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79" r:id="rId6"/>
    <p:sldId id="280" r:id="rId7"/>
    <p:sldId id="281" r:id="rId8"/>
    <p:sldId id="282" r:id="rId9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D07C31-AEB0-4BDC-A898-1B7F3E70D2D7}" v="2" dt="2021-06-30T00:01:00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tler, Elizabeth (RCO)" userId="16d0e9ba-e946-443f-b97b-4f5dc3bf48b9" providerId="ADAL" clId="{38D07C31-AEB0-4BDC-A898-1B7F3E70D2D7}"/>
    <pc:docChg chg="custSel delSld modSld sldOrd">
      <pc:chgData name="Butler, Elizabeth (RCO)" userId="16d0e9ba-e946-443f-b97b-4f5dc3bf48b9" providerId="ADAL" clId="{38D07C31-AEB0-4BDC-A898-1B7F3E70D2D7}" dt="2021-06-30T00:11:08.769" v="887" actId="47"/>
      <pc:docMkLst>
        <pc:docMk/>
      </pc:docMkLst>
      <pc:sldChg chg="del">
        <pc:chgData name="Butler, Elizabeth (RCO)" userId="16d0e9ba-e946-443f-b97b-4f5dc3bf48b9" providerId="ADAL" clId="{38D07C31-AEB0-4BDC-A898-1B7F3E70D2D7}" dt="2021-06-30T00:00:54.359" v="0" actId="2696"/>
        <pc:sldMkLst>
          <pc:docMk/>
          <pc:sldMk cId="940986663" sldId="256"/>
        </pc:sldMkLst>
      </pc:sldChg>
      <pc:sldChg chg="addSp modSp mod">
        <pc:chgData name="Butler, Elizabeth (RCO)" userId="16d0e9ba-e946-443f-b97b-4f5dc3bf48b9" providerId="ADAL" clId="{38D07C31-AEB0-4BDC-A898-1B7F3E70D2D7}" dt="2021-06-30T00:03:57.367" v="228" actId="1076"/>
        <pc:sldMkLst>
          <pc:docMk/>
          <pc:sldMk cId="579400357" sldId="257"/>
        </pc:sldMkLst>
        <pc:spChg chg="add mod">
          <ac:chgData name="Butler, Elizabeth (RCO)" userId="16d0e9ba-e946-443f-b97b-4f5dc3bf48b9" providerId="ADAL" clId="{38D07C31-AEB0-4BDC-A898-1B7F3E70D2D7}" dt="2021-06-30T00:03:57.367" v="228" actId="1076"/>
          <ac:spMkLst>
            <pc:docMk/>
            <pc:sldMk cId="579400357" sldId="257"/>
            <ac:spMk id="4" creationId="{8D0BDEE2-12D0-44C9-A107-81089EAFF3F1}"/>
          </ac:spMkLst>
        </pc:spChg>
        <pc:picChg chg="mod">
          <ac:chgData name="Butler, Elizabeth (RCO)" userId="16d0e9ba-e946-443f-b97b-4f5dc3bf48b9" providerId="ADAL" clId="{38D07C31-AEB0-4BDC-A898-1B7F3E70D2D7}" dt="2021-06-30T00:03:53.677" v="227" actId="1076"/>
          <ac:picMkLst>
            <pc:docMk/>
            <pc:sldMk cId="579400357" sldId="257"/>
            <ac:picMk id="3" creationId="{73AB43F0-7F02-4EA3-8FC7-A86DF710B14B}"/>
          </ac:picMkLst>
        </pc:picChg>
      </pc:sldChg>
      <pc:sldChg chg="modNotesTx">
        <pc:chgData name="Butler, Elizabeth (RCO)" userId="16d0e9ba-e946-443f-b97b-4f5dc3bf48b9" providerId="ADAL" clId="{38D07C31-AEB0-4BDC-A898-1B7F3E70D2D7}" dt="2021-06-30T00:04:25.539" v="298" actId="20577"/>
        <pc:sldMkLst>
          <pc:docMk/>
          <pc:sldMk cId="1228448114" sldId="258"/>
        </pc:sldMkLst>
      </pc:sldChg>
      <pc:sldChg chg="del modNotesTx">
        <pc:chgData name="Butler, Elizabeth (RCO)" userId="16d0e9ba-e946-443f-b97b-4f5dc3bf48b9" providerId="ADAL" clId="{38D07C31-AEB0-4BDC-A898-1B7F3E70D2D7}" dt="2021-06-30T00:11:08.769" v="887" actId="47"/>
        <pc:sldMkLst>
          <pc:docMk/>
          <pc:sldMk cId="2894627245" sldId="261"/>
        </pc:sldMkLst>
      </pc:sldChg>
      <pc:sldChg chg="del">
        <pc:chgData name="Butler, Elizabeth (RCO)" userId="16d0e9ba-e946-443f-b97b-4f5dc3bf48b9" providerId="ADAL" clId="{38D07C31-AEB0-4BDC-A898-1B7F3E70D2D7}" dt="2021-06-30T00:11:08.769" v="887" actId="47"/>
        <pc:sldMkLst>
          <pc:docMk/>
          <pc:sldMk cId="848993866" sldId="262"/>
        </pc:sldMkLst>
      </pc:sldChg>
      <pc:sldChg chg="del modNotesTx">
        <pc:chgData name="Butler, Elizabeth (RCO)" userId="16d0e9ba-e946-443f-b97b-4f5dc3bf48b9" providerId="ADAL" clId="{38D07C31-AEB0-4BDC-A898-1B7F3E70D2D7}" dt="2021-06-30T00:11:08.769" v="887" actId="47"/>
        <pc:sldMkLst>
          <pc:docMk/>
          <pc:sldMk cId="2399520796" sldId="263"/>
        </pc:sldMkLst>
      </pc:sldChg>
      <pc:sldChg chg="del">
        <pc:chgData name="Butler, Elizabeth (RCO)" userId="16d0e9ba-e946-443f-b97b-4f5dc3bf48b9" providerId="ADAL" clId="{38D07C31-AEB0-4BDC-A898-1B7F3E70D2D7}" dt="2021-06-30T00:11:08.769" v="887" actId="47"/>
        <pc:sldMkLst>
          <pc:docMk/>
          <pc:sldMk cId="3908466748" sldId="264"/>
        </pc:sldMkLst>
      </pc:sldChg>
      <pc:sldChg chg="del modNotesTx">
        <pc:chgData name="Butler, Elizabeth (RCO)" userId="16d0e9ba-e946-443f-b97b-4f5dc3bf48b9" providerId="ADAL" clId="{38D07C31-AEB0-4BDC-A898-1B7F3E70D2D7}" dt="2021-06-30T00:11:08.769" v="887" actId="47"/>
        <pc:sldMkLst>
          <pc:docMk/>
          <pc:sldMk cId="4192066709" sldId="265"/>
        </pc:sldMkLst>
      </pc:sldChg>
      <pc:sldChg chg="del modNotesTx">
        <pc:chgData name="Butler, Elizabeth (RCO)" userId="16d0e9ba-e946-443f-b97b-4f5dc3bf48b9" providerId="ADAL" clId="{38D07C31-AEB0-4BDC-A898-1B7F3E70D2D7}" dt="2021-06-30T00:11:08.769" v="887" actId="47"/>
        <pc:sldMkLst>
          <pc:docMk/>
          <pc:sldMk cId="1841846762" sldId="266"/>
        </pc:sldMkLst>
      </pc:sldChg>
      <pc:sldChg chg="del">
        <pc:chgData name="Butler, Elizabeth (RCO)" userId="16d0e9ba-e946-443f-b97b-4f5dc3bf48b9" providerId="ADAL" clId="{38D07C31-AEB0-4BDC-A898-1B7F3E70D2D7}" dt="2021-06-30T00:11:08.769" v="887" actId="47"/>
        <pc:sldMkLst>
          <pc:docMk/>
          <pc:sldMk cId="1767405679" sldId="267"/>
        </pc:sldMkLst>
      </pc:sldChg>
      <pc:sldChg chg="del">
        <pc:chgData name="Butler, Elizabeth (RCO)" userId="16d0e9ba-e946-443f-b97b-4f5dc3bf48b9" providerId="ADAL" clId="{38D07C31-AEB0-4BDC-A898-1B7F3E70D2D7}" dt="2021-06-30T00:11:08.769" v="887" actId="47"/>
        <pc:sldMkLst>
          <pc:docMk/>
          <pc:sldMk cId="128410479" sldId="268"/>
        </pc:sldMkLst>
      </pc:sldChg>
      <pc:sldChg chg="del modNotesTx">
        <pc:chgData name="Butler, Elizabeth (RCO)" userId="16d0e9ba-e946-443f-b97b-4f5dc3bf48b9" providerId="ADAL" clId="{38D07C31-AEB0-4BDC-A898-1B7F3E70D2D7}" dt="2021-06-30T00:11:08.769" v="887" actId="47"/>
        <pc:sldMkLst>
          <pc:docMk/>
          <pc:sldMk cId="1488459589" sldId="269"/>
        </pc:sldMkLst>
      </pc:sldChg>
      <pc:sldChg chg="del">
        <pc:chgData name="Butler, Elizabeth (RCO)" userId="16d0e9ba-e946-443f-b97b-4f5dc3bf48b9" providerId="ADAL" clId="{38D07C31-AEB0-4BDC-A898-1B7F3E70D2D7}" dt="2021-06-30T00:11:08.769" v="887" actId="47"/>
        <pc:sldMkLst>
          <pc:docMk/>
          <pc:sldMk cId="3522048821" sldId="270"/>
        </pc:sldMkLst>
      </pc:sldChg>
      <pc:sldChg chg="del">
        <pc:chgData name="Butler, Elizabeth (RCO)" userId="16d0e9ba-e946-443f-b97b-4f5dc3bf48b9" providerId="ADAL" clId="{38D07C31-AEB0-4BDC-A898-1B7F3E70D2D7}" dt="2021-06-30T00:11:08.769" v="887" actId="47"/>
        <pc:sldMkLst>
          <pc:docMk/>
          <pc:sldMk cId="3463784671" sldId="271"/>
        </pc:sldMkLst>
      </pc:sldChg>
      <pc:sldChg chg="del">
        <pc:chgData name="Butler, Elizabeth (RCO)" userId="16d0e9ba-e946-443f-b97b-4f5dc3bf48b9" providerId="ADAL" clId="{38D07C31-AEB0-4BDC-A898-1B7F3E70D2D7}" dt="2021-06-30T00:11:08.769" v="887" actId="47"/>
        <pc:sldMkLst>
          <pc:docMk/>
          <pc:sldMk cId="2592876602" sldId="272"/>
        </pc:sldMkLst>
      </pc:sldChg>
      <pc:sldChg chg="del">
        <pc:chgData name="Butler, Elizabeth (RCO)" userId="16d0e9ba-e946-443f-b97b-4f5dc3bf48b9" providerId="ADAL" clId="{38D07C31-AEB0-4BDC-A898-1B7F3E70D2D7}" dt="2021-06-30T00:11:08.769" v="887" actId="47"/>
        <pc:sldMkLst>
          <pc:docMk/>
          <pc:sldMk cId="340782686" sldId="273"/>
        </pc:sldMkLst>
      </pc:sldChg>
      <pc:sldChg chg="del modNotesTx">
        <pc:chgData name="Butler, Elizabeth (RCO)" userId="16d0e9ba-e946-443f-b97b-4f5dc3bf48b9" providerId="ADAL" clId="{38D07C31-AEB0-4BDC-A898-1B7F3E70D2D7}" dt="2021-06-30T00:11:08.769" v="887" actId="47"/>
        <pc:sldMkLst>
          <pc:docMk/>
          <pc:sldMk cId="3456814694" sldId="274"/>
        </pc:sldMkLst>
      </pc:sldChg>
      <pc:sldChg chg="del">
        <pc:chgData name="Butler, Elizabeth (RCO)" userId="16d0e9ba-e946-443f-b97b-4f5dc3bf48b9" providerId="ADAL" clId="{38D07C31-AEB0-4BDC-A898-1B7F3E70D2D7}" dt="2021-06-30T00:11:08.769" v="887" actId="47"/>
        <pc:sldMkLst>
          <pc:docMk/>
          <pc:sldMk cId="1582954277" sldId="275"/>
        </pc:sldMkLst>
      </pc:sldChg>
      <pc:sldChg chg="del modNotesTx">
        <pc:chgData name="Butler, Elizabeth (RCO)" userId="16d0e9ba-e946-443f-b97b-4f5dc3bf48b9" providerId="ADAL" clId="{38D07C31-AEB0-4BDC-A898-1B7F3E70D2D7}" dt="2021-06-30T00:11:08.769" v="887" actId="47"/>
        <pc:sldMkLst>
          <pc:docMk/>
          <pc:sldMk cId="2074195982" sldId="276"/>
        </pc:sldMkLst>
      </pc:sldChg>
      <pc:sldChg chg="del">
        <pc:chgData name="Butler, Elizabeth (RCO)" userId="16d0e9ba-e946-443f-b97b-4f5dc3bf48b9" providerId="ADAL" clId="{38D07C31-AEB0-4BDC-A898-1B7F3E70D2D7}" dt="2021-06-30T00:11:08.769" v="887" actId="47"/>
        <pc:sldMkLst>
          <pc:docMk/>
          <pc:sldMk cId="2896100463" sldId="277"/>
        </pc:sldMkLst>
      </pc:sldChg>
      <pc:sldChg chg="del modNotesTx">
        <pc:chgData name="Butler, Elizabeth (RCO)" userId="16d0e9ba-e946-443f-b97b-4f5dc3bf48b9" providerId="ADAL" clId="{38D07C31-AEB0-4BDC-A898-1B7F3E70D2D7}" dt="2021-06-30T00:11:08.769" v="887" actId="47"/>
        <pc:sldMkLst>
          <pc:docMk/>
          <pc:sldMk cId="3645635179" sldId="278"/>
        </pc:sldMkLst>
      </pc:sldChg>
      <pc:sldChg chg="ord">
        <pc:chgData name="Butler, Elizabeth (RCO)" userId="16d0e9ba-e946-443f-b97b-4f5dc3bf48b9" providerId="ADAL" clId="{38D07C31-AEB0-4BDC-A898-1B7F3E70D2D7}" dt="2021-06-30T00:09:13.879" v="816"/>
        <pc:sldMkLst>
          <pc:docMk/>
          <pc:sldMk cId="3625118509" sldId="279"/>
        </pc:sldMkLst>
      </pc:sldChg>
      <pc:sldChg chg="ord">
        <pc:chgData name="Butler, Elizabeth (RCO)" userId="16d0e9ba-e946-443f-b97b-4f5dc3bf48b9" providerId="ADAL" clId="{38D07C31-AEB0-4BDC-A898-1B7F3E70D2D7}" dt="2021-06-30T00:09:13.879" v="816"/>
        <pc:sldMkLst>
          <pc:docMk/>
          <pc:sldMk cId="1495912391" sldId="280"/>
        </pc:sldMkLst>
      </pc:sldChg>
      <pc:sldChg chg="ord">
        <pc:chgData name="Butler, Elizabeth (RCO)" userId="16d0e9ba-e946-443f-b97b-4f5dc3bf48b9" providerId="ADAL" clId="{38D07C31-AEB0-4BDC-A898-1B7F3E70D2D7}" dt="2021-06-30T00:09:13.879" v="816"/>
        <pc:sldMkLst>
          <pc:docMk/>
          <pc:sldMk cId="2300164425" sldId="281"/>
        </pc:sldMkLst>
      </pc:sldChg>
      <pc:sldChg chg="ord">
        <pc:chgData name="Butler, Elizabeth (RCO)" userId="16d0e9ba-e946-443f-b97b-4f5dc3bf48b9" providerId="ADAL" clId="{38D07C31-AEB0-4BDC-A898-1B7F3E70D2D7}" dt="2021-06-30T00:09:13.879" v="816"/>
        <pc:sldMkLst>
          <pc:docMk/>
          <pc:sldMk cId="3744073383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043AC-F109-407B-B590-104ECB54D29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00D7C-8E65-41C2-A616-16B60C1B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7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Construction underway. Right bank laid back and wood placement begins.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00D7C-8E65-41C2-A616-16B60C1BB8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1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7377-091D-4FF8-8149-B4D1AFC86EB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7C8A2F2D-5137-4D14-BC65-B03A7435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7377-091D-4FF8-8149-B4D1AFC86EB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2F2D-5137-4D14-BC65-B03A7435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7377-091D-4FF8-8149-B4D1AFC86EB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2F2D-5137-4D14-BC65-B03A7435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8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7377-091D-4FF8-8149-B4D1AFC86EB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2F2D-5137-4D14-BC65-B03A7435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5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7377-091D-4FF8-8149-B4D1AFC86EB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2F2D-5137-4D14-BC65-B03A7435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6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7377-091D-4FF8-8149-B4D1AFC86EB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2F2D-5137-4D14-BC65-B03A7435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7377-091D-4FF8-8149-B4D1AFC86EB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2F2D-5137-4D14-BC65-B03A7435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3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7377-091D-4FF8-8149-B4D1AFC86EB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2F2D-5137-4D14-BC65-B03A7435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1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7377-091D-4FF8-8149-B4D1AFC86EB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2F2D-5137-4D14-BC65-B03A7435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7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7377-091D-4FF8-8149-B4D1AFC86EB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2F2D-5137-4D14-BC65-B03A7435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3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1117377-091D-4FF8-8149-B4D1AFC86EB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2F2D-5137-4D14-BC65-B03A7435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17377-091D-4FF8-8149-B4D1AFC86EB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C8A2F2D-5137-4D14-BC65-B03A7435F7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785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633">
            <a:extLst>
              <a:ext uri="{FF2B5EF4-FFF2-40B4-BE49-F238E27FC236}">
                <a16:creationId xmlns:a16="http://schemas.microsoft.com/office/drawing/2014/main" id="{73AB43F0-7F02-4EA3-8FC7-A86DF710B14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0BDEE2-12D0-44C9-A107-81089EAFF3F1}"/>
              </a:ext>
            </a:extLst>
          </p:cNvPr>
          <p:cNvSpPr txBox="1"/>
          <p:nvPr/>
        </p:nvSpPr>
        <p:spPr>
          <a:xfrm>
            <a:off x="7322759" y="5358188"/>
            <a:ext cx="47060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16-1215 Bear Creek Reach 6 – Ph II Construction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</a:rPr>
              <a:t>Adopt-A-Stream Foundation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</a:rPr>
              <a:t>Friendly Village Mobile Home Park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</a:rPr>
              <a:t>King County Housing Authority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</a:rPr>
              <a:t>August 27, 2020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</a:rPr>
              <a:t>Elizabeth Butler &amp; Walt Rung</a:t>
            </a:r>
          </a:p>
        </p:txBody>
      </p:sp>
    </p:spTree>
    <p:extLst>
      <p:ext uri="{BB962C8B-B14F-4D97-AF65-F5344CB8AC3E}">
        <p14:creationId xmlns:p14="http://schemas.microsoft.com/office/powerpoint/2010/main" val="57940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634">
            <a:extLst>
              <a:ext uri="{FF2B5EF4-FFF2-40B4-BE49-F238E27FC236}">
                <a16:creationId xmlns:a16="http://schemas.microsoft.com/office/drawing/2014/main" id="{0F27DA2A-11D3-4F30-A2DB-72222735703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4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635">
            <a:extLst>
              <a:ext uri="{FF2B5EF4-FFF2-40B4-BE49-F238E27FC236}">
                <a16:creationId xmlns:a16="http://schemas.microsoft.com/office/drawing/2014/main" id="{D0A12F6A-876F-435F-8F06-2692CD40416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77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636">
            <a:extLst>
              <a:ext uri="{FF2B5EF4-FFF2-40B4-BE49-F238E27FC236}">
                <a16:creationId xmlns:a16="http://schemas.microsoft.com/office/drawing/2014/main" id="{A67ECF60-354C-48AE-952D-0A3C54E2E58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4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664 (1)">
            <a:extLst>
              <a:ext uri="{FF2B5EF4-FFF2-40B4-BE49-F238E27FC236}">
                <a16:creationId xmlns:a16="http://schemas.microsoft.com/office/drawing/2014/main" id="{AA681D4E-E1A4-46F3-9E91-0A74EEC60E2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1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3A21A-6440-4CD4-9FC7-9EB2C7020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G_0664">
            <a:extLst>
              <a:ext uri="{FF2B5EF4-FFF2-40B4-BE49-F238E27FC236}">
                <a16:creationId xmlns:a16="http://schemas.microsoft.com/office/drawing/2014/main" id="{E9766698-2D4C-41A1-B776-F7D8C68C9C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33" y="1979125"/>
            <a:ext cx="10264590" cy="289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1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669 (1)">
            <a:extLst>
              <a:ext uri="{FF2B5EF4-FFF2-40B4-BE49-F238E27FC236}">
                <a16:creationId xmlns:a16="http://schemas.microsoft.com/office/drawing/2014/main" id="{CE8214E5-8833-460F-B5E1-FF134634452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64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669">
            <a:extLst>
              <a:ext uri="{FF2B5EF4-FFF2-40B4-BE49-F238E27FC236}">
                <a16:creationId xmlns:a16="http://schemas.microsoft.com/office/drawing/2014/main" id="{DE36ABC6-7452-4BE7-9C5C-519B2F5CF85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7338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</TotalTime>
  <Words>42</Words>
  <Application>Microsoft Office PowerPoint</Application>
  <PresentationFormat>Widescreen</PresentationFormat>
  <Paragraphs>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Rockwell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Butler, Elizabeth (RCO)</dc:creator>
  <cp:lastModifiedBy>Butler, Elizabeth (RCO)</cp:lastModifiedBy>
  <cp:revision>2</cp:revision>
  <dcterms:created xsi:type="dcterms:W3CDTF">2021-06-29T23:55:13Z</dcterms:created>
  <dcterms:modified xsi:type="dcterms:W3CDTF">2021-10-06T16:47:12Z</dcterms:modified>
</cp:coreProperties>
</file>