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</p:sldIdLst>
  <p:sldSz cx="9144000" cy="6858000" type="screen4x3"/>
  <p:notesSz cx="6858000" cy="9144000"/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4" d="100"/>
          <a:sy n="104" d="100"/>
        </p:scale>
        <p:origin x="-17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46EB9-31C7-4ECB-AFAC-09D2653E3E5D}" type="datetimeFigureOut">
              <a:rPr lang="en-US" smtClean="0"/>
              <a:t>8/30/2012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90469E-EB6D-4DBE-8149-79740DF419C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46EB9-31C7-4ECB-AFAC-09D2653E3E5D}" type="datetimeFigureOut">
              <a:rPr lang="en-US" smtClean="0"/>
              <a:t>8/30/2012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90469E-EB6D-4DBE-8149-79740DF419C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46EB9-31C7-4ECB-AFAC-09D2653E3E5D}" type="datetimeFigureOut">
              <a:rPr lang="en-US" smtClean="0"/>
              <a:t>8/30/2012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90469E-EB6D-4DBE-8149-79740DF419C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46EB9-31C7-4ECB-AFAC-09D2653E3E5D}" type="datetimeFigureOut">
              <a:rPr lang="en-US" smtClean="0"/>
              <a:t>8/30/2012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90469E-EB6D-4DBE-8149-79740DF419C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46EB9-31C7-4ECB-AFAC-09D2653E3E5D}" type="datetimeFigureOut">
              <a:rPr lang="en-US" smtClean="0"/>
              <a:t>8/30/2012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90469E-EB6D-4DBE-8149-79740DF419C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46EB9-31C7-4ECB-AFAC-09D2653E3E5D}" type="datetimeFigureOut">
              <a:rPr lang="en-US" smtClean="0"/>
              <a:t>8/30/2012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90469E-EB6D-4DBE-8149-79740DF419C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46EB9-31C7-4ECB-AFAC-09D2653E3E5D}" type="datetimeFigureOut">
              <a:rPr lang="en-US" smtClean="0"/>
              <a:t>8/30/2012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90469E-EB6D-4DBE-8149-79740DF419C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46EB9-31C7-4ECB-AFAC-09D2653E3E5D}" type="datetimeFigureOut">
              <a:rPr lang="en-US" smtClean="0"/>
              <a:t>8/30/2012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90469E-EB6D-4DBE-8149-79740DF419C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46EB9-31C7-4ECB-AFAC-09D2653E3E5D}" type="datetimeFigureOut">
              <a:rPr lang="en-US" smtClean="0"/>
              <a:t>8/30/2012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90469E-EB6D-4DBE-8149-79740DF419C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46EB9-31C7-4ECB-AFAC-09D2653E3E5D}" type="datetimeFigureOut">
              <a:rPr lang="en-US" smtClean="0"/>
              <a:t>8/30/2012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90469E-EB6D-4DBE-8149-79740DF419C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46EB9-31C7-4ECB-AFAC-09D2653E3E5D}" type="datetimeFigureOut">
              <a:rPr lang="en-US" smtClean="0"/>
              <a:t>8/30/2012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90469E-EB6D-4DBE-8149-79740DF419C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446EB9-31C7-4ECB-AFAC-09D2653E3E5D}" type="datetimeFigureOut">
              <a:rPr lang="en-US" smtClean="0"/>
              <a:t>8/30/2012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90469E-EB6D-4DBE-8149-79740DF419C6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Ninemile Creek Early Application Tour (12-1648)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by Marc Duboiski</a:t>
            </a:r>
          </a:p>
          <a:p>
            <a:r>
              <a:rPr lang="en-US" dirty="0" smtClean="0"/>
              <a:t>May 23, 2012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110527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110528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110529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110530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110531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110532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110533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110534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110535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110536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110518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110537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110538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110539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110540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110541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110542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110544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110545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110546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110547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110519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110548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110549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110550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110551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110552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110553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110554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110555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110556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110557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110520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110558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110559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110560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110561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110562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110563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110521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110523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110524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110525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110526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</TotalTime>
  <Words>15</Words>
  <Application>Microsoft Office PowerPoint</Application>
  <PresentationFormat>On-screen Show (4:3)</PresentationFormat>
  <Paragraphs>3</Paragraphs>
  <Slides>45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46" baseType="lpstr">
      <vt:lpstr>Office Theme</vt:lpstr>
      <vt:lpstr>Ninemile Creek Early Application Tour (12-1648)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</vt:vector>
  </TitlesOfParts>
  <Company>Recreation and Conservation Office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Photo Album</dc:title>
  <dc:creator>marcd</dc:creator>
  <cp:lastModifiedBy>marcd</cp:lastModifiedBy>
  <cp:revision>3</cp:revision>
  <dcterms:created xsi:type="dcterms:W3CDTF">2012-08-30T17:45:09Z</dcterms:created>
  <dcterms:modified xsi:type="dcterms:W3CDTF">2012-08-30T18:03:30Z</dcterms:modified>
</cp:coreProperties>
</file>