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B42F-AD18-4AFE-BCF3-3B032A98EE2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EEE0-ADD4-4C92-8D44-63BDE58B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1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B42F-AD18-4AFE-BCF3-3B032A98EE2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EEE0-ADD4-4C92-8D44-63BDE58B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31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B42F-AD18-4AFE-BCF3-3B032A98EE2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EEE0-ADD4-4C92-8D44-63BDE58B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89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B42F-AD18-4AFE-BCF3-3B032A98EE2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EEE0-ADD4-4C92-8D44-63BDE58B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30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B42F-AD18-4AFE-BCF3-3B032A98EE2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EEE0-ADD4-4C92-8D44-63BDE58B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82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B42F-AD18-4AFE-BCF3-3B032A98EE2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EEE0-ADD4-4C92-8D44-63BDE58B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77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B42F-AD18-4AFE-BCF3-3B032A98EE2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EEE0-ADD4-4C92-8D44-63BDE58B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16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B42F-AD18-4AFE-BCF3-3B032A98EE2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EEE0-ADD4-4C92-8D44-63BDE58B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37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B42F-AD18-4AFE-BCF3-3B032A98EE2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EEE0-ADD4-4C92-8D44-63BDE58B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66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B42F-AD18-4AFE-BCF3-3B032A98EE2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EEE0-ADD4-4C92-8D44-63BDE58B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69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B42F-AD18-4AFE-BCF3-3B032A98EE2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EEE0-ADD4-4C92-8D44-63BDE58B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FB42F-AD18-4AFE-BCF3-3B032A98EE2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9EEE0-ADD4-4C92-8D44-63BDE58B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366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15-1049P; Iverson Preserve Stakeholder Integration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Duboiski, Marc (RCO)</a:t>
            </a:r>
          </a:p>
          <a:p>
            <a:r>
              <a:rPr lang="en-US" dirty="0" smtClean="0"/>
              <a:t>Interim Inspection</a:t>
            </a:r>
          </a:p>
          <a:p>
            <a:r>
              <a:rPr lang="en-US" dirty="0" smtClean="0"/>
              <a:t>February 7,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0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99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771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20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62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69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24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40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87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25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33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42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25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399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94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86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58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85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98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415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10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9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7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201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4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Widescreen</PresentationFormat>
  <Paragraphs>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15-1049P; Iverson Preserve Stakeholder Integration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Recreation and Conservation Office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15-1049P; Iverson Preserve Stakeholder Integration</dc:title>
  <dc:creator>Duboiski, Marc (RCO)</dc:creator>
  <cp:lastModifiedBy>Duboiski, Marc (RCO)</cp:lastModifiedBy>
  <cp:revision>2</cp:revision>
  <dcterms:created xsi:type="dcterms:W3CDTF">2018-02-21T16:41:14Z</dcterms:created>
  <dcterms:modified xsi:type="dcterms:W3CDTF">2018-02-21T16:41:57Z</dcterms:modified>
</cp:coreProperties>
</file>