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8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1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5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6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5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0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0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BCC38-8715-482C-8E97-19F11B956EBD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9A20-59FF-4802-87F7-6579895EC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5061"/>
          <a:stretch/>
        </p:blipFill>
        <p:spPr bwMode="auto">
          <a:xfrm>
            <a:off x="-1" y="21336"/>
            <a:ext cx="12904051" cy="67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3280"/>
          <a:stretch/>
        </p:blipFill>
        <p:spPr bwMode="auto">
          <a:xfrm>
            <a:off x="0" y="-9144"/>
            <a:ext cx="9572008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0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 b="3393"/>
          <a:stretch/>
        </p:blipFill>
        <p:spPr bwMode="auto">
          <a:xfrm>
            <a:off x="-1" y="-21336"/>
            <a:ext cx="9784319" cy="695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Recreation and Conservation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Duboiski, Marc</dc:creator>
  <cp:lastModifiedBy>Duboiski, Marc</cp:lastModifiedBy>
  <cp:revision>2</cp:revision>
  <dcterms:created xsi:type="dcterms:W3CDTF">2013-10-10T20:14:05Z</dcterms:created>
  <dcterms:modified xsi:type="dcterms:W3CDTF">2013-10-10T20:24:20Z</dcterms:modified>
</cp:coreProperties>
</file>