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62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3" r:id="rId26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2" d="100"/>
          <a:sy n="42" d="100"/>
        </p:scale>
        <p:origin x="202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4C0B3A-46CE-4C74-85A4-E86DA348F93A}" type="datetimeFigureOut">
              <a:rPr lang="en-US" smtClean="0"/>
              <a:t>12/24/2015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F85473-29F3-4B4C-A7A3-C4E72D762F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50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 extra</a:t>
            </a:r>
            <a:r>
              <a:rPr lang="en-US" baseline="0" dirty="0" smtClean="0"/>
              <a:t> year of riparian stewardship – knotweed is knocked back and conifers look good.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85473-29F3-4B4C-A7A3-C4E72D762F1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691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Flood water washed away some of the mulch.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85473-29F3-4B4C-A7A3-C4E72D762F1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882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Cedars didn’t survive</a:t>
            </a:r>
            <a:r>
              <a:rPr lang="en-US" baseline="0" dirty="0" smtClean="0"/>
              <a:t> as well --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85473-29F3-4B4C-A7A3-C4E72D762F1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763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Bank setback is performing</a:t>
            </a:r>
            <a:r>
              <a:rPr lang="en-US" baseline="0" dirty="0" smtClean="0"/>
              <a:t> well.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85473-29F3-4B4C-A7A3-C4E72D762F1B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391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85473-29F3-4B4C-A7A3-C4E72D762F1B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7154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Cormorant in the distance.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85473-29F3-4B4C-A7A3-C4E72D762F1B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1904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View from across</a:t>
            </a:r>
            <a:r>
              <a:rPr lang="en-US" baseline="0" dirty="0" smtClean="0"/>
              <a:t> the channel.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85473-29F3-4B4C-A7A3-C4E72D762F1B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103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first</a:t>
            </a:r>
            <a:r>
              <a:rPr lang="en-US" baseline="0" dirty="0" smtClean="0"/>
              <a:t> riparian planting – is doing well. The Friendly Village maintenance crew is maintaining the plantinsgs ,removing the bindweed and blackberry.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85473-29F3-4B4C-A7A3-C4E72D762F1B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1985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85473-29F3-4B4C-A7A3-C4E72D762F1B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276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8C552-E40D-4E28-A13E-CC900E04689B}" type="datetimeFigureOut">
              <a:rPr lang="en-US" smtClean="0"/>
              <a:t>12/24/2015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F83F9-1F26-4BFA-9B81-24682DCF5E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667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8C552-E40D-4E28-A13E-CC900E04689B}" type="datetimeFigureOut">
              <a:rPr lang="en-US" smtClean="0"/>
              <a:t>12/24/2015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F83F9-1F26-4BFA-9B81-24682DCF5E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665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8C552-E40D-4E28-A13E-CC900E04689B}" type="datetimeFigureOut">
              <a:rPr lang="en-US" smtClean="0"/>
              <a:t>12/24/2015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F83F9-1F26-4BFA-9B81-24682DCF5E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687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8C552-E40D-4E28-A13E-CC900E04689B}" type="datetimeFigureOut">
              <a:rPr lang="en-US" smtClean="0"/>
              <a:t>12/24/2015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F83F9-1F26-4BFA-9B81-24682DCF5E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7536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8C552-E40D-4E28-A13E-CC900E04689B}" type="datetimeFigureOut">
              <a:rPr lang="en-US" smtClean="0"/>
              <a:t>12/24/2015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F83F9-1F26-4BFA-9B81-24682DCF5E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987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8C552-E40D-4E28-A13E-CC900E04689B}" type="datetimeFigureOut">
              <a:rPr lang="en-US" smtClean="0"/>
              <a:t>12/24/2015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F83F9-1F26-4BFA-9B81-24682DCF5E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71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8C552-E40D-4E28-A13E-CC900E04689B}" type="datetimeFigureOut">
              <a:rPr lang="en-US" smtClean="0"/>
              <a:t>12/24/2015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F83F9-1F26-4BFA-9B81-24682DCF5E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434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8C552-E40D-4E28-A13E-CC900E04689B}" type="datetimeFigureOut">
              <a:rPr lang="en-US" smtClean="0"/>
              <a:t>12/24/2015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F83F9-1F26-4BFA-9B81-24682DCF5E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265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8C552-E40D-4E28-A13E-CC900E04689B}" type="datetimeFigureOut">
              <a:rPr lang="en-US" smtClean="0"/>
              <a:t>12/24/2015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F83F9-1F26-4BFA-9B81-24682DCF5E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161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8C552-E40D-4E28-A13E-CC900E04689B}" type="datetimeFigureOut">
              <a:rPr lang="en-US" smtClean="0"/>
              <a:t>12/24/2015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F83F9-1F26-4BFA-9B81-24682DCF5E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02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8C552-E40D-4E28-A13E-CC900E04689B}" type="datetimeFigureOut">
              <a:rPr lang="en-US" smtClean="0"/>
              <a:t>12/24/2015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F83F9-1F26-4BFA-9B81-24682DCF5E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841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98C552-E40D-4E28-A13E-CC900E04689B}" type="datetimeFigureOut">
              <a:rPr lang="en-US" smtClean="0"/>
              <a:t>12/24/2015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FF83F9-1F26-4BFA-9B81-24682DCF5E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5198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525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6576" y="804672"/>
            <a:ext cx="304282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Bear Creek Reach 6</a:t>
            </a:r>
          </a:p>
          <a:p>
            <a:r>
              <a:rPr lang="en-US" sz="2800" dirty="0" smtClean="0"/>
              <a:t>12-1282</a:t>
            </a:r>
          </a:p>
          <a:p>
            <a:r>
              <a:rPr lang="en-US" sz="2800" dirty="0" smtClean="0"/>
              <a:t>Final Inspection</a:t>
            </a:r>
          </a:p>
          <a:p>
            <a:r>
              <a:rPr lang="en-US" sz="2800" dirty="0" smtClean="0"/>
              <a:t>December 21, 2015</a:t>
            </a:r>
          </a:p>
          <a:p>
            <a:r>
              <a:rPr lang="en-US" sz="2800" dirty="0" smtClean="0"/>
              <a:t>Josh Lambert &amp; </a:t>
            </a:r>
          </a:p>
          <a:p>
            <a:r>
              <a:rPr lang="en-US" sz="2800" dirty="0" smtClean="0"/>
              <a:t>Elizabeth Butler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16461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5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21393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5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33432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5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26502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532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45685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533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58135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5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65438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5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93809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5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18429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5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39853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539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2438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52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576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66430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5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38792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54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45574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5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3994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5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44511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5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3105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546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0044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5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325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5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29211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5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6092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524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72177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526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85905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5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5314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5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77824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98</Words>
  <Application>Microsoft Office PowerPoint</Application>
  <PresentationFormat>Widescreen</PresentationFormat>
  <Paragraphs>22</Paragraphs>
  <Slides>25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Recreation and Conservation Office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Butler, Elizabeth (RCO)</dc:creator>
  <cp:lastModifiedBy>Butler, Elizabeth (RCO)</cp:lastModifiedBy>
  <cp:revision>3</cp:revision>
  <dcterms:created xsi:type="dcterms:W3CDTF">2015-12-24T16:31:09Z</dcterms:created>
  <dcterms:modified xsi:type="dcterms:W3CDTF">2015-12-24T16:39:28Z</dcterms:modified>
</cp:coreProperties>
</file>