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B528-3DB2-439B-929B-24CAF315369F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642A-D52F-4100-BC68-884313E43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B528-3DB2-439B-929B-24CAF315369F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642A-D52F-4100-BC68-884313E43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8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B528-3DB2-439B-929B-24CAF315369F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642A-D52F-4100-BC68-884313E43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72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B528-3DB2-439B-929B-24CAF315369F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642A-D52F-4100-BC68-884313E43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3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B528-3DB2-439B-929B-24CAF315369F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642A-D52F-4100-BC68-884313E43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16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B528-3DB2-439B-929B-24CAF315369F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642A-D52F-4100-BC68-884313E43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25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B528-3DB2-439B-929B-24CAF315369F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642A-D52F-4100-BC68-884313E43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43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B528-3DB2-439B-929B-24CAF315369F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642A-D52F-4100-BC68-884313E43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6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B528-3DB2-439B-929B-24CAF315369F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642A-D52F-4100-BC68-884313E43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B528-3DB2-439B-929B-24CAF315369F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642A-D52F-4100-BC68-884313E43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5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B528-3DB2-439B-929B-24CAF315369F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642A-D52F-4100-BC68-884313E43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FB528-3DB2-439B-929B-24CAF315369F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3642A-D52F-4100-BC68-884313E43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6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11-1372; CDLT, Lower White Pine Alcove Acquisition – Click Property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smtClean="0"/>
              <a:t>Marc Duboiski</a:t>
            </a:r>
            <a:endParaRPr lang="en-US" dirty="0" smtClean="0"/>
          </a:p>
          <a:p>
            <a:r>
              <a:rPr lang="en-US" dirty="0" smtClean="0"/>
              <a:t>Interim Inspection</a:t>
            </a:r>
          </a:p>
          <a:p>
            <a:r>
              <a:rPr lang="en-US" dirty="0" smtClean="0"/>
              <a:t>March 28,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578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406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994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406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0536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406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075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406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028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406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380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406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795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406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836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406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613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406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938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406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816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406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53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</Words>
  <Application>Microsoft Office PowerPoint</Application>
  <PresentationFormat>On-screen Show (4:3)</PresentationFormat>
  <Paragraphs>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11-1372; CDLT, Lower White Pine Alcove Acquisition – Click Property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Recreation and Conservation 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11-1372; CDLT, Lower White Pine Alcove Acquisition – Click Property</dc:title>
  <dc:creator>Duboiski, Marc</dc:creator>
  <cp:lastModifiedBy>Duboiski, Marc</cp:lastModifiedBy>
  <cp:revision>2</cp:revision>
  <dcterms:created xsi:type="dcterms:W3CDTF">2013-05-10T22:00:33Z</dcterms:created>
  <dcterms:modified xsi:type="dcterms:W3CDTF">2013-05-10T22:01:42Z</dcterms:modified>
</cp:coreProperties>
</file>