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77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4E5B-D562-4D61-9B73-DB7B612F8166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4CEA-EC56-434B-AB37-F6FA119A4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8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4E5B-D562-4D61-9B73-DB7B612F8166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4CEA-EC56-434B-AB37-F6FA119A4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08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4E5B-D562-4D61-9B73-DB7B612F8166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4CEA-EC56-434B-AB37-F6FA119A4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7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4E5B-D562-4D61-9B73-DB7B612F8166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4CEA-EC56-434B-AB37-F6FA119A4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4E5B-D562-4D61-9B73-DB7B612F8166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4CEA-EC56-434B-AB37-F6FA119A4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02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4E5B-D562-4D61-9B73-DB7B612F8166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4CEA-EC56-434B-AB37-F6FA119A4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6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4E5B-D562-4D61-9B73-DB7B612F8166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4CEA-EC56-434B-AB37-F6FA119A4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33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4E5B-D562-4D61-9B73-DB7B612F8166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4CEA-EC56-434B-AB37-F6FA119A4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3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4E5B-D562-4D61-9B73-DB7B612F8166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4CEA-EC56-434B-AB37-F6FA119A4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77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4E5B-D562-4D61-9B73-DB7B612F8166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4CEA-EC56-434B-AB37-F6FA119A4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4E5B-D562-4D61-9B73-DB7B612F8166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04CEA-EC56-434B-AB37-F6FA119A4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81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34E5B-D562-4D61-9B73-DB7B612F8166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04CEA-EC56-434B-AB37-F6FA119A4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964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3048000" cy="6858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Bear Creek Reach 6 Restoration </a:t>
            </a:r>
            <a:r>
              <a:rPr lang="en-US" dirty="0" err="1" smtClean="0"/>
              <a:t>Ph</a:t>
            </a:r>
            <a:r>
              <a:rPr lang="en-US" dirty="0" smtClean="0"/>
              <a:t> II</a:t>
            </a:r>
          </a:p>
          <a:p>
            <a:r>
              <a:rPr lang="en-US" sz="3600" dirty="0" smtClean="0"/>
              <a:t>Adopt A Stream</a:t>
            </a:r>
          </a:p>
          <a:p>
            <a:r>
              <a:rPr lang="en-US" sz="3600" dirty="0" smtClean="0"/>
              <a:t>15-1059</a:t>
            </a:r>
          </a:p>
          <a:p>
            <a:r>
              <a:rPr lang="en-US" sz="2400" dirty="0" smtClean="0"/>
              <a:t>Application Site Visits</a:t>
            </a:r>
          </a:p>
          <a:p>
            <a:r>
              <a:rPr lang="en-US" sz="2400" dirty="0" smtClean="0"/>
              <a:t>April 29 2015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3655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804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908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2288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352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389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147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789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8668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611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7761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342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545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750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908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273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617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965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926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0795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371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3426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91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878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0565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777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41120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4787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773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77577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6854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955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85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1786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146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6763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829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</Words>
  <Application>Microsoft Office PowerPoint</Application>
  <PresentationFormat>Widescreen</PresentationFormat>
  <Paragraphs>5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Recreation and Conservation Office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Butler, Elizabeth (RCO)</dc:creator>
  <cp:lastModifiedBy>Butler, Elizabeth (RCO)</cp:lastModifiedBy>
  <cp:revision>2</cp:revision>
  <dcterms:created xsi:type="dcterms:W3CDTF">2015-05-08T19:32:39Z</dcterms:created>
  <dcterms:modified xsi:type="dcterms:W3CDTF">2015-05-08T19:33:22Z</dcterms:modified>
</cp:coreProperties>
</file>