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2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5220-932F-4A3F-9E28-B9C9566C6CB3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8E05-356B-44C5-BE69-20C85CF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1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70025"/>
          </a:xfrm>
        </p:spPr>
        <p:txBody>
          <a:bodyPr/>
          <a:lstStyle/>
          <a:p>
            <a:pPr algn="l"/>
            <a:r>
              <a:rPr lang="en-US" dirty="0" err="1" smtClean="0"/>
              <a:t>Ala</a:t>
            </a:r>
            <a:r>
              <a:rPr lang="en-US" dirty="0" smtClean="0"/>
              <a:t> Spit Restoration</a:t>
            </a:r>
            <a:br>
              <a:rPr lang="en-US" dirty="0" smtClean="0"/>
            </a:br>
            <a:r>
              <a:rPr lang="en-US" sz="2800" dirty="0" smtClean="0"/>
              <a:t>Early Application Site Visit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3657600" cy="762000"/>
          </a:xfrm>
        </p:spPr>
        <p:txBody>
          <a:bodyPr/>
          <a:lstStyle/>
          <a:p>
            <a:pPr algn="l"/>
            <a:r>
              <a:rPr lang="en-US" dirty="0" smtClean="0"/>
              <a:t>April 25,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9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18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55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4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34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4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0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5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6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84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9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197" y="863203"/>
            <a:ext cx="6858000" cy="5131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68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Ala Spit Restoration Early Application Site Visit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 Spit Restoration Early Application Site Visit</dc:title>
  <dc:creator>ElizabethB</dc:creator>
  <cp:lastModifiedBy>ElizabethB</cp:lastModifiedBy>
  <cp:revision>1</cp:revision>
  <dcterms:created xsi:type="dcterms:W3CDTF">2012-05-04T16:11:11Z</dcterms:created>
  <dcterms:modified xsi:type="dcterms:W3CDTF">2012-05-04T16:15:14Z</dcterms:modified>
</cp:coreProperties>
</file>