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4AE2-6E07-4FA9-BFE2-05E127B6C0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2FF0-CFC1-40DD-875B-4747B2E8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5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53" t="6525" r="25" b="5449"/>
          <a:stretch/>
        </p:blipFill>
        <p:spPr>
          <a:xfrm>
            <a:off x="0" y="0"/>
            <a:ext cx="11479877" cy="69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78" t="14735" r="21702" b="6878"/>
          <a:stretch/>
        </p:blipFill>
        <p:spPr>
          <a:xfrm>
            <a:off x="598516" y="42510"/>
            <a:ext cx="10382596" cy="79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56" t="15570" r="20646" b="5235"/>
          <a:stretch/>
        </p:blipFill>
        <p:spPr>
          <a:xfrm>
            <a:off x="939338" y="41968"/>
            <a:ext cx="9119062" cy="68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84" t="17803" r="21959" b="7974"/>
          <a:stretch/>
        </p:blipFill>
        <p:spPr>
          <a:xfrm>
            <a:off x="948267" y="0"/>
            <a:ext cx="9838265" cy="68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Duboiski, Marc (RCO)</dc:creator>
  <cp:lastModifiedBy>Duboiski, Marc (RCO)</cp:lastModifiedBy>
  <cp:revision>1</cp:revision>
  <dcterms:created xsi:type="dcterms:W3CDTF">2019-04-24T19:21:59Z</dcterms:created>
  <dcterms:modified xsi:type="dcterms:W3CDTF">2019-04-24T20:08:42Z</dcterms:modified>
</cp:coreProperties>
</file>