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6" r:id="rId2"/>
    <p:sldId id="283" r:id="rId3"/>
    <p:sldId id="257" r:id="rId4"/>
    <p:sldId id="258" r:id="rId5"/>
    <p:sldId id="259" r:id="rId6"/>
    <p:sldId id="284" r:id="rId7"/>
    <p:sldId id="260" r:id="rId8"/>
    <p:sldId id="261" r:id="rId9"/>
    <p:sldId id="262" r:id="rId10"/>
    <p:sldId id="263" r:id="rId11"/>
    <p:sldId id="265" r:id="rId12"/>
    <p:sldId id="268" r:id="rId13"/>
    <p:sldId id="269" r:id="rId14"/>
    <p:sldId id="285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23" d="100"/>
          <a:sy n="123" d="100"/>
        </p:scale>
        <p:origin x="96" y="1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78CE85-DFE5-4E91-9457-C0F3F4C689AC}" type="datetimeFigureOut">
              <a:rPr lang="en-US" smtClean="0"/>
              <a:t>4/26/2018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A17AD5-1A71-4B6B-84D1-6C16CD8820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9209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Grouse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A17AD5-1A71-4B6B-84D1-6C16CD8820C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6183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Grouse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A17AD5-1A71-4B6B-84D1-6C16CD8820C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2952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Drip irrigation lines crossing</a:t>
            </a:r>
            <a:r>
              <a:rPr lang="en-US" baseline="0" dirty="0" smtClean="0"/>
              <a:t> the stream to plants on far side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A17AD5-1A71-4B6B-84D1-6C16CD8820C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5701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Drip irrigation lines to individual plants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A17AD5-1A71-4B6B-84D1-6C16CD8820C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8497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9896A-A594-4E79-8AB1-68F0956492A8}" type="datetimeFigureOut">
              <a:rPr lang="en-US" smtClean="0"/>
              <a:t>4/26/2018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A5E6D-A365-4A37-907B-281F834F99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2502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9896A-A594-4E79-8AB1-68F0956492A8}" type="datetimeFigureOut">
              <a:rPr lang="en-US" smtClean="0"/>
              <a:t>4/26/2018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A5E6D-A365-4A37-907B-281F834F99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3895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9896A-A594-4E79-8AB1-68F0956492A8}" type="datetimeFigureOut">
              <a:rPr lang="en-US" smtClean="0"/>
              <a:t>4/26/2018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A5E6D-A365-4A37-907B-281F834F99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595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9896A-A594-4E79-8AB1-68F0956492A8}" type="datetimeFigureOut">
              <a:rPr lang="en-US" smtClean="0"/>
              <a:t>4/26/2018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A5E6D-A365-4A37-907B-281F834F99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0267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9896A-A594-4E79-8AB1-68F0956492A8}" type="datetimeFigureOut">
              <a:rPr lang="en-US" smtClean="0"/>
              <a:t>4/26/2018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A5E6D-A365-4A37-907B-281F834F99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2422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9896A-A594-4E79-8AB1-68F0956492A8}" type="datetimeFigureOut">
              <a:rPr lang="en-US" smtClean="0"/>
              <a:t>4/26/2018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A5E6D-A365-4A37-907B-281F834F99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1882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9896A-A594-4E79-8AB1-68F0956492A8}" type="datetimeFigureOut">
              <a:rPr lang="en-US" smtClean="0"/>
              <a:t>4/26/2018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A5E6D-A365-4A37-907B-281F834F99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7067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9896A-A594-4E79-8AB1-68F0956492A8}" type="datetimeFigureOut">
              <a:rPr lang="en-US" smtClean="0"/>
              <a:t>4/26/2018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A5E6D-A365-4A37-907B-281F834F99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1805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9896A-A594-4E79-8AB1-68F0956492A8}" type="datetimeFigureOut">
              <a:rPr lang="en-US" smtClean="0"/>
              <a:t>4/26/2018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A5E6D-A365-4A37-907B-281F834F99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7188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9896A-A594-4E79-8AB1-68F0956492A8}" type="datetimeFigureOut">
              <a:rPr lang="en-US" smtClean="0"/>
              <a:t>4/26/2018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A5E6D-A365-4A37-907B-281F834F99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9344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9896A-A594-4E79-8AB1-68F0956492A8}" type="datetimeFigureOut">
              <a:rPr lang="en-US" smtClean="0"/>
              <a:t>4/26/2018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A5E6D-A365-4A37-907B-281F834F99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2144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D9896A-A594-4E79-8AB1-68F0956492A8}" type="datetimeFigureOut">
              <a:rPr lang="en-US" smtClean="0"/>
              <a:t>4/26/2018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CA5E6D-A365-4A37-907B-281F834F99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81403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Photo Album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mtClean="0"/>
              <a:t>by Caromile, Kay (RCO)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3072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345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8115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345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405603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346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743915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346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048305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Charley Creek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October 10,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18880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3462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046359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3463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595772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346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671777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346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918674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3466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331845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Charley Creek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February 18, 2016; Prior to Planting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24365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346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380358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3468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120198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346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489131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347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433155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347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979902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347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221477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347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608609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347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964846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265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422975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265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866414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266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450636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SF Asotin Creek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October 10,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54758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345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043772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345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047129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345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470117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55</Words>
  <Application>Microsoft Office PowerPoint</Application>
  <PresentationFormat>Widescreen</PresentationFormat>
  <Paragraphs>16</Paragraphs>
  <Slides>27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Arial</vt:lpstr>
      <vt:lpstr>Calibri</vt:lpstr>
      <vt:lpstr>Calibri Light</vt:lpstr>
      <vt:lpstr>Office Theme</vt:lpstr>
      <vt:lpstr>Photo Album</vt:lpstr>
      <vt:lpstr>Charley Creek</vt:lpstr>
      <vt:lpstr>PowerPoint Presentation</vt:lpstr>
      <vt:lpstr>PowerPoint Presentation</vt:lpstr>
      <vt:lpstr>PowerPoint Presentation</vt:lpstr>
      <vt:lpstr>SF Asotin Creek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Charley Creek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Washington  State Recreation and Conservation Office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Photo Album</dc:title>
  <dc:creator>Caromile, Kay (RCO)</dc:creator>
  <cp:lastModifiedBy>Caromile, Kay (RCO)</cp:lastModifiedBy>
  <cp:revision>2</cp:revision>
  <dcterms:created xsi:type="dcterms:W3CDTF">2018-04-26T21:25:30Z</dcterms:created>
  <dcterms:modified xsi:type="dcterms:W3CDTF">2018-04-26T21:33:41Z</dcterms:modified>
</cp:coreProperties>
</file>