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1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58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88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8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2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9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125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87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9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14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6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D09BA-5186-41D1-AFD7-5731F48816A7}" type="datetimeFigureOut">
              <a:rPr lang="en-US" smtClean="0"/>
              <a:t>5/8/2015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373EC-7199-4F13-BB07-9A739273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234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0"/>
            <a:ext cx="3048000" cy="6858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Lower Bear Creek Natural Area Additions</a:t>
            </a:r>
          </a:p>
          <a:p>
            <a:r>
              <a:rPr lang="en-US" sz="3600" dirty="0" smtClean="0"/>
              <a:t>15-1058</a:t>
            </a:r>
          </a:p>
          <a:p>
            <a:r>
              <a:rPr lang="en-US" sz="3600" dirty="0" smtClean="0"/>
              <a:t>King County </a:t>
            </a:r>
          </a:p>
          <a:p>
            <a:endParaRPr lang="en-US" dirty="0" smtClean="0"/>
          </a:p>
          <a:p>
            <a:r>
              <a:rPr lang="en-US" sz="2400" dirty="0" smtClean="0"/>
              <a:t>Application Site Visits</a:t>
            </a:r>
          </a:p>
          <a:p>
            <a:r>
              <a:rPr lang="en-US" sz="2400" dirty="0" smtClean="0"/>
              <a:t>April 29, 2015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5360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88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640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14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13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2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673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59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831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Microsoft Office PowerPoint</Application>
  <PresentationFormat>Widescreen</PresentationFormat>
  <Paragraphs>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Recreation and Conservation Office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Butler, Elizabeth (RCO)</dc:creator>
  <cp:lastModifiedBy>Butler, Elizabeth (RCO)</cp:lastModifiedBy>
  <cp:revision>2</cp:revision>
  <dcterms:created xsi:type="dcterms:W3CDTF">2015-05-08T19:29:29Z</dcterms:created>
  <dcterms:modified xsi:type="dcterms:W3CDTF">2015-05-08T19:34:15Z</dcterms:modified>
</cp:coreProperties>
</file>