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5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9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1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7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9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0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2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E503-BC4D-490B-938A-6E0CF52D67A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96A2-5FE4-4973-9EF6-E7934F56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7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3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23844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City of Edmonds</a:t>
            </a:r>
            <a:br>
              <a:rPr lang="en-US" sz="2700" dirty="0" smtClean="0"/>
            </a:br>
            <a:r>
              <a:rPr lang="en-US" sz="2700" dirty="0" smtClean="0"/>
              <a:t>Willow Creek </a:t>
            </a:r>
            <a:r>
              <a:rPr lang="en-US" sz="2700" dirty="0" err="1" smtClean="0"/>
              <a:t>Daylighting</a:t>
            </a:r>
            <a:r>
              <a:rPr lang="en-US" sz="2700" dirty="0" smtClean="0"/>
              <a:t> Final Feasibility Study </a:t>
            </a:r>
            <a:br>
              <a:rPr lang="en-US" sz="2700" dirty="0" smtClean="0"/>
            </a:br>
            <a:r>
              <a:rPr lang="en-US" sz="2700" dirty="0"/>
              <a:t>(</a:t>
            </a:r>
            <a:r>
              <a:rPr lang="en-US" sz="2700" dirty="0" smtClean="0"/>
              <a:t>Edmonds Marsh) 13-1107</a:t>
            </a:r>
            <a:br>
              <a:rPr lang="en-US" sz="2700" dirty="0" smtClean="0"/>
            </a:br>
            <a:r>
              <a:rPr lang="en-US" sz="2700" dirty="0" smtClean="0"/>
              <a:t>Site Visit May 22, 2013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3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94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3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56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City of Edmonds Willow Creek Daylighting Final Feasibility Study  (Edmonds Marsh) 13-1107 Site Visit May 22, 2013 </vt:lpstr>
      <vt:lpstr>PowerPoint Presentation</vt:lpstr>
      <vt:lpstr>PowerPoint Presentation</vt:lpstr>
    </vt:vector>
  </TitlesOfParts>
  <Company>Recreation and Conservation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Edmonds Willow Creek Daylighting Final Feasibility Study  (Edmonds Marsh) 13-1107 Site Visit May 22, 2013 </dc:title>
  <dc:creator>Butler, Elizabeth</dc:creator>
  <cp:lastModifiedBy>Butler, Elizabeth</cp:lastModifiedBy>
  <cp:revision>1</cp:revision>
  <dcterms:created xsi:type="dcterms:W3CDTF">2013-08-20T16:53:47Z</dcterms:created>
  <dcterms:modified xsi:type="dcterms:W3CDTF">2013-08-20T16:56:43Z</dcterms:modified>
</cp:coreProperties>
</file>