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5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E02-7474-4F72-B847-D32BB1A3C4A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769F-0224-44F4-A181-BEE14086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09-1623R, Trout Unlimited, Lower Wenatchee Flow Enhancement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Marc Duboiski</a:t>
            </a:r>
          </a:p>
          <a:p>
            <a:r>
              <a:rPr lang="en-US" dirty="0" smtClean="0"/>
              <a:t>Final Inspection of Diversion </a:t>
            </a:r>
            <a:r>
              <a:rPr lang="en-US" smtClean="0"/>
              <a:t>Dam Removal 09-10-13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2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94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2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50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2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7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2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6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2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33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09-1623R, Trout Unlimited, Lower Wenatchee Flow Enhancement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09-1623R, Trout Unlimited, Lower Wenatchee Flow Enhancement</dc:title>
  <dc:creator>Duboiski, Marc</dc:creator>
  <cp:lastModifiedBy>Duboiski, Marc</cp:lastModifiedBy>
  <cp:revision>1</cp:revision>
  <dcterms:created xsi:type="dcterms:W3CDTF">2013-10-21T17:08:02Z</dcterms:created>
  <dcterms:modified xsi:type="dcterms:W3CDTF">2013-10-21T17:09:00Z</dcterms:modified>
</cp:coreProperties>
</file>