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2" r:id="rId3"/>
    <p:sldId id="257" r:id="rId4"/>
    <p:sldId id="258" r:id="rId5"/>
    <p:sldId id="259" r:id="rId6"/>
    <p:sldId id="260" r:id="rId7"/>
    <p:sldId id="273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F4899-C865-308B-0C54-789D2A5EB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D5C8EB-BE07-1783-B28A-6FF4D7EC3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1B487-6FC7-29C1-3823-08A4DCC1F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0A56D-C039-4039-26C0-1AD44851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BD8DD-1F33-A9F8-CE37-B17F5676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57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FB0C3-5773-AB69-A114-0880FCECA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212C4-6F79-630A-6F4A-30B3EEBFE4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94362-637F-8D44-1A30-3BB035EDD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50659-A2DE-9DB7-676D-D91895C47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BF4D1-870D-DD45-B9BD-BA261A11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65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E031E5-87E5-1DAA-C4D4-7A700CC022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9A2A47-9653-92AA-DD4D-46CE52033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E1078-0867-AF82-AD5F-9F9FBC4CA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824ED-A8A6-15DA-6435-21E57A025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A84C0-2165-B423-D0AC-3200C9E59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2E39F-9FA8-8F56-999E-B198D79B6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42B35-50AF-CEDF-4E0E-882414800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65494-F36D-7666-ED9F-588AC48ED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8484F-FD1E-0D68-6F5F-9D0A7FF18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06923-F02E-F04B-C80F-50D125A32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7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EE02D-5C0B-2D5F-0020-335F4DCB3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04F834-A4A8-55ED-5399-504BF901E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390F4-6361-42BC-E729-7DE0F4C48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71D30-2275-9337-50C5-1B152E07B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39405-3C89-EF92-3436-8CE135A5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0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5BEF7-48BA-5DA1-AF05-8E2A561FF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BFF9C-B8A8-0512-342D-70C026D7A5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EA54BF-A7AE-D2BE-BE34-7C4FE3120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B634A7-80E2-EFAF-9ADA-D214F92AB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F0513-DEF8-482D-3A00-4D641971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6FE1C-5AC4-2C6C-1AD4-4918D8144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5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F686-BE2B-B1E1-A729-73EFE11C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17762-DD1B-EB13-80FE-4673DE2484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E157F-2545-1C17-62FF-4041ABC68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447D38-827B-240C-8E2D-B200E2456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2588EE-E72C-BAC9-5621-045B9A2F3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3A2EC6-66CD-A20E-C183-7888FB0A3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3F4722-BF41-00CD-68F9-43D19A38D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A79766-63B4-D6B0-58A6-785A7DA6A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24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08ED0-F346-EF12-8287-32D38228B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C3EFFE-AA20-2364-FC6C-8C798150B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BABCC7-202A-87A8-EF7F-2014288D9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BA788A-E80B-F97A-711B-DF988F99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16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36A313-10B7-DD53-FC0C-E589C0F59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4E36E0-B9F8-4F99-1EAA-ABB1138C6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C653AC-10F6-66B4-6394-D4E477BF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64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78F3D-8B99-AAE2-678A-1574AFCE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D1E47-F63D-63E4-67BE-15CA34A9D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96536C-110D-D75A-1C23-2C4FC1ECF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ABDEA-5886-D8CB-24BA-5CAB9D521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31BC5-12A3-8022-2499-2C8201FE9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BABA8-77B8-9AB7-8B77-B7C2BF6CA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90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F35B7-887D-53F3-78EA-C6FB3BEBF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BCC965-FC69-6AF1-465F-A7D94C23C3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D6CB6D-8948-C2FC-434A-9106B0E7E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5C0562-ED34-CFC4-76BC-CF7FD1D7B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AEDC3F-6061-8BB9-9933-EC37217B9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AD91C4-E21A-4ECA-CA00-F045D984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6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26CCF-ADE7-DC32-D56D-09A29820A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94FE3C-B276-45A6-CC31-A7EB1D6D9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A1499-08C9-1C52-9787-76A114698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536C1-CC5E-404A-A916-AAF03F045001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E7420-A6D2-65B3-3CDA-51B0114288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A4F91-55E8-1A20-C791-06949D898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4ED19-F31C-4DC5-AE5C-F80DADCD57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317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498D1-1549-E882-0C35-60218F390E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err="1"/>
              <a:t>Chumstick</a:t>
            </a:r>
            <a:r>
              <a:rPr lang="en-US" sz="3600" dirty="0"/>
              <a:t> Creek Culverts RM 0.52 and RM 1.48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19-1584</a:t>
            </a:r>
            <a:br>
              <a:rPr lang="en-US" sz="3600" dirty="0"/>
            </a:br>
            <a:r>
              <a:rPr lang="en-US" sz="3600" dirty="0"/>
              <a:t>Post-Project Site Visit August 2023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E1533F-0EE5-0473-A275-53CBBA4671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With Chelan County – Scott Bailey, Brian Maloney, Marc Duboiski, and John Foltz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997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06">
            <a:extLst>
              <a:ext uri="{FF2B5EF4-FFF2-40B4-BE49-F238E27FC236}">
                <a16:creationId xmlns:a16="http://schemas.microsoft.com/office/drawing/2014/main" id="{61CAC8CD-B28A-D011-676D-32FD0B2FFE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07">
            <a:extLst>
              <a:ext uri="{FF2B5EF4-FFF2-40B4-BE49-F238E27FC236}">
                <a16:creationId xmlns:a16="http://schemas.microsoft.com/office/drawing/2014/main" id="{7B0A4D9D-5B58-3ABD-DAA9-8A5C300BD6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19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08">
            <a:extLst>
              <a:ext uri="{FF2B5EF4-FFF2-40B4-BE49-F238E27FC236}">
                <a16:creationId xmlns:a16="http://schemas.microsoft.com/office/drawing/2014/main" id="{FDCEBA12-CEEA-FB96-6E18-7638446D30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31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09">
            <a:extLst>
              <a:ext uri="{FF2B5EF4-FFF2-40B4-BE49-F238E27FC236}">
                <a16:creationId xmlns:a16="http://schemas.microsoft.com/office/drawing/2014/main" id="{D41AC492-531C-878D-DA6F-E8C3DCF6A6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2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10">
            <a:extLst>
              <a:ext uri="{FF2B5EF4-FFF2-40B4-BE49-F238E27FC236}">
                <a16:creationId xmlns:a16="http://schemas.microsoft.com/office/drawing/2014/main" id="{A905443C-0A12-9B6D-F041-DE4D73DC6B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32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11">
            <a:extLst>
              <a:ext uri="{FF2B5EF4-FFF2-40B4-BE49-F238E27FC236}">
                <a16:creationId xmlns:a16="http://schemas.microsoft.com/office/drawing/2014/main" id="{08AA27A9-48B0-CF1A-FE51-84356359B8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15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12">
            <a:extLst>
              <a:ext uri="{FF2B5EF4-FFF2-40B4-BE49-F238E27FC236}">
                <a16:creationId xmlns:a16="http://schemas.microsoft.com/office/drawing/2014/main" id="{DE0BCBC4-93A6-EE2D-07DE-3E8875F803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0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13">
            <a:extLst>
              <a:ext uri="{FF2B5EF4-FFF2-40B4-BE49-F238E27FC236}">
                <a16:creationId xmlns:a16="http://schemas.microsoft.com/office/drawing/2014/main" id="{0647AA83-8D1D-903B-FE2C-6009BBC4CD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14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48C18-7A0D-F205-2698-087C5FA6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RM 0.52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F30B-82B8-4FA0-0179-949F1CE7B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64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00">
            <a:extLst>
              <a:ext uri="{FF2B5EF4-FFF2-40B4-BE49-F238E27FC236}">
                <a16:creationId xmlns:a16="http://schemas.microsoft.com/office/drawing/2014/main" id="{7A3F31FF-35D6-62A4-2EB6-A949D055DC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0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01">
            <a:extLst>
              <a:ext uri="{FF2B5EF4-FFF2-40B4-BE49-F238E27FC236}">
                <a16:creationId xmlns:a16="http://schemas.microsoft.com/office/drawing/2014/main" id="{EEF35199-12B3-37E3-24E4-DC53975AB3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2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02">
            <a:extLst>
              <a:ext uri="{FF2B5EF4-FFF2-40B4-BE49-F238E27FC236}">
                <a16:creationId xmlns:a16="http://schemas.microsoft.com/office/drawing/2014/main" id="{1578BC4D-9456-D9F5-D230-D089FD9872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431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03">
            <a:extLst>
              <a:ext uri="{FF2B5EF4-FFF2-40B4-BE49-F238E27FC236}">
                <a16:creationId xmlns:a16="http://schemas.microsoft.com/office/drawing/2014/main" id="{CA44EF2C-37E1-37AB-7854-AD1ADF2888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80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48C18-7A0D-F205-2698-087C5FA6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RM 1.48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9F30B-82B8-4FA0-0179-949F1CE7B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92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04">
            <a:extLst>
              <a:ext uri="{FF2B5EF4-FFF2-40B4-BE49-F238E27FC236}">
                <a16:creationId xmlns:a16="http://schemas.microsoft.com/office/drawing/2014/main" id="{3AD242EE-C35F-FD34-629D-9E2BB9994B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38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205">
            <a:extLst>
              <a:ext uri="{FF2B5EF4-FFF2-40B4-BE49-F238E27FC236}">
                <a16:creationId xmlns:a16="http://schemas.microsoft.com/office/drawing/2014/main" id="{9AD76331-67E1-209A-3E72-893CE9F000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29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</Words>
  <Application>Microsoft Office PowerPoint</Application>
  <PresentationFormat>Widescreen</PresentationFormat>
  <Paragraphs>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Chumstick Creek Culverts RM 0.52 and RM 1.48  19-1584 Post-Project Site Visit August 2023  </vt:lpstr>
      <vt:lpstr>RM 0.52</vt:lpstr>
      <vt:lpstr>PowerPoint Presentation</vt:lpstr>
      <vt:lpstr>PowerPoint Presentation</vt:lpstr>
      <vt:lpstr>PowerPoint Presentation</vt:lpstr>
      <vt:lpstr>PowerPoint Presentation</vt:lpstr>
      <vt:lpstr>RM 1.48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 State Recreation and Conservation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Chumstick Creek Culverts RM 0.52 and RM 1.48  19-1584 Post-Project Site Visit August 2023  </dc:title>
  <dc:creator>Foltz, John (RCO)</dc:creator>
  <cp:lastModifiedBy>Foltz, John (RCO)</cp:lastModifiedBy>
  <cp:revision>1</cp:revision>
  <dcterms:created xsi:type="dcterms:W3CDTF">2023-09-27T18:05:23Z</dcterms:created>
  <dcterms:modified xsi:type="dcterms:W3CDTF">2023-09-27T18:08:18Z</dcterms:modified>
</cp:coreProperties>
</file>