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2855-8282-4FA7-8ABF-FD5AB3D17FD5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8B16-444D-4D0E-AA29-6D26B8926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35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2855-8282-4FA7-8ABF-FD5AB3D17FD5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8B16-444D-4D0E-AA29-6D26B8926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1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2855-8282-4FA7-8ABF-FD5AB3D17FD5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8B16-444D-4D0E-AA29-6D26B8926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1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2855-8282-4FA7-8ABF-FD5AB3D17FD5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8B16-444D-4D0E-AA29-6D26B8926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9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2855-8282-4FA7-8ABF-FD5AB3D17FD5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8B16-444D-4D0E-AA29-6D26B8926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12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2855-8282-4FA7-8ABF-FD5AB3D17FD5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8B16-444D-4D0E-AA29-6D26B8926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8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2855-8282-4FA7-8ABF-FD5AB3D17FD5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8B16-444D-4D0E-AA29-6D26B8926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52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2855-8282-4FA7-8ABF-FD5AB3D17FD5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8B16-444D-4D0E-AA29-6D26B8926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6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2855-8282-4FA7-8ABF-FD5AB3D17FD5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8B16-444D-4D0E-AA29-6D26B8926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19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2855-8282-4FA7-8ABF-FD5AB3D17FD5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8B16-444D-4D0E-AA29-6D26B8926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9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2855-8282-4FA7-8ABF-FD5AB3D17FD5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8B16-444D-4D0E-AA29-6D26B8926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6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62855-8282-4FA7-8ABF-FD5AB3D17FD5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48B16-444D-4D0E-AA29-6D26B8926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4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09-1623R; Trout Unlimited, Lower Wenatchee Flow Enhancement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Marc Duboiski</a:t>
            </a:r>
          </a:p>
          <a:p>
            <a:r>
              <a:rPr lang="en-US" dirty="0" smtClean="0"/>
              <a:t>Final Inspection</a:t>
            </a:r>
          </a:p>
          <a:p>
            <a:r>
              <a:rPr lang="en-US" smtClean="0"/>
              <a:t>June 6,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354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062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346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22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266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286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137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501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986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201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958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896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801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201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930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724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402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606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333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622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194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725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3336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447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878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47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489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670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665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360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112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22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18</Words>
  <Application>Microsoft Office PowerPoint</Application>
  <PresentationFormat>On-screen Show (4:3)</PresentationFormat>
  <Paragraphs>4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09-1623R; Trout Unlimited, Lower Wenatchee Flow Enhancement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Recreation and Conservation 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09-1623R; Trout Unlimited, Lower Wenatchee Flow Enhancement</dc:title>
  <dc:creator>Duboiski, Marc</dc:creator>
  <cp:lastModifiedBy>Duboiski, Marc</cp:lastModifiedBy>
  <cp:revision>1</cp:revision>
  <dcterms:created xsi:type="dcterms:W3CDTF">2013-06-10T20:20:42Z</dcterms:created>
  <dcterms:modified xsi:type="dcterms:W3CDTF">2013-06-10T22:23:05Z</dcterms:modified>
</cp:coreProperties>
</file>