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2" r:id="rId5"/>
    <p:sldId id="261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6" r:id="rId18"/>
    <p:sldId id="277" r:id="rId19"/>
    <p:sldId id="278" r:id="rId20"/>
    <p:sldId id="279" r:id="rId21"/>
    <p:sldId id="280" r:id="rId22"/>
    <p:sldId id="282" r:id="rId23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29" d="100"/>
          <a:sy n="29" d="100"/>
        </p:scale>
        <p:origin x="58" y="5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F5540-BAE8-45AF-A620-16648F6F2A51}" type="datetimeFigureOut">
              <a:rPr lang="en-US" smtClean="0"/>
              <a:t>5/8/2015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D3363-A34C-4BCD-8AC3-5E2A74812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040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F5540-BAE8-45AF-A620-16648F6F2A51}" type="datetimeFigureOut">
              <a:rPr lang="en-US" smtClean="0"/>
              <a:t>5/8/2015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D3363-A34C-4BCD-8AC3-5E2A74812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48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F5540-BAE8-45AF-A620-16648F6F2A51}" type="datetimeFigureOut">
              <a:rPr lang="en-US" smtClean="0"/>
              <a:t>5/8/2015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D3363-A34C-4BCD-8AC3-5E2A74812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533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F5540-BAE8-45AF-A620-16648F6F2A51}" type="datetimeFigureOut">
              <a:rPr lang="en-US" smtClean="0"/>
              <a:t>5/8/2015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D3363-A34C-4BCD-8AC3-5E2A74812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141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F5540-BAE8-45AF-A620-16648F6F2A51}" type="datetimeFigureOut">
              <a:rPr lang="en-US" smtClean="0"/>
              <a:t>5/8/2015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D3363-A34C-4BCD-8AC3-5E2A74812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129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F5540-BAE8-45AF-A620-16648F6F2A51}" type="datetimeFigureOut">
              <a:rPr lang="en-US" smtClean="0"/>
              <a:t>5/8/2015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D3363-A34C-4BCD-8AC3-5E2A74812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238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F5540-BAE8-45AF-A620-16648F6F2A51}" type="datetimeFigureOut">
              <a:rPr lang="en-US" smtClean="0"/>
              <a:t>5/8/2015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D3363-A34C-4BCD-8AC3-5E2A74812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468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F5540-BAE8-45AF-A620-16648F6F2A51}" type="datetimeFigureOut">
              <a:rPr lang="en-US" smtClean="0"/>
              <a:t>5/8/2015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D3363-A34C-4BCD-8AC3-5E2A74812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178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F5540-BAE8-45AF-A620-16648F6F2A51}" type="datetimeFigureOut">
              <a:rPr lang="en-US" smtClean="0"/>
              <a:t>5/8/2015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D3363-A34C-4BCD-8AC3-5E2A74812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585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F5540-BAE8-45AF-A620-16648F6F2A51}" type="datetimeFigureOut">
              <a:rPr lang="en-US" smtClean="0"/>
              <a:t>5/8/2015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D3363-A34C-4BCD-8AC3-5E2A74812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657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F5540-BAE8-45AF-A620-16648F6F2A51}" type="datetimeFigureOut">
              <a:rPr lang="en-US" smtClean="0"/>
              <a:t>5/8/2015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D3363-A34C-4BCD-8AC3-5E2A74812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319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F5540-BAE8-45AF-A620-16648F6F2A51}" type="datetimeFigureOut">
              <a:rPr lang="en-US" smtClean="0"/>
              <a:t>5/8/2015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D3363-A34C-4BCD-8AC3-5E2A74812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7650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3048000" cy="6858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 smtClean="0"/>
              <a:t>Meadowdale</a:t>
            </a:r>
            <a:r>
              <a:rPr lang="en-US" sz="4000" dirty="0" smtClean="0"/>
              <a:t> Park Design</a:t>
            </a:r>
          </a:p>
          <a:p>
            <a:endParaRPr lang="en-US" sz="4000" dirty="0"/>
          </a:p>
          <a:p>
            <a:r>
              <a:rPr lang="en-US" sz="2800" dirty="0" smtClean="0"/>
              <a:t>Snohomish County</a:t>
            </a:r>
          </a:p>
          <a:p>
            <a:r>
              <a:rPr lang="en-US" sz="2800" dirty="0" smtClean="0"/>
              <a:t>15-1056</a:t>
            </a:r>
          </a:p>
          <a:p>
            <a:endParaRPr lang="en-US" sz="2400" dirty="0"/>
          </a:p>
          <a:p>
            <a:r>
              <a:rPr lang="en-US" sz="2400" dirty="0" smtClean="0"/>
              <a:t>Site Visit</a:t>
            </a:r>
          </a:p>
          <a:p>
            <a:r>
              <a:rPr lang="en-US" sz="2400" dirty="0" smtClean="0"/>
              <a:t>April 29, 2015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26136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3449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2326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4870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23222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2714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0424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14305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98988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80509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720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16"/>
          <p:cNvPicPr>
            <a:picLocks noGrp="1" noChangeAspect="1"/>
          </p:cNvPicPr>
          <p:nvPr isPhoto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3000"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8498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81058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68239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8393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973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3062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5791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6001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4522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6711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14358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</Words>
  <Application>Microsoft Office PowerPoint</Application>
  <PresentationFormat>Widescreen</PresentationFormat>
  <Paragraphs>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Recreation and Conservation Office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Butler, Elizabeth (RCO)</dc:creator>
  <cp:lastModifiedBy>Butler, Elizabeth (RCO)</cp:lastModifiedBy>
  <cp:revision>1</cp:revision>
  <dcterms:created xsi:type="dcterms:W3CDTF">2015-05-08T19:48:05Z</dcterms:created>
  <dcterms:modified xsi:type="dcterms:W3CDTF">2015-05-08T19:48:56Z</dcterms:modified>
</cp:coreProperties>
</file>