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</p:sldMasterIdLst>
  <p:notesMasterIdLst>
    <p:notesMasterId r:id="rId31"/>
  </p:notesMasterIdLst>
  <p:sldIdLst>
    <p:sldId id="256" r:id="rId5"/>
    <p:sldId id="267" r:id="rId6"/>
    <p:sldId id="264" r:id="rId7"/>
    <p:sldId id="332" r:id="rId8"/>
    <p:sldId id="324" r:id="rId9"/>
    <p:sldId id="325" r:id="rId10"/>
    <p:sldId id="333" r:id="rId11"/>
    <p:sldId id="334" r:id="rId12"/>
    <p:sldId id="266" r:id="rId13"/>
    <p:sldId id="268" r:id="rId14"/>
    <p:sldId id="326" r:id="rId15"/>
    <p:sldId id="270" r:id="rId16"/>
    <p:sldId id="315" r:id="rId17"/>
    <p:sldId id="265" r:id="rId18"/>
    <p:sldId id="330" r:id="rId19"/>
    <p:sldId id="335" r:id="rId20"/>
    <p:sldId id="257" r:id="rId21"/>
    <p:sldId id="331" r:id="rId22"/>
    <p:sldId id="323" r:id="rId23"/>
    <p:sldId id="260" r:id="rId24"/>
    <p:sldId id="258" r:id="rId25"/>
    <p:sldId id="259" r:id="rId26"/>
    <p:sldId id="261" r:id="rId27"/>
    <p:sldId id="336" r:id="rId28"/>
    <p:sldId id="262" r:id="rId29"/>
    <p:sldId id="26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Santo, Denise" initials="DSD" lastIdx="12" clrIdx="0">
    <p:extLst>
      <p:ext uri="{19B8F6BF-5375-455C-9EA6-DF929625EA0E}">
        <p15:presenceInfo xmlns:p15="http://schemas.microsoft.com/office/powerpoint/2012/main" userId="S::ddisanto@kingcounty.gov::86aece52-8602-487e-b8d3-1414371590ba" providerId="AD"/>
      </p:ext>
    </p:extLst>
  </p:cmAuthor>
  <p:cmAuthor id="2" name="O'Rollins, Laird" initials="OL" lastIdx="7" clrIdx="1">
    <p:extLst>
      <p:ext uri="{19B8F6BF-5375-455C-9EA6-DF929625EA0E}">
        <p15:presenceInfo xmlns:p15="http://schemas.microsoft.com/office/powerpoint/2012/main" userId="S::Laird.ORollins@kingcounty.gov::e85ca96c-5ace-4373-ba34-6a0889bf6b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88249" autoAdjust="0"/>
  </p:normalViewPr>
  <p:slideViewPr>
    <p:cSldViewPr snapToGrid="0">
      <p:cViewPr varScale="1">
        <p:scale>
          <a:sx n="100" d="100"/>
          <a:sy n="100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ird\Downloads\Hydrology_XBDRR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Discharge (c.f.s) and Temperature ©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Discharge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Hydrology_XBDRR!$B$2:$B$1864</c:f>
              <c:numCache>
                <c:formatCode>m/d/yyyy</c:formatCode>
                <c:ptCount val="1863"/>
                <c:pt idx="0">
                  <c:v>41913</c:v>
                </c:pt>
                <c:pt idx="1">
                  <c:v>41914</c:v>
                </c:pt>
                <c:pt idx="2">
                  <c:v>41915</c:v>
                </c:pt>
                <c:pt idx="3">
                  <c:v>41916</c:v>
                </c:pt>
                <c:pt idx="4">
                  <c:v>41917</c:v>
                </c:pt>
                <c:pt idx="5">
                  <c:v>41918</c:v>
                </c:pt>
                <c:pt idx="6">
                  <c:v>41919</c:v>
                </c:pt>
                <c:pt idx="7">
                  <c:v>41920</c:v>
                </c:pt>
                <c:pt idx="8">
                  <c:v>41921</c:v>
                </c:pt>
                <c:pt idx="9">
                  <c:v>41922</c:v>
                </c:pt>
                <c:pt idx="10">
                  <c:v>41923</c:v>
                </c:pt>
                <c:pt idx="11">
                  <c:v>41924</c:v>
                </c:pt>
                <c:pt idx="12">
                  <c:v>41925</c:v>
                </c:pt>
                <c:pt idx="13">
                  <c:v>41926</c:v>
                </c:pt>
                <c:pt idx="14">
                  <c:v>41927</c:v>
                </c:pt>
                <c:pt idx="15">
                  <c:v>41928</c:v>
                </c:pt>
                <c:pt idx="16">
                  <c:v>41929</c:v>
                </c:pt>
                <c:pt idx="17">
                  <c:v>41930</c:v>
                </c:pt>
                <c:pt idx="18">
                  <c:v>41931</c:v>
                </c:pt>
                <c:pt idx="19">
                  <c:v>41932</c:v>
                </c:pt>
                <c:pt idx="20">
                  <c:v>41933</c:v>
                </c:pt>
                <c:pt idx="21">
                  <c:v>41934</c:v>
                </c:pt>
                <c:pt idx="22">
                  <c:v>41935</c:v>
                </c:pt>
                <c:pt idx="23">
                  <c:v>41936</c:v>
                </c:pt>
                <c:pt idx="24">
                  <c:v>41937</c:v>
                </c:pt>
                <c:pt idx="25">
                  <c:v>41938</c:v>
                </c:pt>
                <c:pt idx="26">
                  <c:v>41939</c:v>
                </c:pt>
                <c:pt idx="27">
                  <c:v>41940</c:v>
                </c:pt>
                <c:pt idx="28">
                  <c:v>41941</c:v>
                </c:pt>
                <c:pt idx="29">
                  <c:v>41942</c:v>
                </c:pt>
                <c:pt idx="30">
                  <c:v>41943</c:v>
                </c:pt>
                <c:pt idx="31">
                  <c:v>41944</c:v>
                </c:pt>
                <c:pt idx="32">
                  <c:v>41945</c:v>
                </c:pt>
                <c:pt idx="33">
                  <c:v>41946</c:v>
                </c:pt>
                <c:pt idx="34">
                  <c:v>41947</c:v>
                </c:pt>
                <c:pt idx="35">
                  <c:v>41948</c:v>
                </c:pt>
                <c:pt idx="36">
                  <c:v>41949</c:v>
                </c:pt>
                <c:pt idx="37">
                  <c:v>41950</c:v>
                </c:pt>
                <c:pt idx="38">
                  <c:v>41951</c:v>
                </c:pt>
                <c:pt idx="39">
                  <c:v>41952</c:v>
                </c:pt>
                <c:pt idx="40">
                  <c:v>41953</c:v>
                </c:pt>
                <c:pt idx="41">
                  <c:v>41954</c:v>
                </c:pt>
                <c:pt idx="42">
                  <c:v>41955</c:v>
                </c:pt>
                <c:pt idx="43">
                  <c:v>41956</c:v>
                </c:pt>
                <c:pt idx="44">
                  <c:v>41957</c:v>
                </c:pt>
                <c:pt idx="45">
                  <c:v>41958</c:v>
                </c:pt>
                <c:pt idx="46">
                  <c:v>41959</c:v>
                </c:pt>
                <c:pt idx="47">
                  <c:v>41960</c:v>
                </c:pt>
                <c:pt idx="48">
                  <c:v>41961</c:v>
                </c:pt>
                <c:pt idx="49">
                  <c:v>41962</c:v>
                </c:pt>
                <c:pt idx="50">
                  <c:v>41963</c:v>
                </c:pt>
                <c:pt idx="51">
                  <c:v>41964</c:v>
                </c:pt>
                <c:pt idx="52">
                  <c:v>41965</c:v>
                </c:pt>
                <c:pt idx="53">
                  <c:v>41966</c:v>
                </c:pt>
                <c:pt idx="54">
                  <c:v>41967</c:v>
                </c:pt>
                <c:pt idx="55">
                  <c:v>41968</c:v>
                </c:pt>
                <c:pt idx="56">
                  <c:v>41969</c:v>
                </c:pt>
                <c:pt idx="57">
                  <c:v>41970</c:v>
                </c:pt>
                <c:pt idx="58">
                  <c:v>41971</c:v>
                </c:pt>
                <c:pt idx="59">
                  <c:v>41972</c:v>
                </c:pt>
                <c:pt idx="60">
                  <c:v>41973</c:v>
                </c:pt>
                <c:pt idx="61">
                  <c:v>41974</c:v>
                </c:pt>
                <c:pt idx="62">
                  <c:v>41975</c:v>
                </c:pt>
                <c:pt idx="63">
                  <c:v>41976</c:v>
                </c:pt>
                <c:pt idx="64">
                  <c:v>41977</c:v>
                </c:pt>
                <c:pt idx="65">
                  <c:v>41978</c:v>
                </c:pt>
                <c:pt idx="66">
                  <c:v>41979</c:v>
                </c:pt>
                <c:pt idx="67">
                  <c:v>41980</c:v>
                </c:pt>
                <c:pt idx="68">
                  <c:v>41981</c:v>
                </c:pt>
                <c:pt idx="69">
                  <c:v>41982</c:v>
                </c:pt>
                <c:pt idx="70">
                  <c:v>41983</c:v>
                </c:pt>
                <c:pt idx="71">
                  <c:v>41984</c:v>
                </c:pt>
                <c:pt idx="72">
                  <c:v>41985</c:v>
                </c:pt>
                <c:pt idx="73">
                  <c:v>41986</c:v>
                </c:pt>
                <c:pt idx="74">
                  <c:v>41987</c:v>
                </c:pt>
                <c:pt idx="75">
                  <c:v>41988</c:v>
                </c:pt>
                <c:pt idx="76">
                  <c:v>41989</c:v>
                </c:pt>
                <c:pt idx="77">
                  <c:v>41990</c:v>
                </c:pt>
                <c:pt idx="78">
                  <c:v>41991</c:v>
                </c:pt>
                <c:pt idx="79">
                  <c:v>41992</c:v>
                </c:pt>
                <c:pt idx="80">
                  <c:v>41993</c:v>
                </c:pt>
                <c:pt idx="81">
                  <c:v>41994</c:v>
                </c:pt>
                <c:pt idx="82">
                  <c:v>41995</c:v>
                </c:pt>
                <c:pt idx="83">
                  <c:v>41996</c:v>
                </c:pt>
                <c:pt idx="84">
                  <c:v>41997</c:v>
                </c:pt>
                <c:pt idx="85">
                  <c:v>41998</c:v>
                </c:pt>
                <c:pt idx="86">
                  <c:v>41999</c:v>
                </c:pt>
                <c:pt idx="87">
                  <c:v>42000</c:v>
                </c:pt>
                <c:pt idx="88">
                  <c:v>42001</c:v>
                </c:pt>
                <c:pt idx="89">
                  <c:v>42002</c:v>
                </c:pt>
                <c:pt idx="90">
                  <c:v>42003</c:v>
                </c:pt>
                <c:pt idx="91">
                  <c:v>42004</c:v>
                </c:pt>
                <c:pt idx="92">
                  <c:v>42005</c:v>
                </c:pt>
                <c:pt idx="93">
                  <c:v>42006</c:v>
                </c:pt>
                <c:pt idx="94">
                  <c:v>42007</c:v>
                </c:pt>
                <c:pt idx="95">
                  <c:v>42008</c:v>
                </c:pt>
                <c:pt idx="96">
                  <c:v>42009</c:v>
                </c:pt>
                <c:pt idx="97">
                  <c:v>42010</c:v>
                </c:pt>
                <c:pt idx="98">
                  <c:v>42011</c:v>
                </c:pt>
                <c:pt idx="99">
                  <c:v>42012</c:v>
                </c:pt>
                <c:pt idx="100">
                  <c:v>42013</c:v>
                </c:pt>
                <c:pt idx="101">
                  <c:v>42014</c:v>
                </c:pt>
                <c:pt idx="102">
                  <c:v>42015</c:v>
                </c:pt>
                <c:pt idx="103">
                  <c:v>42016</c:v>
                </c:pt>
                <c:pt idx="104">
                  <c:v>42017</c:v>
                </c:pt>
                <c:pt idx="105">
                  <c:v>42018</c:v>
                </c:pt>
                <c:pt idx="106">
                  <c:v>42019</c:v>
                </c:pt>
                <c:pt idx="107">
                  <c:v>42020</c:v>
                </c:pt>
                <c:pt idx="108">
                  <c:v>42021</c:v>
                </c:pt>
                <c:pt idx="109">
                  <c:v>42022</c:v>
                </c:pt>
                <c:pt idx="110">
                  <c:v>42023</c:v>
                </c:pt>
                <c:pt idx="111">
                  <c:v>42024</c:v>
                </c:pt>
                <c:pt idx="112">
                  <c:v>42025</c:v>
                </c:pt>
                <c:pt idx="113">
                  <c:v>42026</c:v>
                </c:pt>
                <c:pt idx="114">
                  <c:v>42027</c:v>
                </c:pt>
                <c:pt idx="115">
                  <c:v>42028</c:v>
                </c:pt>
                <c:pt idx="116">
                  <c:v>42029</c:v>
                </c:pt>
                <c:pt idx="117">
                  <c:v>42030</c:v>
                </c:pt>
                <c:pt idx="118">
                  <c:v>42031</c:v>
                </c:pt>
                <c:pt idx="119">
                  <c:v>42032</c:v>
                </c:pt>
                <c:pt idx="120">
                  <c:v>42033</c:v>
                </c:pt>
                <c:pt idx="121">
                  <c:v>42034</c:v>
                </c:pt>
                <c:pt idx="122">
                  <c:v>42035</c:v>
                </c:pt>
                <c:pt idx="123">
                  <c:v>42036</c:v>
                </c:pt>
                <c:pt idx="124">
                  <c:v>42037</c:v>
                </c:pt>
                <c:pt idx="125">
                  <c:v>42038</c:v>
                </c:pt>
                <c:pt idx="126">
                  <c:v>42039</c:v>
                </c:pt>
                <c:pt idx="127">
                  <c:v>42040</c:v>
                </c:pt>
                <c:pt idx="128">
                  <c:v>42041</c:v>
                </c:pt>
                <c:pt idx="129">
                  <c:v>42042</c:v>
                </c:pt>
                <c:pt idx="130">
                  <c:v>42043</c:v>
                </c:pt>
                <c:pt idx="131">
                  <c:v>42044</c:v>
                </c:pt>
                <c:pt idx="132">
                  <c:v>42045</c:v>
                </c:pt>
                <c:pt idx="133">
                  <c:v>42046</c:v>
                </c:pt>
                <c:pt idx="134">
                  <c:v>42047</c:v>
                </c:pt>
                <c:pt idx="135">
                  <c:v>42048</c:v>
                </c:pt>
                <c:pt idx="136">
                  <c:v>42049</c:v>
                </c:pt>
                <c:pt idx="137">
                  <c:v>42050</c:v>
                </c:pt>
                <c:pt idx="138">
                  <c:v>42051</c:v>
                </c:pt>
                <c:pt idx="139">
                  <c:v>42052</c:v>
                </c:pt>
                <c:pt idx="140">
                  <c:v>42053</c:v>
                </c:pt>
                <c:pt idx="141">
                  <c:v>42054</c:v>
                </c:pt>
                <c:pt idx="142">
                  <c:v>42055</c:v>
                </c:pt>
                <c:pt idx="143">
                  <c:v>42056</c:v>
                </c:pt>
                <c:pt idx="144">
                  <c:v>42057</c:v>
                </c:pt>
                <c:pt idx="145">
                  <c:v>42058</c:v>
                </c:pt>
                <c:pt idx="146">
                  <c:v>42059</c:v>
                </c:pt>
                <c:pt idx="147">
                  <c:v>42060</c:v>
                </c:pt>
                <c:pt idx="148">
                  <c:v>42061</c:v>
                </c:pt>
                <c:pt idx="149">
                  <c:v>42062</c:v>
                </c:pt>
                <c:pt idx="150">
                  <c:v>42063</c:v>
                </c:pt>
                <c:pt idx="151">
                  <c:v>42064</c:v>
                </c:pt>
                <c:pt idx="152">
                  <c:v>42065</c:v>
                </c:pt>
                <c:pt idx="153">
                  <c:v>42066</c:v>
                </c:pt>
                <c:pt idx="154">
                  <c:v>42067</c:v>
                </c:pt>
                <c:pt idx="155">
                  <c:v>42068</c:v>
                </c:pt>
                <c:pt idx="156">
                  <c:v>42069</c:v>
                </c:pt>
                <c:pt idx="157">
                  <c:v>42070</c:v>
                </c:pt>
                <c:pt idx="158">
                  <c:v>42071</c:v>
                </c:pt>
                <c:pt idx="159">
                  <c:v>42072</c:v>
                </c:pt>
                <c:pt idx="160">
                  <c:v>42073</c:v>
                </c:pt>
                <c:pt idx="161">
                  <c:v>42074</c:v>
                </c:pt>
                <c:pt idx="162">
                  <c:v>42075</c:v>
                </c:pt>
                <c:pt idx="163">
                  <c:v>42076</c:v>
                </c:pt>
                <c:pt idx="164">
                  <c:v>42077</c:v>
                </c:pt>
                <c:pt idx="165">
                  <c:v>42078</c:v>
                </c:pt>
                <c:pt idx="166">
                  <c:v>42079</c:v>
                </c:pt>
                <c:pt idx="167">
                  <c:v>42080</c:v>
                </c:pt>
                <c:pt idx="168">
                  <c:v>42081</c:v>
                </c:pt>
                <c:pt idx="169">
                  <c:v>42082</c:v>
                </c:pt>
                <c:pt idx="170">
                  <c:v>42083</c:v>
                </c:pt>
                <c:pt idx="171">
                  <c:v>42084</c:v>
                </c:pt>
                <c:pt idx="172">
                  <c:v>42085</c:v>
                </c:pt>
                <c:pt idx="173">
                  <c:v>42086</c:v>
                </c:pt>
                <c:pt idx="174">
                  <c:v>42087</c:v>
                </c:pt>
                <c:pt idx="175">
                  <c:v>42088</c:v>
                </c:pt>
                <c:pt idx="176">
                  <c:v>42089</c:v>
                </c:pt>
                <c:pt idx="177">
                  <c:v>42090</c:v>
                </c:pt>
                <c:pt idx="178">
                  <c:v>42091</c:v>
                </c:pt>
                <c:pt idx="179">
                  <c:v>42092</c:v>
                </c:pt>
                <c:pt idx="180">
                  <c:v>42093</c:v>
                </c:pt>
                <c:pt idx="181">
                  <c:v>42094</c:v>
                </c:pt>
                <c:pt idx="182">
                  <c:v>42095</c:v>
                </c:pt>
                <c:pt idx="183">
                  <c:v>42096</c:v>
                </c:pt>
                <c:pt idx="184">
                  <c:v>42097</c:v>
                </c:pt>
                <c:pt idx="185">
                  <c:v>42098</c:v>
                </c:pt>
                <c:pt idx="186">
                  <c:v>42099</c:v>
                </c:pt>
                <c:pt idx="187">
                  <c:v>42100</c:v>
                </c:pt>
                <c:pt idx="188">
                  <c:v>42101</c:v>
                </c:pt>
                <c:pt idx="189">
                  <c:v>42102</c:v>
                </c:pt>
                <c:pt idx="190">
                  <c:v>42103</c:v>
                </c:pt>
                <c:pt idx="191">
                  <c:v>42104</c:v>
                </c:pt>
                <c:pt idx="192">
                  <c:v>42105</c:v>
                </c:pt>
                <c:pt idx="193">
                  <c:v>42106</c:v>
                </c:pt>
                <c:pt idx="194">
                  <c:v>42107</c:v>
                </c:pt>
                <c:pt idx="195">
                  <c:v>42108</c:v>
                </c:pt>
                <c:pt idx="196">
                  <c:v>42109</c:v>
                </c:pt>
                <c:pt idx="197">
                  <c:v>42110</c:v>
                </c:pt>
                <c:pt idx="198">
                  <c:v>42111</c:v>
                </c:pt>
                <c:pt idx="199">
                  <c:v>42112</c:v>
                </c:pt>
                <c:pt idx="200">
                  <c:v>42113</c:v>
                </c:pt>
                <c:pt idx="201">
                  <c:v>42114</c:v>
                </c:pt>
                <c:pt idx="202">
                  <c:v>42115</c:v>
                </c:pt>
                <c:pt idx="203">
                  <c:v>42116</c:v>
                </c:pt>
                <c:pt idx="204">
                  <c:v>42117</c:v>
                </c:pt>
                <c:pt idx="205">
                  <c:v>42118</c:v>
                </c:pt>
                <c:pt idx="206">
                  <c:v>42119</c:v>
                </c:pt>
                <c:pt idx="207">
                  <c:v>42120</c:v>
                </c:pt>
                <c:pt idx="208">
                  <c:v>42121</c:v>
                </c:pt>
                <c:pt idx="209">
                  <c:v>42122</c:v>
                </c:pt>
                <c:pt idx="210">
                  <c:v>42123</c:v>
                </c:pt>
                <c:pt idx="211">
                  <c:v>42124</c:v>
                </c:pt>
                <c:pt idx="212">
                  <c:v>42125</c:v>
                </c:pt>
                <c:pt idx="213">
                  <c:v>42126</c:v>
                </c:pt>
                <c:pt idx="214">
                  <c:v>42127</c:v>
                </c:pt>
                <c:pt idx="215">
                  <c:v>42128</c:v>
                </c:pt>
                <c:pt idx="216">
                  <c:v>42129</c:v>
                </c:pt>
                <c:pt idx="217">
                  <c:v>42130</c:v>
                </c:pt>
                <c:pt idx="218">
                  <c:v>42131</c:v>
                </c:pt>
                <c:pt idx="219">
                  <c:v>42132</c:v>
                </c:pt>
                <c:pt idx="220">
                  <c:v>42133</c:v>
                </c:pt>
                <c:pt idx="221">
                  <c:v>42134</c:v>
                </c:pt>
                <c:pt idx="222">
                  <c:v>42135</c:v>
                </c:pt>
                <c:pt idx="223">
                  <c:v>42136</c:v>
                </c:pt>
                <c:pt idx="224">
                  <c:v>42137</c:v>
                </c:pt>
                <c:pt idx="225">
                  <c:v>42138</c:v>
                </c:pt>
                <c:pt idx="226">
                  <c:v>42139</c:v>
                </c:pt>
                <c:pt idx="227">
                  <c:v>42140</c:v>
                </c:pt>
                <c:pt idx="228">
                  <c:v>42141</c:v>
                </c:pt>
                <c:pt idx="229">
                  <c:v>42142</c:v>
                </c:pt>
                <c:pt idx="230">
                  <c:v>42143</c:v>
                </c:pt>
                <c:pt idx="231">
                  <c:v>42144</c:v>
                </c:pt>
                <c:pt idx="232">
                  <c:v>42145</c:v>
                </c:pt>
                <c:pt idx="233">
                  <c:v>42146</c:v>
                </c:pt>
                <c:pt idx="234">
                  <c:v>42147</c:v>
                </c:pt>
                <c:pt idx="235">
                  <c:v>42148</c:v>
                </c:pt>
                <c:pt idx="236">
                  <c:v>42149</c:v>
                </c:pt>
                <c:pt idx="237">
                  <c:v>42150</c:v>
                </c:pt>
                <c:pt idx="238">
                  <c:v>42151</c:v>
                </c:pt>
                <c:pt idx="239">
                  <c:v>42152</c:v>
                </c:pt>
                <c:pt idx="240">
                  <c:v>42153</c:v>
                </c:pt>
                <c:pt idx="241">
                  <c:v>42154</c:v>
                </c:pt>
                <c:pt idx="242">
                  <c:v>42155</c:v>
                </c:pt>
                <c:pt idx="243">
                  <c:v>42156</c:v>
                </c:pt>
                <c:pt idx="244">
                  <c:v>42157</c:v>
                </c:pt>
                <c:pt idx="245">
                  <c:v>42158</c:v>
                </c:pt>
                <c:pt idx="246">
                  <c:v>42159</c:v>
                </c:pt>
                <c:pt idx="247">
                  <c:v>42160</c:v>
                </c:pt>
                <c:pt idx="248">
                  <c:v>42161</c:v>
                </c:pt>
                <c:pt idx="249">
                  <c:v>42162</c:v>
                </c:pt>
                <c:pt idx="250">
                  <c:v>42163</c:v>
                </c:pt>
                <c:pt idx="251">
                  <c:v>42164</c:v>
                </c:pt>
                <c:pt idx="252">
                  <c:v>42165</c:v>
                </c:pt>
                <c:pt idx="253">
                  <c:v>42166</c:v>
                </c:pt>
                <c:pt idx="254">
                  <c:v>42167</c:v>
                </c:pt>
                <c:pt idx="255">
                  <c:v>42168</c:v>
                </c:pt>
                <c:pt idx="256">
                  <c:v>42169</c:v>
                </c:pt>
                <c:pt idx="257">
                  <c:v>42170</c:v>
                </c:pt>
                <c:pt idx="258">
                  <c:v>42171</c:v>
                </c:pt>
                <c:pt idx="259">
                  <c:v>42172</c:v>
                </c:pt>
                <c:pt idx="260">
                  <c:v>42173</c:v>
                </c:pt>
                <c:pt idx="261">
                  <c:v>42174</c:v>
                </c:pt>
                <c:pt idx="262">
                  <c:v>42175</c:v>
                </c:pt>
                <c:pt idx="263">
                  <c:v>42176</c:v>
                </c:pt>
                <c:pt idx="264">
                  <c:v>42177</c:v>
                </c:pt>
                <c:pt idx="265">
                  <c:v>42178</c:v>
                </c:pt>
                <c:pt idx="266">
                  <c:v>42179</c:v>
                </c:pt>
                <c:pt idx="267">
                  <c:v>42180</c:v>
                </c:pt>
                <c:pt idx="268">
                  <c:v>42181</c:v>
                </c:pt>
                <c:pt idx="269">
                  <c:v>42182</c:v>
                </c:pt>
                <c:pt idx="270">
                  <c:v>42183</c:v>
                </c:pt>
                <c:pt idx="271">
                  <c:v>42184</c:v>
                </c:pt>
                <c:pt idx="272">
                  <c:v>42185</c:v>
                </c:pt>
                <c:pt idx="273">
                  <c:v>42186</c:v>
                </c:pt>
                <c:pt idx="274">
                  <c:v>42187</c:v>
                </c:pt>
                <c:pt idx="275">
                  <c:v>42188</c:v>
                </c:pt>
                <c:pt idx="276">
                  <c:v>42189</c:v>
                </c:pt>
                <c:pt idx="277">
                  <c:v>42190</c:v>
                </c:pt>
                <c:pt idx="278">
                  <c:v>42191</c:v>
                </c:pt>
                <c:pt idx="279">
                  <c:v>42192</c:v>
                </c:pt>
                <c:pt idx="280">
                  <c:v>42193</c:v>
                </c:pt>
                <c:pt idx="281">
                  <c:v>42194</c:v>
                </c:pt>
                <c:pt idx="282">
                  <c:v>42195</c:v>
                </c:pt>
                <c:pt idx="283">
                  <c:v>42196</c:v>
                </c:pt>
                <c:pt idx="284">
                  <c:v>42197</c:v>
                </c:pt>
                <c:pt idx="285">
                  <c:v>42198</c:v>
                </c:pt>
                <c:pt idx="286">
                  <c:v>42199</c:v>
                </c:pt>
                <c:pt idx="287">
                  <c:v>42200</c:v>
                </c:pt>
                <c:pt idx="288">
                  <c:v>42201</c:v>
                </c:pt>
                <c:pt idx="289">
                  <c:v>42202</c:v>
                </c:pt>
                <c:pt idx="290">
                  <c:v>42203</c:v>
                </c:pt>
                <c:pt idx="291">
                  <c:v>42204</c:v>
                </c:pt>
                <c:pt idx="292">
                  <c:v>42205</c:v>
                </c:pt>
                <c:pt idx="293">
                  <c:v>42206</c:v>
                </c:pt>
                <c:pt idx="294">
                  <c:v>42207</c:v>
                </c:pt>
                <c:pt idx="295">
                  <c:v>42208</c:v>
                </c:pt>
                <c:pt idx="296">
                  <c:v>42209</c:v>
                </c:pt>
                <c:pt idx="297">
                  <c:v>42210</c:v>
                </c:pt>
                <c:pt idx="298">
                  <c:v>42211</c:v>
                </c:pt>
                <c:pt idx="299">
                  <c:v>42212</c:v>
                </c:pt>
                <c:pt idx="300">
                  <c:v>42213</c:v>
                </c:pt>
                <c:pt idx="301">
                  <c:v>42214</c:v>
                </c:pt>
                <c:pt idx="302">
                  <c:v>42215</c:v>
                </c:pt>
                <c:pt idx="303">
                  <c:v>42216</c:v>
                </c:pt>
                <c:pt idx="304">
                  <c:v>42217</c:v>
                </c:pt>
                <c:pt idx="305">
                  <c:v>42218</c:v>
                </c:pt>
                <c:pt idx="306">
                  <c:v>42219</c:v>
                </c:pt>
                <c:pt idx="307">
                  <c:v>42220</c:v>
                </c:pt>
                <c:pt idx="308">
                  <c:v>42221</c:v>
                </c:pt>
                <c:pt idx="309">
                  <c:v>42222</c:v>
                </c:pt>
                <c:pt idx="310">
                  <c:v>42223</c:v>
                </c:pt>
                <c:pt idx="311">
                  <c:v>42224</c:v>
                </c:pt>
                <c:pt idx="312">
                  <c:v>42225</c:v>
                </c:pt>
                <c:pt idx="313">
                  <c:v>42226</c:v>
                </c:pt>
                <c:pt idx="314">
                  <c:v>42227</c:v>
                </c:pt>
                <c:pt idx="315">
                  <c:v>42228</c:v>
                </c:pt>
                <c:pt idx="316">
                  <c:v>42229</c:v>
                </c:pt>
                <c:pt idx="317">
                  <c:v>42230</c:v>
                </c:pt>
                <c:pt idx="318">
                  <c:v>42231</c:v>
                </c:pt>
                <c:pt idx="319">
                  <c:v>42232</c:v>
                </c:pt>
                <c:pt idx="320">
                  <c:v>42233</c:v>
                </c:pt>
                <c:pt idx="321">
                  <c:v>42234</c:v>
                </c:pt>
                <c:pt idx="322">
                  <c:v>42235</c:v>
                </c:pt>
                <c:pt idx="323">
                  <c:v>42236</c:v>
                </c:pt>
                <c:pt idx="324">
                  <c:v>42237</c:v>
                </c:pt>
                <c:pt idx="325">
                  <c:v>42238</c:v>
                </c:pt>
                <c:pt idx="326">
                  <c:v>42239</c:v>
                </c:pt>
                <c:pt idx="327">
                  <c:v>42240</c:v>
                </c:pt>
                <c:pt idx="328">
                  <c:v>42241</c:v>
                </c:pt>
                <c:pt idx="329">
                  <c:v>42242</c:v>
                </c:pt>
                <c:pt idx="330">
                  <c:v>42243</c:v>
                </c:pt>
                <c:pt idx="331">
                  <c:v>42244</c:v>
                </c:pt>
                <c:pt idx="332">
                  <c:v>42245</c:v>
                </c:pt>
                <c:pt idx="333">
                  <c:v>42246</c:v>
                </c:pt>
                <c:pt idx="334">
                  <c:v>42247</c:v>
                </c:pt>
                <c:pt idx="335">
                  <c:v>42248</c:v>
                </c:pt>
                <c:pt idx="336">
                  <c:v>42249</c:v>
                </c:pt>
                <c:pt idx="337">
                  <c:v>42250</c:v>
                </c:pt>
                <c:pt idx="338">
                  <c:v>42251</c:v>
                </c:pt>
                <c:pt idx="339">
                  <c:v>42252</c:v>
                </c:pt>
                <c:pt idx="340">
                  <c:v>42253</c:v>
                </c:pt>
                <c:pt idx="341">
                  <c:v>42254</c:v>
                </c:pt>
                <c:pt idx="342">
                  <c:v>42255</c:v>
                </c:pt>
                <c:pt idx="343">
                  <c:v>42256</c:v>
                </c:pt>
                <c:pt idx="344">
                  <c:v>42257</c:v>
                </c:pt>
                <c:pt idx="345">
                  <c:v>42258</c:v>
                </c:pt>
                <c:pt idx="346">
                  <c:v>42259</c:v>
                </c:pt>
                <c:pt idx="347">
                  <c:v>42260</c:v>
                </c:pt>
                <c:pt idx="348">
                  <c:v>42261</c:v>
                </c:pt>
                <c:pt idx="349">
                  <c:v>42262</c:v>
                </c:pt>
                <c:pt idx="350">
                  <c:v>42263</c:v>
                </c:pt>
                <c:pt idx="351">
                  <c:v>42264</c:v>
                </c:pt>
                <c:pt idx="352">
                  <c:v>42265</c:v>
                </c:pt>
                <c:pt idx="353">
                  <c:v>42266</c:v>
                </c:pt>
                <c:pt idx="354">
                  <c:v>42267</c:v>
                </c:pt>
                <c:pt idx="355">
                  <c:v>42268</c:v>
                </c:pt>
                <c:pt idx="356">
                  <c:v>42269</c:v>
                </c:pt>
                <c:pt idx="357">
                  <c:v>42270</c:v>
                </c:pt>
                <c:pt idx="358">
                  <c:v>42271</c:v>
                </c:pt>
                <c:pt idx="359">
                  <c:v>42272</c:v>
                </c:pt>
                <c:pt idx="360">
                  <c:v>42273</c:v>
                </c:pt>
                <c:pt idx="361">
                  <c:v>42274</c:v>
                </c:pt>
                <c:pt idx="362">
                  <c:v>42275</c:v>
                </c:pt>
                <c:pt idx="363">
                  <c:v>42276</c:v>
                </c:pt>
                <c:pt idx="364">
                  <c:v>42277</c:v>
                </c:pt>
                <c:pt idx="365">
                  <c:v>42278</c:v>
                </c:pt>
                <c:pt idx="366">
                  <c:v>42279</c:v>
                </c:pt>
                <c:pt idx="367">
                  <c:v>42280</c:v>
                </c:pt>
                <c:pt idx="368">
                  <c:v>42281</c:v>
                </c:pt>
                <c:pt idx="369">
                  <c:v>42282</c:v>
                </c:pt>
                <c:pt idx="370">
                  <c:v>42283</c:v>
                </c:pt>
                <c:pt idx="371">
                  <c:v>42284</c:v>
                </c:pt>
                <c:pt idx="372">
                  <c:v>42285</c:v>
                </c:pt>
                <c:pt idx="373">
                  <c:v>42286</c:v>
                </c:pt>
                <c:pt idx="374">
                  <c:v>42287</c:v>
                </c:pt>
                <c:pt idx="375">
                  <c:v>42288</c:v>
                </c:pt>
                <c:pt idx="376">
                  <c:v>42289</c:v>
                </c:pt>
                <c:pt idx="377">
                  <c:v>42290</c:v>
                </c:pt>
                <c:pt idx="378">
                  <c:v>42291</c:v>
                </c:pt>
                <c:pt idx="379">
                  <c:v>42292</c:v>
                </c:pt>
                <c:pt idx="380">
                  <c:v>42293</c:v>
                </c:pt>
                <c:pt idx="381">
                  <c:v>42294</c:v>
                </c:pt>
                <c:pt idx="382">
                  <c:v>42295</c:v>
                </c:pt>
                <c:pt idx="383">
                  <c:v>42296</c:v>
                </c:pt>
                <c:pt idx="384">
                  <c:v>42297</c:v>
                </c:pt>
                <c:pt idx="385">
                  <c:v>42298</c:v>
                </c:pt>
                <c:pt idx="386">
                  <c:v>42299</c:v>
                </c:pt>
                <c:pt idx="387">
                  <c:v>42300</c:v>
                </c:pt>
                <c:pt idx="388">
                  <c:v>42301</c:v>
                </c:pt>
                <c:pt idx="389">
                  <c:v>42302</c:v>
                </c:pt>
                <c:pt idx="390">
                  <c:v>42303</c:v>
                </c:pt>
                <c:pt idx="391">
                  <c:v>42304</c:v>
                </c:pt>
                <c:pt idx="392">
                  <c:v>42305</c:v>
                </c:pt>
                <c:pt idx="393">
                  <c:v>42306</c:v>
                </c:pt>
                <c:pt idx="394">
                  <c:v>42307</c:v>
                </c:pt>
                <c:pt idx="395">
                  <c:v>42308</c:v>
                </c:pt>
                <c:pt idx="396">
                  <c:v>42309</c:v>
                </c:pt>
                <c:pt idx="397">
                  <c:v>42310</c:v>
                </c:pt>
                <c:pt idx="398">
                  <c:v>42311</c:v>
                </c:pt>
                <c:pt idx="399">
                  <c:v>42312</c:v>
                </c:pt>
                <c:pt idx="400">
                  <c:v>42313</c:v>
                </c:pt>
                <c:pt idx="401">
                  <c:v>42314</c:v>
                </c:pt>
                <c:pt idx="402">
                  <c:v>42315</c:v>
                </c:pt>
                <c:pt idx="403">
                  <c:v>42316</c:v>
                </c:pt>
                <c:pt idx="404">
                  <c:v>42317</c:v>
                </c:pt>
                <c:pt idx="405">
                  <c:v>42318</c:v>
                </c:pt>
                <c:pt idx="406">
                  <c:v>42319</c:v>
                </c:pt>
                <c:pt idx="407">
                  <c:v>42320</c:v>
                </c:pt>
                <c:pt idx="408">
                  <c:v>42321</c:v>
                </c:pt>
                <c:pt idx="409">
                  <c:v>42322</c:v>
                </c:pt>
                <c:pt idx="410">
                  <c:v>42323</c:v>
                </c:pt>
                <c:pt idx="411">
                  <c:v>42324</c:v>
                </c:pt>
                <c:pt idx="412">
                  <c:v>42325</c:v>
                </c:pt>
                <c:pt idx="413">
                  <c:v>42326</c:v>
                </c:pt>
                <c:pt idx="414">
                  <c:v>42327</c:v>
                </c:pt>
                <c:pt idx="415">
                  <c:v>42328</c:v>
                </c:pt>
                <c:pt idx="416">
                  <c:v>42329</c:v>
                </c:pt>
                <c:pt idx="417">
                  <c:v>42330</c:v>
                </c:pt>
                <c:pt idx="418">
                  <c:v>42331</c:v>
                </c:pt>
                <c:pt idx="419">
                  <c:v>42332</c:v>
                </c:pt>
                <c:pt idx="420">
                  <c:v>42333</c:v>
                </c:pt>
                <c:pt idx="421">
                  <c:v>42334</c:v>
                </c:pt>
                <c:pt idx="422">
                  <c:v>42335</c:v>
                </c:pt>
                <c:pt idx="423">
                  <c:v>42336</c:v>
                </c:pt>
                <c:pt idx="424">
                  <c:v>42337</c:v>
                </c:pt>
                <c:pt idx="425">
                  <c:v>42338</c:v>
                </c:pt>
                <c:pt idx="426">
                  <c:v>42339</c:v>
                </c:pt>
                <c:pt idx="427">
                  <c:v>42340</c:v>
                </c:pt>
                <c:pt idx="428">
                  <c:v>42341</c:v>
                </c:pt>
                <c:pt idx="429">
                  <c:v>42342</c:v>
                </c:pt>
                <c:pt idx="430">
                  <c:v>42343</c:v>
                </c:pt>
                <c:pt idx="431">
                  <c:v>42344</c:v>
                </c:pt>
                <c:pt idx="432">
                  <c:v>42345</c:v>
                </c:pt>
                <c:pt idx="433">
                  <c:v>42346</c:v>
                </c:pt>
                <c:pt idx="434">
                  <c:v>42347</c:v>
                </c:pt>
                <c:pt idx="435">
                  <c:v>42348</c:v>
                </c:pt>
                <c:pt idx="436">
                  <c:v>42349</c:v>
                </c:pt>
                <c:pt idx="437">
                  <c:v>42350</c:v>
                </c:pt>
                <c:pt idx="438">
                  <c:v>42351</c:v>
                </c:pt>
                <c:pt idx="439">
                  <c:v>42352</c:v>
                </c:pt>
                <c:pt idx="440">
                  <c:v>42353</c:v>
                </c:pt>
                <c:pt idx="441">
                  <c:v>42354</c:v>
                </c:pt>
                <c:pt idx="442">
                  <c:v>42355</c:v>
                </c:pt>
                <c:pt idx="443">
                  <c:v>42356</c:v>
                </c:pt>
                <c:pt idx="444">
                  <c:v>42357</c:v>
                </c:pt>
                <c:pt idx="445">
                  <c:v>42358</c:v>
                </c:pt>
                <c:pt idx="446">
                  <c:v>42359</c:v>
                </c:pt>
                <c:pt idx="447">
                  <c:v>42360</c:v>
                </c:pt>
                <c:pt idx="448">
                  <c:v>42361</c:v>
                </c:pt>
                <c:pt idx="449">
                  <c:v>42362</c:v>
                </c:pt>
                <c:pt idx="450">
                  <c:v>42363</c:v>
                </c:pt>
                <c:pt idx="451">
                  <c:v>42364</c:v>
                </c:pt>
                <c:pt idx="452">
                  <c:v>42365</c:v>
                </c:pt>
                <c:pt idx="453">
                  <c:v>42366</c:v>
                </c:pt>
                <c:pt idx="454">
                  <c:v>42367</c:v>
                </c:pt>
                <c:pt idx="455">
                  <c:v>42368</c:v>
                </c:pt>
                <c:pt idx="456">
                  <c:v>42369</c:v>
                </c:pt>
                <c:pt idx="457">
                  <c:v>42370</c:v>
                </c:pt>
                <c:pt idx="458">
                  <c:v>42371</c:v>
                </c:pt>
                <c:pt idx="459">
                  <c:v>42372</c:v>
                </c:pt>
                <c:pt idx="460">
                  <c:v>42373</c:v>
                </c:pt>
                <c:pt idx="461">
                  <c:v>42374</c:v>
                </c:pt>
                <c:pt idx="462">
                  <c:v>42375</c:v>
                </c:pt>
                <c:pt idx="463">
                  <c:v>42376</c:v>
                </c:pt>
                <c:pt idx="464">
                  <c:v>42377</c:v>
                </c:pt>
                <c:pt idx="465">
                  <c:v>42378</c:v>
                </c:pt>
                <c:pt idx="466">
                  <c:v>42379</c:v>
                </c:pt>
                <c:pt idx="467">
                  <c:v>42380</c:v>
                </c:pt>
                <c:pt idx="468">
                  <c:v>42381</c:v>
                </c:pt>
                <c:pt idx="469">
                  <c:v>42382</c:v>
                </c:pt>
                <c:pt idx="470">
                  <c:v>42383</c:v>
                </c:pt>
                <c:pt idx="471">
                  <c:v>42384</c:v>
                </c:pt>
                <c:pt idx="472">
                  <c:v>42385</c:v>
                </c:pt>
                <c:pt idx="473">
                  <c:v>42386</c:v>
                </c:pt>
                <c:pt idx="474">
                  <c:v>42387</c:v>
                </c:pt>
                <c:pt idx="475">
                  <c:v>42388</c:v>
                </c:pt>
                <c:pt idx="476">
                  <c:v>42389</c:v>
                </c:pt>
                <c:pt idx="477">
                  <c:v>42390</c:v>
                </c:pt>
                <c:pt idx="478">
                  <c:v>42391</c:v>
                </c:pt>
                <c:pt idx="479">
                  <c:v>42392</c:v>
                </c:pt>
                <c:pt idx="480">
                  <c:v>42393</c:v>
                </c:pt>
                <c:pt idx="481">
                  <c:v>42394</c:v>
                </c:pt>
                <c:pt idx="482">
                  <c:v>42395</c:v>
                </c:pt>
                <c:pt idx="483">
                  <c:v>42396</c:v>
                </c:pt>
                <c:pt idx="484">
                  <c:v>42397</c:v>
                </c:pt>
                <c:pt idx="485">
                  <c:v>42398</c:v>
                </c:pt>
                <c:pt idx="486">
                  <c:v>42399</c:v>
                </c:pt>
                <c:pt idx="487">
                  <c:v>42400</c:v>
                </c:pt>
                <c:pt idx="488">
                  <c:v>42401</c:v>
                </c:pt>
                <c:pt idx="489">
                  <c:v>42402</c:v>
                </c:pt>
                <c:pt idx="490">
                  <c:v>42403</c:v>
                </c:pt>
                <c:pt idx="491">
                  <c:v>42404</c:v>
                </c:pt>
                <c:pt idx="492">
                  <c:v>42405</c:v>
                </c:pt>
                <c:pt idx="493">
                  <c:v>42406</c:v>
                </c:pt>
                <c:pt idx="494">
                  <c:v>42407</c:v>
                </c:pt>
                <c:pt idx="495">
                  <c:v>42408</c:v>
                </c:pt>
                <c:pt idx="496">
                  <c:v>42409</c:v>
                </c:pt>
                <c:pt idx="497">
                  <c:v>42410</c:v>
                </c:pt>
                <c:pt idx="498">
                  <c:v>42411</c:v>
                </c:pt>
                <c:pt idx="499">
                  <c:v>42412</c:v>
                </c:pt>
                <c:pt idx="500">
                  <c:v>42413</c:v>
                </c:pt>
                <c:pt idx="501">
                  <c:v>42414</c:v>
                </c:pt>
                <c:pt idx="502">
                  <c:v>42415</c:v>
                </c:pt>
                <c:pt idx="503">
                  <c:v>42416</c:v>
                </c:pt>
                <c:pt idx="504">
                  <c:v>42417</c:v>
                </c:pt>
                <c:pt idx="505">
                  <c:v>42418</c:v>
                </c:pt>
                <c:pt idx="506">
                  <c:v>42419</c:v>
                </c:pt>
                <c:pt idx="507">
                  <c:v>42420</c:v>
                </c:pt>
                <c:pt idx="508">
                  <c:v>42421</c:v>
                </c:pt>
                <c:pt idx="509">
                  <c:v>42422</c:v>
                </c:pt>
                <c:pt idx="510">
                  <c:v>42423</c:v>
                </c:pt>
                <c:pt idx="511">
                  <c:v>42424</c:v>
                </c:pt>
                <c:pt idx="512">
                  <c:v>42425</c:v>
                </c:pt>
                <c:pt idx="513">
                  <c:v>42426</c:v>
                </c:pt>
                <c:pt idx="514">
                  <c:v>42427</c:v>
                </c:pt>
                <c:pt idx="515">
                  <c:v>42428</c:v>
                </c:pt>
                <c:pt idx="516">
                  <c:v>42429</c:v>
                </c:pt>
                <c:pt idx="517">
                  <c:v>42430</c:v>
                </c:pt>
                <c:pt idx="518">
                  <c:v>42431</c:v>
                </c:pt>
                <c:pt idx="519">
                  <c:v>42432</c:v>
                </c:pt>
                <c:pt idx="520">
                  <c:v>42433</c:v>
                </c:pt>
                <c:pt idx="521">
                  <c:v>42434</c:v>
                </c:pt>
                <c:pt idx="522">
                  <c:v>42435</c:v>
                </c:pt>
                <c:pt idx="523">
                  <c:v>42436</c:v>
                </c:pt>
                <c:pt idx="524">
                  <c:v>42437</c:v>
                </c:pt>
                <c:pt idx="525">
                  <c:v>42438</c:v>
                </c:pt>
                <c:pt idx="526">
                  <c:v>42439</c:v>
                </c:pt>
                <c:pt idx="527">
                  <c:v>42440</c:v>
                </c:pt>
                <c:pt idx="528">
                  <c:v>42441</c:v>
                </c:pt>
                <c:pt idx="529">
                  <c:v>42442</c:v>
                </c:pt>
                <c:pt idx="530">
                  <c:v>42443</c:v>
                </c:pt>
                <c:pt idx="531">
                  <c:v>42444</c:v>
                </c:pt>
                <c:pt idx="532">
                  <c:v>42445</c:v>
                </c:pt>
                <c:pt idx="533">
                  <c:v>42446</c:v>
                </c:pt>
                <c:pt idx="534">
                  <c:v>42447</c:v>
                </c:pt>
                <c:pt idx="535">
                  <c:v>42448</c:v>
                </c:pt>
                <c:pt idx="536">
                  <c:v>42449</c:v>
                </c:pt>
                <c:pt idx="537">
                  <c:v>42450</c:v>
                </c:pt>
                <c:pt idx="538">
                  <c:v>42451</c:v>
                </c:pt>
                <c:pt idx="539">
                  <c:v>42452</c:v>
                </c:pt>
                <c:pt idx="540">
                  <c:v>42453</c:v>
                </c:pt>
                <c:pt idx="541">
                  <c:v>42454</c:v>
                </c:pt>
                <c:pt idx="542">
                  <c:v>42455</c:v>
                </c:pt>
                <c:pt idx="543">
                  <c:v>42456</c:v>
                </c:pt>
                <c:pt idx="544">
                  <c:v>42457</c:v>
                </c:pt>
                <c:pt idx="545">
                  <c:v>42458</c:v>
                </c:pt>
                <c:pt idx="546">
                  <c:v>42459</c:v>
                </c:pt>
                <c:pt idx="547">
                  <c:v>42460</c:v>
                </c:pt>
                <c:pt idx="548">
                  <c:v>42461</c:v>
                </c:pt>
                <c:pt idx="549">
                  <c:v>42462</c:v>
                </c:pt>
                <c:pt idx="550">
                  <c:v>42463</c:v>
                </c:pt>
                <c:pt idx="551">
                  <c:v>42464</c:v>
                </c:pt>
                <c:pt idx="552">
                  <c:v>42465</c:v>
                </c:pt>
                <c:pt idx="553">
                  <c:v>42466</c:v>
                </c:pt>
                <c:pt idx="554">
                  <c:v>42467</c:v>
                </c:pt>
                <c:pt idx="555">
                  <c:v>42468</c:v>
                </c:pt>
                <c:pt idx="556">
                  <c:v>42469</c:v>
                </c:pt>
                <c:pt idx="557">
                  <c:v>42470</c:v>
                </c:pt>
                <c:pt idx="558">
                  <c:v>42471</c:v>
                </c:pt>
                <c:pt idx="559">
                  <c:v>42472</c:v>
                </c:pt>
                <c:pt idx="560">
                  <c:v>42473</c:v>
                </c:pt>
                <c:pt idx="561">
                  <c:v>42474</c:v>
                </c:pt>
                <c:pt idx="562">
                  <c:v>42475</c:v>
                </c:pt>
                <c:pt idx="563">
                  <c:v>42476</c:v>
                </c:pt>
                <c:pt idx="564">
                  <c:v>42477</c:v>
                </c:pt>
                <c:pt idx="565">
                  <c:v>42478</c:v>
                </c:pt>
                <c:pt idx="566">
                  <c:v>42479</c:v>
                </c:pt>
                <c:pt idx="567">
                  <c:v>42480</c:v>
                </c:pt>
                <c:pt idx="568">
                  <c:v>42481</c:v>
                </c:pt>
                <c:pt idx="569">
                  <c:v>42482</c:v>
                </c:pt>
                <c:pt idx="570">
                  <c:v>42483</c:v>
                </c:pt>
                <c:pt idx="571">
                  <c:v>42484</c:v>
                </c:pt>
                <c:pt idx="572">
                  <c:v>42485</c:v>
                </c:pt>
                <c:pt idx="573">
                  <c:v>42486</c:v>
                </c:pt>
                <c:pt idx="574">
                  <c:v>42487</c:v>
                </c:pt>
                <c:pt idx="575">
                  <c:v>42488</c:v>
                </c:pt>
                <c:pt idx="576">
                  <c:v>42489</c:v>
                </c:pt>
                <c:pt idx="577">
                  <c:v>42490</c:v>
                </c:pt>
                <c:pt idx="578">
                  <c:v>42491</c:v>
                </c:pt>
                <c:pt idx="579">
                  <c:v>42492</c:v>
                </c:pt>
                <c:pt idx="580">
                  <c:v>42493</c:v>
                </c:pt>
                <c:pt idx="581">
                  <c:v>42494</c:v>
                </c:pt>
                <c:pt idx="582">
                  <c:v>42495</c:v>
                </c:pt>
                <c:pt idx="583">
                  <c:v>42496</c:v>
                </c:pt>
                <c:pt idx="584">
                  <c:v>42497</c:v>
                </c:pt>
                <c:pt idx="585">
                  <c:v>42498</c:v>
                </c:pt>
                <c:pt idx="586">
                  <c:v>42499</c:v>
                </c:pt>
                <c:pt idx="587">
                  <c:v>42500</c:v>
                </c:pt>
                <c:pt idx="588">
                  <c:v>42501</c:v>
                </c:pt>
                <c:pt idx="589">
                  <c:v>42502</c:v>
                </c:pt>
                <c:pt idx="590">
                  <c:v>42503</c:v>
                </c:pt>
                <c:pt idx="591">
                  <c:v>42504</c:v>
                </c:pt>
                <c:pt idx="592">
                  <c:v>42505</c:v>
                </c:pt>
                <c:pt idx="593">
                  <c:v>42506</c:v>
                </c:pt>
                <c:pt idx="594">
                  <c:v>42507</c:v>
                </c:pt>
                <c:pt idx="595">
                  <c:v>42508</c:v>
                </c:pt>
                <c:pt idx="596">
                  <c:v>42509</c:v>
                </c:pt>
                <c:pt idx="597">
                  <c:v>42510</c:v>
                </c:pt>
                <c:pt idx="598">
                  <c:v>42511</c:v>
                </c:pt>
                <c:pt idx="599">
                  <c:v>42512</c:v>
                </c:pt>
                <c:pt idx="600">
                  <c:v>42513</c:v>
                </c:pt>
                <c:pt idx="601">
                  <c:v>42514</c:v>
                </c:pt>
                <c:pt idx="602">
                  <c:v>42515</c:v>
                </c:pt>
                <c:pt idx="603">
                  <c:v>42516</c:v>
                </c:pt>
                <c:pt idx="604">
                  <c:v>42517</c:v>
                </c:pt>
                <c:pt idx="605">
                  <c:v>42518</c:v>
                </c:pt>
                <c:pt idx="606">
                  <c:v>42519</c:v>
                </c:pt>
                <c:pt idx="607">
                  <c:v>42520</c:v>
                </c:pt>
                <c:pt idx="608">
                  <c:v>42521</c:v>
                </c:pt>
                <c:pt idx="609">
                  <c:v>42522</c:v>
                </c:pt>
                <c:pt idx="610">
                  <c:v>42523</c:v>
                </c:pt>
                <c:pt idx="611">
                  <c:v>42524</c:v>
                </c:pt>
                <c:pt idx="612">
                  <c:v>42525</c:v>
                </c:pt>
                <c:pt idx="613">
                  <c:v>42526</c:v>
                </c:pt>
                <c:pt idx="614">
                  <c:v>42527</c:v>
                </c:pt>
                <c:pt idx="615">
                  <c:v>42528</c:v>
                </c:pt>
                <c:pt idx="616">
                  <c:v>42529</c:v>
                </c:pt>
                <c:pt idx="617">
                  <c:v>42530</c:v>
                </c:pt>
                <c:pt idx="618">
                  <c:v>42531</c:v>
                </c:pt>
                <c:pt idx="619">
                  <c:v>42532</c:v>
                </c:pt>
                <c:pt idx="620">
                  <c:v>42533</c:v>
                </c:pt>
                <c:pt idx="621">
                  <c:v>42534</c:v>
                </c:pt>
                <c:pt idx="622">
                  <c:v>42535</c:v>
                </c:pt>
                <c:pt idx="623">
                  <c:v>42536</c:v>
                </c:pt>
                <c:pt idx="624">
                  <c:v>42537</c:v>
                </c:pt>
                <c:pt idx="625">
                  <c:v>42538</c:v>
                </c:pt>
                <c:pt idx="626">
                  <c:v>42539</c:v>
                </c:pt>
                <c:pt idx="627">
                  <c:v>42540</c:v>
                </c:pt>
                <c:pt idx="628">
                  <c:v>42541</c:v>
                </c:pt>
                <c:pt idx="629">
                  <c:v>42542</c:v>
                </c:pt>
                <c:pt idx="630">
                  <c:v>42543</c:v>
                </c:pt>
                <c:pt idx="631">
                  <c:v>42544</c:v>
                </c:pt>
                <c:pt idx="632">
                  <c:v>42545</c:v>
                </c:pt>
                <c:pt idx="633">
                  <c:v>42546</c:v>
                </c:pt>
                <c:pt idx="634">
                  <c:v>42547</c:v>
                </c:pt>
                <c:pt idx="635">
                  <c:v>42548</c:v>
                </c:pt>
                <c:pt idx="636">
                  <c:v>42549</c:v>
                </c:pt>
                <c:pt idx="637">
                  <c:v>42550</c:v>
                </c:pt>
                <c:pt idx="638">
                  <c:v>42551</c:v>
                </c:pt>
                <c:pt idx="639">
                  <c:v>42552</c:v>
                </c:pt>
                <c:pt idx="640">
                  <c:v>42553</c:v>
                </c:pt>
                <c:pt idx="641">
                  <c:v>42554</c:v>
                </c:pt>
                <c:pt idx="642">
                  <c:v>42555</c:v>
                </c:pt>
                <c:pt idx="643">
                  <c:v>42556</c:v>
                </c:pt>
                <c:pt idx="644">
                  <c:v>42557</c:v>
                </c:pt>
                <c:pt idx="645">
                  <c:v>42558</c:v>
                </c:pt>
                <c:pt idx="646">
                  <c:v>42559</c:v>
                </c:pt>
                <c:pt idx="647">
                  <c:v>42560</c:v>
                </c:pt>
                <c:pt idx="648">
                  <c:v>42561</c:v>
                </c:pt>
                <c:pt idx="649">
                  <c:v>42562</c:v>
                </c:pt>
                <c:pt idx="650">
                  <c:v>42563</c:v>
                </c:pt>
                <c:pt idx="651">
                  <c:v>42564</c:v>
                </c:pt>
                <c:pt idx="652">
                  <c:v>42565</c:v>
                </c:pt>
                <c:pt idx="653">
                  <c:v>42566</c:v>
                </c:pt>
                <c:pt idx="654">
                  <c:v>42567</c:v>
                </c:pt>
                <c:pt idx="655">
                  <c:v>42568</c:v>
                </c:pt>
                <c:pt idx="656">
                  <c:v>42569</c:v>
                </c:pt>
                <c:pt idx="657">
                  <c:v>42570</c:v>
                </c:pt>
                <c:pt idx="658">
                  <c:v>42571</c:v>
                </c:pt>
                <c:pt idx="659">
                  <c:v>42572</c:v>
                </c:pt>
                <c:pt idx="660">
                  <c:v>42573</c:v>
                </c:pt>
                <c:pt idx="661">
                  <c:v>42574</c:v>
                </c:pt>
                <c:pt idx="662">
                  <c:v>42575</c:v>
                </c:pt>
                <c:pt idx="663">
                  <c:v>42576</c:v>
                </c:pt>
                <c:pt idx="664">
                  <c:v>42577</c:v>
                </c:pt>
                <c:pt idx="665">
                  <c:v>42578</c:v>
                </c:pt>
                <c:pt idx="666">
                  <c:v>42579</c:v>
                </c:pt>
                <c:pt idx="667">
                  <c:v>42580</c:v>
                </c:pt>
                <c:pt idx="668">
                  <c:v>42581</c:v>
                </c:pt>
                <c:pt idx="669">
                  <c:v>42582</c:v>
                </c:pt>
                <c:pt idx="670">
                  <c:v>42583</c:v>
                </c:pt>
                <c:pt idx="671">
                  <c:v>42584</c:v>
                </c:pt>
                <c:pt idx="672">
                  <c:v>42585</c:v>
                </c:pt>
                <c:pt idx="673">
                  <c:v>42586</c:v>
                </c:pt>
                <c:pt idx="674">
                  <c:v>42587</c:v>
                </c:pt>
                <c:pt idx="675">
                  <c:v>42588</c:v>
                </c:pt>
                <c:pt idx="676">
                  <c:v>42589</c:v>
                </c:pt>
                <c:pt idx="677">
                  <c:v>42590</c:v>
                </c:pt>
                <c:pt idx="678">
                  <c:v>42591</c:v>
                </c:pt>
                <c:pt idx="679">
                  <c:v>42592</c:v>
                </c:pt>
                <c:pt idx="680">
                  <c:v>42593</c:v>
                </c:pt>
                <c:pt idx="681">
                  <c:v>42594</c:v>
                </c:pt>
                <c:pt idx="682">
                  <c:v>42595</c:v>
                </c:pt>
                <c:pt idx="683">
                  <c:v>42596</c:v>
                </c:pt>
                <c:pt idx="684">
                  <c:v>42597</c:v>
                </c:pt>
                <c:pt idx="685">
                  <c:v>42598</c:v>
                </c:pt>
                <c:pt idx="686">
                  <c:v>42599</c:v>
                </c:pt>
                <c:pt idx="687">
                  <c:v>42600</c:v>
                </c:pt>
                <c:pt idx="688">
                  <c:v>42601</c:v>
                </c:pt>
                <c:pt idx="689">
                  <c:v>42602</c:v>
                </c:pt>
                <c:pt idx="690">
                  <c:v>42603</c:v>
                </c:pt>
                <c:pt idx="691">
                  <c:v>42604</c:v>
                </c:pt>
                <c:pt idx="692">
                  <c:v>42605</c:v>
                </c:pt>
                <c:pt idx="693">
                  <c:v>42606</c:v>
                </c:pt>
                <c:pt idx="694">
                  <c:v>42607</c:v>
                </c:pt>
                <c:pt idx="695">
                  <c:v>42608</c:v>
                </c:pt>
                <c:pt idx="696">
                  <c:v>42609</c:v>
                </c:pt>
                <c:pt idx="697">
                  <c:v>42610</c:v>
                </c:pt>
                <c:pt idx="698">
                  <c:v>42611</c:v>
                </c:pt>
                <c:pt idx="699">
                  <c:v>42612</c:v>
                </c:pt>
                <c:pt idx="700">
                  <c:v>42613</c:v>
                </c:pt>
                <c:pt idx="701">
                  <c:v>42614</c:v>
                </c:pt>
                <c:pt idx="702">
                  <c:v>42615</c:v>
                </c:pt>
                <c:pt idx="703">
                  <c:v>42616</c:v>
                </c:pt>
                <c:pt idx="704">
                  <c:v>42617</c:v>
                </c:pt>
                <c:pt idx="705">
                  <c:v>42618</c:v>
                </c:pt>
                <c:pt idx="706">
                  <c:v>42619</c:v>
                </c:pt>
                <c:pt idx="707">
                  <c:v>42620</c:v>
                </c:pt>
                <c:pt idx="708">
                  <c:v>42621</c:v>
                </c:pt>
                <c:pt idx="709">
                  <c:v>42622</c:v>
                </c:pt>
                <c:pt idx="710">
                  <c:v>42623</c:v>
                </c:pt>
                <c:pt idx="711">
                  <c:v>42624</c:v>
                </c:pt>
                <c:pt idx="712">
                  <c:v>42625</c:v>
                </c:pt>
                <c:pt idx="713">
                  <c:v>42626</c:v>
                </c:pt>
                <c:pt idx="714">
                  <c:v>42627</c:v>
                </c:pt>
                <c:pt idx="715">
                  <c:v>42628</c:v>
                </c:pt>
                <c:pt idx="716">
                  <c:v>42629</c:v>
                </c:pt>
                <c:pt idx="717">
                  <c:v>42630</c:v>
                </c:pt>
                <c:pt idx="718">
                  <c:v>42631</c:v>
                </c:pt>
                <c:pt idx="719">
                  <c:v>42632</c:v>
                </c:pt>
                <c:pt idx="720">
                  <c:v>42633</c:v>
                </c:pt>
                <c:pt idx="721">
                  <c:v>42634</c:v>
                </c:pt>
                <c:pt idx="722">
                  <c:v>42635</c:v>
                </c:pt>
                <c:pt idx="723">
                  <c:v>42636</c:v>
                </c:pt>
                <c:pt idx="724">
                  <c:v>42637</c:v>
                </c:pt>
                <c:pt idx="725">
                  <c:v>42638</c:v>
                </c:pt>
                <c:pt idx="726">
                  <c:v>42639</c:v>
                </c:pt>
                <c:pt idx="727">
                  <c:v>42640</c:v>
                </c:pt>
                <c:pt idx="728">
                  <c:v>42641</c:v>
                </c:pt>
                <c:pt idx="729">
                  <c:v>42642</c:v>
                </c:pt>
                <c:pt idx="730">
                  <c:v>42643</c:v>
                </c:pt>
                <c:pt idx="731">
                  <c:v>42644</c:v>
                </c:pt>
                <c:pt idx="732">
                  <c:v>42645</c:v>
                </c:pt>
                <c:pt idx="733">
                  <c:v>42646</c:v>
                </c:pt>
                <c:pt idx="734">
                  <c:v>42647</c:v>
                </c:pt>
                <c:pt idx="735">
                  <c:v>42648</c:v>
                </c:pt>
                <c:pt idx="736">
                  <c:v>42649</c:v>
                </c:pt>
                <c:pt idx="737">
                  <c:v>42650</c:v>
                </c:pt>
                <c:pt idx="738">
                  <c:v>42651</c:v>
                </c:pt>
                <c:pt idx="739">
                  <c:v>42652</c:v>
                </c:pt>
                <c:pt idx="740">
                  <c:v>42653</c:v>
                </c:pt>
                <c:pt idx="741">
                  <c:v>42654</c:v>
                </c:pt>
                <c:pt idx="742">
                  <c:v>42655</c:v>
                </c:pt>
                <c:pt idx="743">
                  <c:v>42656</c:v>
                </c:pt>
                <c:pt idx="744">
                  <c:v>42657</c:v>
                </c:pt>
                <c:pt idx="745">
                  <c:v>42658</c:v>
                </c:pt>
                <c:pt idx="746">
                  <c:v>42659</c:v>
                </c:pt>
                <c:pt idx="747">
                  <c:v>42660</c:v>
                </c:pt>
                <c:pt idx="748">
                  <c:v>42661</c:v>
                </c:pt>
                <c:pt idx="749">
                  <c:v>42662</c:v>
                </c:pt>
                <c:pt idx="750">
                  <c:v>42663</c:v>
                </c:pt>
                <c:pt idx="751">
                  <c:v>42664</c:v>
                </c:pt>
                <c:pt idx="752">
                  <c:v>42665</c:v>
                </c:pt>
                <c:pt idx="753">
                  <c:v>42666</c:v>
                </c:pt>
                <c:pt idx="754">
                  <c:v>42667</c:v>
                </c:pt>
                <c:pt idx="755">
                  <c:v>42668</c:v>
                </c:pt>
                <c:pt idx="756">
                  <c:v>42669</c:v>
                </c:pt>
                <c:pt idx="757">
                  <c:v>42670</c:v>
                </c:pt>
                <c:pt idx="758">
                  <c:v>42671</c:v>
                </c:pt>
                <c:pt idx="759">
                  <c:v>42672</c:v>
                </c:pt>
                <c:pt idx="760">
                  <c:v>42673</c:v>
                </c:pt>
                <c:pt idx="761">
                  <c:v>42674</c:v>
                </c:pt>
                <c:pt idx="762">
                  <c:v>42675</c:v>
                </c:pt>
                <c:pt idx="763">
                  <c:v>42676</c:v>
                </c:pt>
                <c:pt idx="764">
                  <c:v>42677</c:v>
                </c:pt>
                <c:pt idx="765">
                  <c:v>42678</c:v>
                </c:pt>
                <c:pt idx="766">
                  <c:v>42679</c:v>
                </c:pt>
                <c:pt idx="767">
                  <c:v>42680</c:v>
                </c:pt>
                <c:pt idx="768">
                  <c:v>42681</c:v>
                </c:pt>
                <c:pt idx="769">
                  <c:v>42682</c:v>
                </c:pt>
                <c:pt idx="770">
                  <c:v>42683</c:v>
                </c:pt>
                <c:pt idx="771">
                  <c:v>42684</c:v>
                </c:pt>
                <c:pt idx="772">
                  <c:v>42685</c:v>
                </c:pt>
                <c:pt idx="773">
                  <c:v>42686</c:v>
                </c:pt>
                <c:pt idx="774">
                  <c:v>42687</c:v>
                </c:pt>
                <c:pt idx="775">
                  <c:v>42688</c:v>
                </c:pt>
                <c:pt idx="776">
                  <c:v>42689</c:v>
                </c:pt>
                <c:pt idx="777">
                  <c:v>42690</c:v>
                </c:pt>
                <c:pt idx="778">
                  <c:v>42691</c:v>
                </c:pt>
                <c:pt idx="779">
                  <c:v>42692</c:v>
                </c:pt>
                <c:pt idx="780">
                  <c:v>42693</c:v>
                </c:pt>
                <c:pt idx="781">
                  <c:v>42694</c:v>
                </c:pt>
                <c:pt idx="782">
                  <c:v>42695</c:v>
                </c:pt>
                <c:pt idx="783">
                  <c:v>42696</c:v>
                </c:pt>
                <c:pt idx="784">
                  <c:v>42697</c:v>
                </c:pt>
                <c:pt idx="785">
                  <c:v>42698</c:v>
                </c:pt>
                <c:pt idx="786">
                  <c:v>42699</c:v>
                </c:pt>
                <c:pt idx="787">
                  <c:v>42700</c:v>
                </c:pt>
                <c:pt idx="788">
                  <c:v>42701</c:v>
                </c:pt>
                <c:pt idx="789">
                  <c:v>42702</c:v>
                </c:pt>
                <c:pt idx="790">
                  <c:v>42703</c:v>
                </c:pt>
                <c:pt idx="791">
                  <c:v>42704</c:v>
                </c:pt>
                <c:pt idx="792">
                  <c:v>42705</c:v>
                </c:pt>
                <c:pt idx="793">
                  <c:v>42706</c:v>
                </c:pt>
                <c:pt idx="794">
                  <c:v>42707</c:v>
                </c:pt>
                <c:pt idx="795">
                  <c:v>42708</c:v>
                </c:pt>
                <c:pt idx="796">
                  <c:v>42709</c:v>
                </c:pt>
                <c:pt idx="797">
                  <c:v>42710</c:v>
                </c:pt>
                <c:pt idx="798">
                  <c:v>42711</c:v>
                </c:pt>
                <c:pt idx="799">
                  <c:v>42712</c:v>
                </c:pt>
                <c:pt idx="800">
                  <c:v>42713</c:v>
                </c:pt>
                <c:pt idx="801">
                  <c:v>42714</c:v>
                </c:pt>
                <c:pt idx="802">
                  <c:v>42715</c:v>
                </c:pt>
                <c:pt idx="803">
                  <c:v>42716</c:v>
                </c:pt>
                <c:pt idx="804">
                  <c:v>42717</c:v>
                </c:pt>
                <c:pt idx="805">
                  <c:v>42718</c:v>
                </c:pt>
                <c:pt idx="806">
                  <c:v>42719</c:v>
                </c:pt>
                <c:pt idx="807">
                  <c:v>42720</c:v>
                </c:pt>
                <c:pt idx="808">
                  <c:v>42721</c:v>
                </c:pt>
                <c:pt idx="809">
                  <c:v>42722</c:v>
                </c:pt>
                <c:pt idx="810">
                  <c:v>42723</c:v>
                </c:pt>
                <c:pt idx="811">
                  <c:v>42724</c:v>
                </c:pt>
                <c:pt idx="812">
                  <c:v>42725</c:v>
                </c:pt>
                <c:pt idx="813">
                  <c:v>42726</c:v>
                </c:pt>
                <c:pt idx="814">
                  <c:v>42727</c:v>
                </c:pt>
                <c:pt idx="815">
                  <c:v>42728</c:v>
                </c:pt>
                <c:pt idx="816">
                  <c:v>42729</c:v>
                </c:pt>
                <c:pt idx="817">
                  <c:v>42730</c:v>
                </c:pt>
                <c:pt idx="818">
                  <c:v>42731</c:v>
                </c:pt>
                <c:pt idx="819">
                  <c:v>42732</c:v>
                </c:pt>
                <c:pt idx="820">
                  <c:v>42733</c:v>
                </c:pt>
                <c:pt idx="821">
                  <c:v>42734</c:v>
                </c:pt>
                <c:pt idx="822">
                  <c:v>42735</c:v>
                </c:pt>
                <c:pt idx="823">
                  <c:v>42736</c:v>
                </c:pt>
                <c:pt idx="824">
                  <c:v>42737</c:v>
                </c:pt>
                <c:pt idx="825">
                  <c:v>42738</c:v>
                </c:pt>
                <c:pt idx="826">
                  <c:v>42739</c:v>
                </c:pt>
                <c:pt idx="827">
                  <c:v>42740</c:v>
                </c:pt>
                <c:pt idx="828">
                  <c:v>42741</c:v>
                </c:pt>
                <c:pt idx="829">
                  <c:v>42742</c:v>
                </c:pt>
                <c:pt idx="830">
                  <c:v>42743</c:v>
                </c:pt>
                <c:pt idx="831">
                  <c:v>42744</c:v>
                </c:pt>
                <c:pt idx="832">
                  <c:v>42745</c:v>
                </c:pt>
                <c:pt idx="833">
                  <c:v>42746</c:v>
                </c:pt>
                <c:pt idx="834">
                  <c:v>42747</c:v>
                </c:pt>
                <c:pt idx="835">
                  <c:v>42748</c:v>
                </c:pt>
                <c:pt idx="836">
                  <c:v>42749</c:v>
                </c:pt>
                <c:pt idx="837">
                  <c:v>42750</c:v>
                </c:pt>
                <c:pt idx="838">
                  <c:v>42751</c:v>
                </c:pt>
                <c:pt idx="839">
                  <c:v>42752</c:v>
                </c:pt>
                <c:pt idx="840">
                  <c:v>42753</c:v>
                </c:pt>
                <c:pt idx="841">
                  <c:v>42754</c:v>
                </c:pt>
                <c:pt idx="842">
                  <c:v>42755</c:v>
                </c:pt>
                <c:pt idx="843">
                  <c:v>42756</c:v>
                </c:pt>
                <c:pt idx="844">
                  <c:v>42757</c:v>
                </c:pt>
                <c:pt idx="845">
                  <c:v>42758</c:v>
                </c:pt>
                <c:pt idx="846">
                  <c:v>42759</c:v>
                </c:pt>
                <c:pt idx="847">
                  <c:v>42760</c:v>
                </c:pt>
                <c:pt idx="848">
                  <c:v>42761</c:v>
                </c:pt>
                <c:pt idx="849">
                  <c:v>42762</c:v>
                </c:pt>
                <c:pt idx="850">
                  <c:v>42763</c:v>
                </c:pt>
                <c:pt idx="851">
                  <c:v>42764</c:v>
                </c:pt>
                <c:pt idx="852">
                  <c:v>42765</c:v>
                </c:pt>
                <c:pt idx="853">
                  <c:v>42766</c:v>
                </c:pt>
                <c:pt idx="854">
                  <c:v>42767</c:v>
                </c:pt>
                <c:pt idx="855">
                  <c:v>42768</c:v>
                </c:pt>
                <c:pt idx="856">
                  <c:v>42769</c:v>
                </c:pt>
                <c:pt idx="857">
                  <c:v>42770</c:v>
                </c:pt>
                <c:pt idx="858">
                  <c:v>42771</c:v>
                </c:pt>
                <c:pt idx="859">
                  <c:v>42772</c:v>
                </c:pt>
                <c:pt idx="860">
                  <c:v>42773</c:v>
                </c:pt>
                <c:pt idx="861">
                  <c:v>42774</c:v>
                </c:pt>
                <c:pt idx="862">
                  <c:v>42775</c:v>
                </c:pt>
                <c:pt idx="863">
                  <c:v>42776</c:v>
                </c:pt>
                <c:pt idx="864">
                  <c:v>42777</c:v>
                </c:pt>
                <c:pt idx="865">
                  <c:v>42778</c:v>
                </c:pt>
                <c:pt idx="866">
                  <c:v>42779</c:v>
                </c:pt>
                <c:pt idx="867">
                  <c:v>42780</c:v>
                </c:pt>
                <c:pt idx="868">
                  <c:v>42781</c:v>
                </c:pt>
                <c:pt idx="869">
                  <c:v>42782</c:v>
                </c:pt>
                <c:pt idx="870">
                  <c:v>42783</c:v>
                </c:pt>
                <c:pt idx="871">
                  <c:v>42784</c:v>
                </c:pt>
                <c:pt idx="872">
                  <c:v>42785</c:v>
                </c:pt>
                <c:pt idx="873">
                  <c:v>42786</c:v>
                </c:pt>
                <c:pt idx="874">
                  <c:v>42787</c:v>
                </c:pt>
                <c:pt idx="875">
                  <c:v>42788</c:v>
                </c:pt>
                <c:pt idx="876">
                  <c:v>42789</c:v>
                </c:pt>
                <c:pt idx="877">
                  <c:v>42790</c:v>
                </c:pt>
                <c:pt idx="878">
                  <c:v>42791</c:v>
                </c:pt>
                <c:pt idx="879">
                  <c:v>42792</c:v>
                </c:pt>
                <c:pt idx="880">
                  <c:v>42793</c:v>
                </c:pt>
                <c:pt idx="881">
                  <c:v>42794</c:v>
                </c:pt>
                <c:pt idx="882">
                  <c:v>42795</c:v>
                </c:pt>
                <c:pt idx="883">
                  <c:v>42796</c:v>
                </c:pt>
                <c:pt idx="884">
                  <c:v>42797</c:v>
                </c:pt>
                <c:pt idx="885">
                  <c:v>42798</c:v>
                </c:pt>
                <c:pt idx="886">
                  <c:v>42799</c:v>
                </c:pt>
                <c:pt idx="887">
                  <c:v>42800</c:v>
                </c:pt>
                <c:pt idx="888">
                  <c:v>42801</c:v>
                </c:pt>
                <c:pt idx="889">
                  <c:v>42802</c:v>
                </c:pt>
                <c:pt idx="890">
                  <c:v>42803</c:v>
                </c:pt>
                <c:pt idx="891">
                  <c:v>42804</c:v>
                </c:pt>
                <c:pt idx="892">
                  <c:v>42805</c:v>
                </c:pt>
                <c:pt idx="893">
                  <c:v>42806</c:v>
                </c:pt>
                <c:pt idx="894">
                  <c:v>42807</c:v>
                </c:pt>
                <c:pt idx="895">
                  <c:v>42808</c:v>
                </c:pt>
                <c:pt idx="896">
                  <c:v>42809</c:v>
                </c:pt>
                <c:pt idx="897">
                  <c:v>42810</c:v>
                </c:pt>
                <c:pt idx="898">
                  <c:v>42811</c:v>
                </c:pt>
                <c:pt idx="899">
                  <c:v>42812</c:v>
                </c:pt>
                <c:pt idx="900">
                  <c:v>42813</c:v>
                </c:pt>
                <c:pt idx="901">
                  <c:v>42814</c:v>
                </c:pt>
                <c:pt idx="902">
                  <c:v>42815</c:v>
                </c:pt>
                <c:pt idx="903">
                  <c:v>42816</c:v>
                </c:pt>
                <c:pt idx="904">
                  <c:v>42817</c:v>
                </c:pt>
                <c:pt idx="905">
                  <c:v>42818</c:v>
                </c:pt>
                <c:pt idx="906">
                  <c:v>42819</c:v>
                </c:pt>
                <c:pt idx="907">
                  <c:v>42820</c:v>
                </c:pt>
                <c:pt idx="908">
                  <c:v>42821</c:v>
                </c:pt>
                <c:pt idx="909">
                  <c:v>42822</c:v>
                </c:pt>
                <c:pt idx="910">
                  <c:v>42823</c:v>
                </c:pt>
                <c:pt idx="911">
                  <c:v>42824</c:v>
                </c:pt>
                <c:pt idx="912">
                  <c:v>42825</c:v>
                </c:pt>
                <c:pt idx="913">
                  <c:v>42826</c:v>
                </c:pt>
                <c:pt idx="914">
                  <c:v>42827</c:v>
                </c:pt>
                <c:pt idx="915">
                  <c:v>42828</c:v>
                </c:pt>
                <c:pt idx="916">
                  <c:v>42829</c:v>
                </c:pt>
                <c:pt idx="917">
                  <c:v>42830</c:v>
                </c:pt>
                <c:pt idx="918">
                  <c:v>42831</c:v>
                </c:pt>
                <c:pt idx="919">
                  <c:v>42832</c:v>
                </c:pt>
                <c:pt idx="920">
                  <c:v>42833</c:v>
                </c:pt>
                <c:pt idx="921">
                  <c:v>42834</c:v>
                </c:pt>
                <c:pt idx="922">
                  <c:v>42835</c:v>
                </c:pt>
                <c:pt idx="923">
                  <c:v>42836</c:v>
                </c:pt>
                <c:pt idx="924">
                  <c:v>42837</c:v>
                </c:pt>
                <c:pt idx="925">
                  <c:v>42838</c:v>
                </c:pt>
                <c:pt idx="926">
                  <c:v>42839</c:v>
                </c:pt>
                <c:pt idx="927">
                  <c:v>42840</c:v>
                </c:pt>
                <c:pt idx="928">
                  <c:v>42841</c:v>
                </c:pt>
                <c:pt idx="929">
                  <c:v>42842</c:v>
                </c:pt>
                <c:pt idx="930">
                  <c:v>42843</c:v>
                </c:pt>
                <c:pt idx="931">
                  <c:v>42844</c:v>
                </c:pt>
                <c:pt idx="932">
                  <c:v>42845</c:v>
                </c:pt>
                <c:pt idx="933">
                  <c:v>42846</c:v>
                </c:pt>
                <c:pt idx="934">
                  <c:v>42847</c:v>
                </c:pt>
                <c:pt idx="935">
                  <c:v>42848</c:v>
                </c:pt>
                <c:pt idx="936">
                  <c:v>42849</c:v>
                </c:pt>
                <c:pt idx="937">
                  <c:v>42850</c:v>
                </c:pt>
                <c:pt idx="938">
                  <c:v>42851</c:v>
                </c:pt>
                <c:pt idx="939">
                  <c:v>42852</c:v>
                </c:pt>
                <c:pt idx="940">
                  <c:v>42853</c:v>
                </c:pt>
                <c:pt idx="941">
                  <c:v>42854</c:v>
                </c:pt>
                <c:pt idx="942">
                  <c:v>42855</c:v>
                </c:pt>
                <c:pt idx="943">
                  <c:v>42856</c:v>
                </c:pt>
                <c:pt idx="944">
                  <c:v>42857</c:v>
                </c:pt>
                <c:pt idx="945">
                  <c:v>42858</c:v>
                </c:pt>
                <c:pt idx="946">
                  <c:v>42859</c:v>
                </c:pt>
                <c:pt idx="947">
                  <c:v>42860</c:v>
                </c:pt>
                <c:pt idx="948">
                  <c:v>42861</c:v>
                </c:pt>
                <c:pt idx="949">
                  <c:v>42862</c:v>
                </c:pt>
                <c:pt idx="950">
                  <c:v>42863</c:v>
                </c:pt>
                <c:pt idx="951">
                  <c:v>42864</c:v>
                </c:pt>
                <c:pt idx="952">
                  <c:v>42865</c:v>
                </c:pt>
                <c:pt idx="953">
                  <c:v>42866</c:v>
                </c:pt>
                <c:pt idx="954">
                  <c:v>42867</c:v>
                </c:pt>
                <c:pt idx="955">
                  <c:v>42868</c:v>
                </c:pt>
                <c:pt idx="956">
                  <c:v>42869</c:v>
                </c:pt>
                <c:pt idx="957">
                  <c:v>42870</c:v>
                </c:pt>
                <c:pt idx="958">
                  <c:v>42871</c:v>
                </c:pt>
                <c:pt idx="959">
                  <c:v>42872</c:v>
                </c:pt>
                <c:pt idx="960">
                  <c:v>42873</c:v>
                </c:pt>
                <c:pt idx="961">
                  <c:v>42874</c:v>
                </c:pt>
                <c:pt idx="962">
                  <c:v>42875</c:v>
                </c:pt>
                <c:pt idx="963">
                  <c:v>42876</c:v>
                </c:pt>
                <c:pt idx="964">
                  <c:v>42877</c:v>
                </c:pt>
                <c:pt idx="965">
                  <c:v>42878</c:v>
                </c:pt>
                <c:pt idx="966">
                  <c:v>42879</c:v>
                </c:pt>
                <c:pt idx="967">
                  <c:v>42880</c:v>
                </c:pt>
                <c:pt idx="968">
                  <c:v>42881</c:v>
                </c:pt>
                <c:pt idx="969">
                  <c:v>42882</c:v>
                </c:pt>
                <c:pt idx="970">
                  <c:v>42883</c:v>
                </c:pt>
                <c:pt idx="971">
                  <c:v>42884</c:v>
                </c:pt>
                <c:pt idx="972">
                  <c:v>42885</c:v>
                </c:pt>
                <c:pt idx="973">
                  <c:v>42886</c:v>
                </c:pt>
                <c:pt idx="974">
                  <c:v>42887</c:v>
                </c:pt>
                <c:pt idx="975">
                  <c:v>42888</c:v>
                </c:pt>
                <c:pt idx="976">
                  <c:v>42889</c:v>
                </c:pt>
                <c:pt idx="977">
                  <c:v>42890</c:v>
                </c:pt>
                <c:pt idx="978">
                  <c:v>42891</c:v>
                </c:pt>
                <c:pt idx="979">
                  <c:v>42892</c:v>
                </c:pt>
                <c:pt idx="980">
                  <c:v>42893</c:v>
                </c:pt>
                <c:pt idx="981">
                  <c:v>42894</c:v>
                </c:pt>
                <c:pt idx="982">
                  <c:v>42895</c:v>
                </c:pt>
                <c:pt idx="983">
                  <c:v>42896</c:v>
                </c:pt>
                <c:pt idx="984">
                  <c:v>42897</c:v>
                </c:pt>
                <c:pt idx="985">
                  <c:v>42898</c:v>
                </c:pt>
                <c:pt idx="986">
                  <c:v>42899</c:v>
                </c:pt>
                <c:pt idx="987">
                  <c:v>42900</c:v>
                </c:pt>
                <c:pt idx="988">
                  <c:v>42901</c:v>
                </c:pt>
                <c:pt idx="989">
                  <c:v>42902</c:v>
                </c:pt>
                <c:pt idx="990">
                  <c:v>42903</c:v>
                </c:pt>
                <c:pt idx="991">
                  <c:v>42904</c:v>
                </c:pt>
                <c:pt idx="992">
                  <c:v>42905</c:v>
                </c:pt>
                <c:pt idx="993">
                  <c:v>42906</c:v>
                </c:pt>
                <c:pt idx="994">
                  <c:v>42907</c:v>
                </c:pt>
                <c:pt idx="995">
                  <c:v>42908</c:v>
                </c:pt>
                <c:pt idx="996">
                  <c:v>42909</c:v>
                </c:pt>
                <c:pt idx="997">
                  <c:v>42910</c:v>
                </c:pt>
                <c:pt idx="998">
                  <c:v>42911</c:v>
                </c:pt>
                <c:pt idx="999">
                  <c:v>42912</c:v>
                </c:pt>
                <c:pt idx="1000">
                  <c:v>42913</c:v>
                </c:pt>
                <c:pt idx="1001">
                  <c:v>42914</c:v>
                </c:pt>
                <c:pt idx="1002">
                  <c:v>42915</c:v>
                </c:pt>
                <c:pt idx="1003">
                  <c:v>42916</c:v>
                </c:pt>
                <c:pt idx="1004">
                  <c:v>42917</c:v>
                </c:pt>
                <c:pt idx="1005">
                  <c:v>42918</c:v>
                </c:pt>
                <c:pt idx="1006">
                  <c:v>42919</c:v>
                </c:pt>
                <c:pt idx="1007">
                  <c:v>42920</c:v>
                </c:pt>
                <c:pt idx="1008">
                  <c:v>42921</c:v>
                </c:pt>
                <c:pt idx="1009">
                  <c:v>42922</c:v>
                </c:pt>
                <c:pt idx="1010">
                  <c:v>42923</c:v>
                </c:pt>
                <c:pt idx="1011">
                  <c:v>42924</c:v>
                </c:pt>
                <c:pt idx="1012">
                  <c:v>42925</c:v>
                </c:pt>
                <c:pt idx="1013">
                  <c:v>42926</c:v>
                </c:pt>
                <c:pt idx="1014">
                  <c:v>42927</c:v>
                </c:pt>
                <c:pt idx="1015">
                  <c:v>42928</c:v>
                </c:pt>
                <c:pt idx="1016">
                  <c:v>42929</c:v>
                </c:pt>
                <c:pt idx="1017">
                  <c:v>42930</c:v>
                </c:pt>
                <c:pt idx="1018">
                  <c:v>42931</c:v>
                </c:pt>
                <c:pt idx="1019">
                  <c:v>42932</c:v>
                </c:pt>
                <c:pt idx="1020">
                  <c:v>42933</c:v>
                </c:pt>
                <c:pt idx="1021">
                  <c:v>42934</c:v>
                </c:pt>
                <c:pt idx="1022">
                  <c:v>42935</c:v>
                </c:pt>
                <c:pt idx="1023">
                  <c:v>42936</c:v>
                </c:pt>
                <c:pt idx="1024">
                  <c:v>42937</c:v>
                </c:pt>
                <c:pt idx="1025">
                  <c:v>42938</c:v>
                </c:pt>
                <c:pt idx="1026">
                  <c:v>42939</c:v>
                </c:pt>
                <c:pt idx="1027">
                  <c:v>42940</c:v>
                </c:pt>
                <c:pt idx="1028">
                  <c:v>42941</c:v>
                </c:pt>
                <c:pt idx="1029">
                  <c:v>42942</c:v>
                </c:pt>
                <c:pt idx="1030">
                  <c:v>42943</c:v>
                </c:pt>
                <c:pt idx="1031">
                  <c:v>42944</c:v>
                </c:pt>
                <c:pt idx="1032">
                  <c:v>42945</c:v>
                </c:pt>
                <c:pt idx="1033">
                  <c:v>42946</c:v>
                </c:pt>
                <c:pt idx="1034">
                  <c:v>42947</c:v>
                </c:pt>
                <c:pt idx="1035">
                  <c:v>42948</c:v>
                </c:pt>
                <c:pt idx="1036">
                  <c:v>42949</c:v>
                </c:pt>
                <c:pt idx="1037">
                  <c:v>42950</c:v>
                </c:pt>
                <c:pt idx="1038">
                  <c:v>42951</c:v>
                </c:pt>
                <c:pt idx="1039">
                  <c:v>42952</c:v>
                </c:pt>
                <c:pt idx="1040">
                  <c:v>42953</c:v>
                </c:pt>
                <c:pt idx="1041">
                  <c:v>42954</c:v>
                </c:pt>
                <c:pt idx="1042">
                  <c:v>42955</c:v>
                </c:pt>
                <c:pt idx="1043">
                  <c:v>42956</c:v>
                </c:pt>
                <c:pt idx="1044">
                  <c:v>42957</c:v>
                </c:pt>
                <c:pt idx="1045">
                  <c:v>42958</c:v>
                </c:pt>
                <c:pt idx="1046">
                  <c:v>42959</c:v>
                </c:pt>
                <c:pt idx="1047">
                  <c:v>42960</c:v>
                </c:pt>
                <c:pt idx="1048">
                  <c:v>42961</c:v>
                </c:pt>
                <c:pt idx="1049">
                  <c:v>42962</c:v>
                </c:pt>
                <c:pt idx="1050">
                  <c:v>42963</c:v>
                </c:pt>
                <c:pt idx="1051">
                  <c:v>42964</c:v>
                </c:pt>
                <c:pt idx="1052">
                  <c:v>42965</c:v>
                </c:pt>
                <c:pt idx="1053">
                  <c:v>42966</c:v>
                </c:pt>
                <c:pt idx="1054">
                  <c:v>42967</c:v>
                </c:pt>
                <c:pt idx="1055">
                  <c:v>42968</c:v>
                </c:pt>
                <c:pt idx="1056">
                  <c:v>42969</c:v>
                </c:pt>
                <c:pt idx="1057">
                  <c:v>42970</c:v>
                </c:pt>
                <c:pt idx="1058">
                  <c:v>42971</c:v>
                </c:pt>
                <c:pt idx="1059">
                  <c:v>42972</c:v>
                </c:pt>
                <c:pt idx="1060">
                  <c:v>42973</c:v>
                </c:pt>
                <c:pt idx="1061">
                  <c:v>42974</c:v>
                </c:pt>
                <c:pt idx="1062">
                  <c:v>42975</c:v>
                </c:pt>
                <c:pt idx="1063">
                  <c:v>42976</c:v>
                </c:pt>
                <c:pt idx="1064">
                  <c:v>42977</c:v>
                </c:pt>
                <c:pt idx="1065">
                  <c:v>42978</c:v>
                </c:pt>
                <c:pt idx="1066">
                  <c:v>42979</c:v>
                </c:pt>
                <c:pt idx="1067">
                  <c:v>42980</c:v>
                </c:pt>
                <c:pt idx="1068">
                  <c:v>42981</c:v>
                </c:pt>
                <c:pt idx="1069">
                  <c:v>42982</c:v>
                </c:pt>
                <c:pt idx="1070">
                  <c:v>42983</c:v>
                </c:pt>
                <c:pt idx="1071">
                  <c:v>42984</c:v>
                </c:pt>
                <c:pt idx="1072">
                  <c:v>42985</c:v>
                </c:pt>
                <c:pt idx="1073">
                  <c:v>42986</c:v>
                </c:pt>
                <c:pt idx="1074">
                  <c:v>42987</c:v>
                </c:pt>
                <c:pt idx="1075">
                  <c:v>42988</c:v>
                </c:pt>
                <c:pt idx="1076">
                  <c:v>42989</c:v>
                </c:pt>
                <c:pt idx="1077">
                  <c:v>42990</c:v>
                </c:pt>
                <c:pt idx="1078">
                  <c:v>42991</c:v>
                </c:pt>
                <c:pt idx="1079">
                  <c:v>42992</c:v>
                </c:pt>
                <c:pt idx="1080">
                  <c:v>42993</c:v>
                </c:pt>
                <c:pt idx="1081">
                  <c:v>42994</c:v>
                </c:pt>
                <c:pt idx="1082">
                  <c:v>42995</c:v>
                </c:pt>
                <c:pt idx="1083">
                  <c:v>42996</c:v>
                </c:pt>
                <c:pt idx="1084">
                  <c:v>42997</c:v>
                </c:pt>
                <c:pt idx="1085">
                  <c:v>42998</c:v>
                </c:pt>
                <c:pt idx="1086">
                  <c:v>42999</c:v>
                </c:pt>
                <c:pt idx="1087">
                  <c:v>43000</c:v>
                </c:pt>
                <c:pt idx="1088">
                  <c:v>43001</c:v>
                </c:pt>
                <c:pt idx="1089">
                  <c:v>43002</c:v>
                </c:pt>
                <c:pt idx="1090">
                  <c:v>43003</c:v>
                </c:pt>
                <c:pt idx="1091">
                  <c:v>43004</c:v>
                </c:pt>
                <c:pt idx="1092">
                  <c:v>43005</c:v>
                </c:pt>
                <c:pt idx="1093">
                  <c:v>43006</c:v>
                </c:pt>
                <c:pt idx="1094">
                  <c:v>43007</c:v>
                </c:pt>
                <c:pt idx="1095">
                  <c:v>43008</c:v>
                </c:pt>
                <c:pt idx="1096">
                  <c:v>43009</c:v>
                </c:pt>
                <c:pt idx="1097">
                  <c:v>43010</c:v>
                </c:pt>
                <c:pt idx="1098">
                  <c:v>43011</c:v>
                </c:pt>
                <c:pt idx="1099">
                  <c:v>43012</c:v>
                </c:pt>
                <c:pt idx="1100">
                  <c:v>43013</c:v>
                </c:pt>
                <c:pt idx="1101">
                  <c:v>43014</c:v>
                </c:pt>
                <c:pt idx="1102">
                  <c:v>43015</c:v>
                </c:pt>
                <c:pt idx="1103">
                  <c:v>43016</c:v>
                </c:pt>
                <c:pt idx="1104">
                  <c:v>43017</c:v>
                </c:pt>
                <c:pt idx="1105">
                  <c:v>43018</c:v>
                </c:pt>
                <c:pt idx="1106">
                  <c:v>43019</c:v>
                </c:pt>
                <c:pt idx="1107">
                  <c:v>43020</c:v>
                </c:pt>
                <c:pt idx="1108">
                  <c:v>43021</c:v>
                </c:pt>
                <c:pt idx="1109">
                  <c:v>43022</c:v>
                </c:pt>
                <c:pt idx="1110">
                  <c:v>43023</c:v>
                </c:pt>
                <c:pt idx="1111">
                  <c:v>43024</c:v>
                </c:pt>
                <c:pt idx="1112">
                  <c:v>43025</c:v>
                </c:pt>
                <c:pt idx="1113">
                  <c:v>43026</c:v>
                </c:pt>
                <c:pt idx="1114">
                  <c:v>43027</c:v>
                </c:pt>
                <c:pt idx="1115">
                  <c:v>43028</c:v>
                </c:pt>
                <c:pt idx="1116">
                  <c:v>43029</c:v>
                </c:pt>
                <c:pt idx="1117">
                  <c:v>43030</c:v>
                </c:pt>
                <c:pt idx="1118">
                  <c:v>43031</c:v>
                </c:pt>
                <c:pt idx="1119">
                  <c:v>43032</c:v>
                </c:pt>
                <c:pt idx="1120">
                  <c:v>43033</c:v>
                </c:pt>
                <c:pt idx="1121">
                  <c:v>43034</c:v>
                </c:pt>
                <c:pt idx="1122">
                  <c:v>43035</c:v>
                </c:pt>
                <c:pt idx="1123">
                  <c:v>43036</c:v>
                </c:pt>
                <c:pt idx="1124">
                  <c:v>43037</c:v>
                </c:pt>
                <c:pt idx="1125">
                  <c:v>43038</c:v>
                </c:pt>
                <c:pt idx="1126">
                  <c:v>43039</c:v>
                </c:pt>
                <c:pt idx="1127">
                  <c:v>43040</c:v>
                </c:pt>
                <c:pt idx="1128">
                  <c:v>43041</c:v>
                </c:pt>
                <c:pt idx="1129">
                  <c:v>43042</c:v>
                </c:pt>
                <c:pt idx="1130">
                  <c:v>43043</c:v>
                </c:pt>
                <c:pt idx="1131">
                  <c:v>43044</c:v>
                </c:pt>
                <c:pt idx="1132">
                  <c:v>43045</c:v>
                </c:pt>
                <c:pt idx="1133">
                  <c:v>43046</c:v>
                </c:pt>
                <c:pt idx="1134">
                  <c:v>43047</c:v>
                </c:pt>
                <c:pt idx="1135">
                  <c:v>43048</c:v>
                </c:pt>
                <c:pt idx="1136">
                  <c:v>43049</c:v>
                </c:pt>
                <c:pt idx="1137">
                  <c:v>43050</c:v>
                </c:pt>
                <c:pt idx="1138">
                  <c:v>43051</c:v>
                </c:pt>
                <c:pt idx="1139">
                  <c:v>43052</c:v>
                </c:pt>
                <c:pt idx="1140">
                  <c:v>43053</c:v>
                </c:pt>
                <c:pt idx="1141">
                  <c:v>43054</c:v>
                </c:pt>
                <c:pt idx="1142">
                  <c:v>43055</c:v>
                </c:pt>
                <c:pt idx="1143">
                  <c:v>43056</c:v>
                </c:pt>
                <c:pt idx="1144">
                  <c:v>43057</c:v>
                </c:pt>
                <c:pt idx="1145">
                  <c:v>43058</c:v>
                </c:pt>
                <c:pt idx="1146">
                  <c:v>43059</c:v>
                </c:pt>
                <c:pt idx="1147">
                  <c:v>43060</c:v>
                </c:pt>
                <c:pt idx="1148">
                  <c:v>43061</c:v>
                </c:pt>
                <c:pt idx="1149">
                  <c:v>43062</c:v>
                </c:pt>
                <c:pt idx="1150">
                  <c:v>43063</c:v>
                </c:pt>
                <c:pt idx="1151">
                  <c:v>43064</c:v>
                </c:pt>
                <c:pt idx="1152">
                  <c:v>43065</c:v>
                </c:pt>
                <c:pt idx="1153">
                  <c:v>43066</c:v>
                </c:pt>
                <c:pt idx="1154">
                  <c:v>43067</c:v>
                </c:pt>
                <c:pt idx="1155">
                  <c:v>43068</c:v>
                </c:pt>
                <c:pt idx="1156">
                  <c:v>43069</c:v>
                </c:pt>
                <c:pt idx="1157">
                  <c:v>43070</c:v>
                </c:pt>
                <c:pt idx="1158">
                  <c:v>43071</c:v>
                </c:pt>
                <c:pt idx="1159">
                  <c:v>43072</c:v>
                </c:pt>
                <c:pt idx="1160">
                  <c:v>43073</c:v>
                </c:pt>
                <c:pt idx="1161">
                  <c:v>43074</c:v>
                </c:pt>
                <c:pt idx="1162">
                  <c:v>43075</c:v>
                </c:pt>
                <c:pt idx="1163">
                  <c:v>43076</c:v>
                </c:pt>
                <c:pt idx="1164">
                  <c:v>43077</c:v>
                </c:pt>
                <c:pt idx="1165">
                  <c:v>43078</c:v>
                </c:pt>
                <c:pt idx="1166">
                  <c:v>43079</c:v>
                </c:pt>
                <c:pt idx="1167">
                  <c:v>43080</c:v>
                </c:pt>
                <c:pt idx="1168">
                  <c:v>43081</c:v>
                </c:pt>
                <c:pt idx="1169">
                  <c:v>43082</c:v>
                </c:pt>
                <c:pt idx="1170">
                  <c:v>43083</c:v>
                </c:pt>
                <c:pt idx="1171">
                  <c:v>43084</c:v>
                </c:pt>
                <c:pt idx="1172">
                  <c:v>43085</c:v>
                </c:pt>
                <c:pt idx="1173">
                  <c:v>43086</c:v>
                </c:pt>
                <c:pt idx="1174">
                  <c:v>43087</c:v>
                </c:pt>
                <c:pt idx="1175">
                  <c:v>43088</c:v>
                </c:pt>
                <c:pt idx="1176">
                  <c:v>43089</c:v>
                </c:pt>
                <c:pt idx="1177">
                  <c:v>43090</c:v>
                </c:pt>
                <c:pt idx="1178">
                  <c:v>43091</c:v>
                </c:pt>
                <c:pt idx="1179">
                  <c:v>43092</c:v>
                </c:pt>
                <c:pt idx="1180">
                  <c:v>43093</c:v>
                </c:pt>
                <c:pt idx="1181">
                  <c:v>43094</c:v>
                </c:pt>
                <c:pt idx="1182">
                  <c:v>43095</c:v>
                </c:pt>
                <c:pt idx="1183">
                  <c:v>43096</c:v>
                </c:pt>
                <c:pt idx="1184">
                  <c:v>43097</c:v>
                </c:pt>
                <c:pt idx="1185">
                  <c:v>43098</c:v>
                </c:pt>
                <c:pt idx="1186">
                  <c:v>43099</c:v>
                </c:pt>
                <c:pt idx="1187">
                  <c:v>43100</c:v>
                </c:pt>
                <c:pt idx="1188">
                  <c:v>43101</c:v>
                </c:pt>
                <c:pt idx="1189">
                  <c:v>43102</c:v>
                </c:pt>
                <c:pt idx="1190">
                  <c:v>43103</c:v>
                </c:pt>
                <c:pt idx="1191">
                  <c:v>43104</c:v>
                </c:pt>
                <c:pt idx="1192">
                  <c:v>43105</c:v>
                </c:pt>
                <c:pt idx="1193">
                  <c:v>43106</c:v>
                </c:pt>
                <c:pt idx="1194">
                  <c:v>43107</c:v>
                </c:pt>
                <c:pt idx="1195">
                  <c:v>43108</c:v>
                </c:pt>
                <c:pt idx="1196">
                  <c:v>43109</c:v>
                </c:pt>
                <c:pt idx="1197">
                  <c:v>43110</c:v>
                </c:pt>
                <c:pt idx="1198">
                  <c:v>43111</c:v>
                </c:pt>
                <c:pt idx="1199">
                  <c:v>43112</c:v>
                </c:pt>
                <c:pt idx="1200">
                  <c:v>43113</c:v>
                </c:pt>
                <c:pt idx="1201">
                  <c:v>43114</c:v>
                </c:pt>
                <c:pt idx="1202">
                  <c:v>43115</c:v>
                </c:pt>
                <c:pt idx="1203">
                  <c:v>43116</c:v>
                </c:pt>
                <c:pt idx="1204">
                  <c:v>43117</c:v>
                </c:pt>
                <c:pt idx="1205">
                  <c:v>43118</c:v>
                </c:pt>
                <c:pt idx="1206">
                  <c:v>43119</c:v>
                </c:pt>
                <c:pt idx="1207">
                  <c:v>43120</c:v>
                </c:pt>
                <c:pt idx="1208">
                  <c:v>43121</c:v>
                </c:pt>
                <c:pt idx="1209">
                  <c:v>43122</c:v>
                </c:pt>
                <c:pt idx="1210">
                  <c:v>43123</c:v>
                </c:pt>
                <c:pt idx="1211">
                  <c:v>43124</c:v>
                </c:pt>
                <c:pt idx="1212">
                  <c:v>43125</c:v>
                </c:pt>
                <c:pt idx="1213">
                  <c:v>43126</c:v>
                </c:pt>
                <c:pt idx="1214">
                  <c:v>43127</c:v>
                </c:pt>
                <c:pt idx="1215">
                  <c:v>43128</c:v>
                </c:pt>
                <c:pt idx="1216">
                  <c:v>43129</c:v>
                </c:pt>
                <c:pt idx="1217">
                  <c:v>43130</c:v>
                </c:pt>
                <c:pt idx="1218">
                  <c:v>43131</c:v>
                </c:pt>
                <c:pt idx="1219">
                  <c:v>43132</c:v>
                </c:pt>
                <c:pt idx="1220">
                  <c:v>43133</c:v>
                </c:pt>
                <c:pt idx="1221">
                  <c:v>43134</c:v>
                </c:pt>
                <c:pt idx="1222">
                  <c:v>43135</c:v>
                </c:pt>
                <c:pt idx="1223">
                  <c:v>43136</c:v>
                </c:pt>
                <c:pt idx="1224">
                  <c:v>43137</c:v>
                </c:pt>
                <c:pt idx="1225">
                  <c:v>43138</c:v>
                </c:pt>
                <c:pt idx="1226">
                  <c:v>43139</c:v>
                </c:pt>
                <c:pt idx="1227">
                  <c:v>43140</c:v>
                </c:pt>
                <c:pt idx="1228">
                  <c:v>43141</c:v>
                </c:pt>
                <c:pt idx="1229">
                  <c:v>43142</c:v>
                </c:pt>
                <c:pt idx="1230">
                  <c:v>43143</c:v>
                </c:pt>
                <c:pt idx="1231">
                  <c:v>43144</c:v>
                </c:pt>
                <c:pt idx="1232">
                  <c:v>43145</c:v>
                </c:pt>
                <c:pt idx="1233">
                  <c:v>43146</c:v>
                </c:pt>
                <c:pt idx="1234">
                  <c:v>43147</c:v>
                </c:pt>
                <c:pt idx="1235">
                  <c:v>43148</c:v>
                </c:pt>
                <c:pt idx="1236">
                  <c:v>43149</c:v>
                </c:pt>
                <c:pt idx="1237">
                  <c:v>43150</c:v>
                </c:pt>
                <c:pt idx="1238">
                  <c:v>43151</c:v>
                </c:pt>
                <c:pt idx="1239">
                  <c:v>43152</c:v>
                </c:pt>
                <c:pt idx="1240">
                  <c:v>43153</c:v>
                </c:pt>
                <c:pt idx="1241">
                  <c:v>43154</c:v>
                </c:pt>
                <c:pt idx="1242">
                  <c:v>43155</c:v>
                </c:pt>
                <c:pt idx="1243">
                  <c:v>43156</c:v>
                </c:pt>
                <c:pt idx="1244">
                  <c:v>43157</c:v>
                </c:pt>
                <c:pt idx="1245">
                  <c:v>43158</c:v>
                </c:pt>
                <c:pt idx="1246">
                  <c:v>43159</c:v>
                </c:pt>
                <c:pt idx="1247">
                  <c:v>43160</c:v>
                </c:pt>
                <c:pt idx="1248">
                  <c:v>43161</c:v>
                </c:pt>
                <c:pt idx="1249">
                  <c:v>43162</c:v>
                </c:pt>
                <c:pt idx="1250">
                  <c:v>43163</c:v>
                </c:pt>
                <c:pt idx="1251">
                  <c:v>43164</c:v>
                </c:pt>
                <c:pt idx="1252">
                  <c:v>43165</c:v>
                </c:pt>
                <c:pt idx="1253">
                  <c:v>43166</c:v>
                </c:pt>
                <c:pt idx="1254">
                  <c:v>43167</c:v>
                </c:pt>
                <c:pt idx="1255">
                  <c:v>43168</c:v>
                </c:pt>
                <c:pt idx="1256">
                  <c:v>43169</c:v>
                </c:pt>
                <c:pt idx="1257">
                  <c:v>43170</c:v>
                </c:pt>
                <c:pt idx="1258">
                  <c:v>43171</c:v>
                </c:pt>
                <c:pt idx="1259">
                  <c:v>43172</c:v>
                </c:pt>
                <c:pt idx="1260">
                  <c:v>43173</c:v>
                </c:pt>
                <c:pt idx="1261">
                  <c:v>43174</c:v>
                </c:pt>
                <c:pt idx="1262">
                  <c:v>43175</c:v>
                </c:pt>
                <c:pt idx="1263">
                  <c:v>43176</c:v>
                </c:pt>
                <c:pt idx="1264">
                  <c:v>43177</c:v>
                </c:pt>
                <c:pt idx="1265">
                  <c:v>43178</c:v>
                </c:pt>
                <c:pt idx="1266">
                  <c:v>43179</c:v>
                </c:pt>
                <c:pt idx="1267">
                  <c:v>43180</c:v>
                </c:pt>
                <c:pt idx="1268">
                  <c:v>43181</c:v>
                </c:pt>
                <c:pt idx="1269">
                  <c:v>43182</c:v>
                </c:pt>
                <c:pt idx="1270">
                  <c:v>43183</c:v>
                </c:pt>
                <c:pt idx="1271">
                  <c:v>43184</c:v>
                </c:pt>
                <c:pt idx="1272">
                  <c:v>43185</c:v>
                </c:pt>
                <c:pt idx="1273">
                  <c:v>43186</c:v>
                </c:pt>
                <c:pt idx="1274">
                  <c:v>43187</c:v>
                </c:pt>
                <c:pt idx="1275">
                  <c:v>43188</c:v>
                </c:pt>
                <c:pt idx="1276">
                  <c:v>43189</c:v>
                </c:pt>
                <c:pt idx="1277">
                  <c:v>43190</c:v>
                </c:pt>
                <c:pt idx="1278">
                  <c:v>43191</c:v>
                </c:pt>
                <c:pt idx="1279">
                  <c:v>43192</c:v>
                </c:pt>
                <c:pt idx="1280">
                  <c:v>43193</c:v>
                </c:pt>
                <c:pt idx="1281">
                  <c:v>43194</c:v>
                </c:pt>
                <c:pt idx="1282">
                  <c:v>43195</c:v>
                </c:pt>
                <c:pt idx="1283">
                  <c:v>43196</c:v>
                </c:pt>
                <c:pt idx="1284">
                  <c:v>43197</c:v>
                </c:pt>
                <c:pt idx="1285">
                  <c:v>43198</c:v>
                </c:pt>
                <c:pt idx="1286">
                  <c:v>43199</c:v>
                </c:pt>
                <c:pt idx="1287">
                  <c:v>43200</c:v>
                </c:pt>
                <c:pt idx="1288">
                  <c:v>43201</c:v>
                </c:pt>
                <c:pt idx="1289">
                  <c:v>43202</c:v>
                </c:pt>
                <c:pt idx="1290">
                  <c:v>43203</c:v>
                </c:pt>
                <c:pt idx="1291">
                  <c:v>43204</c:v>
                </c:pt>
                <c:pt idx="1292">
                  <c:v>43205</c:v>
                </c:pt>
                <c:pt idx="1293">
                  <c:v>43206</c:v>
                </c:pt>
                <c:pt idx="1294">
                  <c:v>43207</c:v>
                </c:pt>
                <c:pt idx="1295">
                  <c:v>43208</c:v>
                </c:pt>
                <c:pt idx="1296">
                  <c:v>43209</c:v>
                </c:pt>
                <c:pt idx="1297">
                  <c:v>43210</c:v>
                </c:pt>
                <c:pt idx="1298">
                  <c:v>43211</c:v>
                </c:pt>
                <c:pt idx="1299">
                  <c:v>43212</c:v>
                </c:pt>
                <c:pt idx="1300">
                  <c:v>43213</c:v>
                </c:pt>
                <c:pt idx="1301">
                  <c:v>43214</c:v>
                </c:pt>
                <c:pt idx="1302">
                  <c:v>43215</c:v>
                </c:pt>
                <c:pt idx="1303">
                  <c:v>43216</c:v>
                </c:pt>
                <c:pt idx="1304">
                  <c:v>43217</c:v>
                </c:pt>
                <c:pt idx="1305">
                  <c:v>43218</c:v>
                </c:pt>
                <c:pt idx="1306">
                  <c:v>43219</c:v>
                </c:pt>
                <c:pt idx="1307">
                  <c:v>43220</c:v>
                </c:pt>
                <c:pt idx="1308">
                  <c:v>43221</c:v>
                </c:pt>
                <c:pt idx="1309">
                  <c:v>43222</c:v>
                </c:pt>
                <c:pt idx="1310">
                  <c:v>43223</c:v>
                </c:pt>
                <c:pt idx="1311">
                  <c:v>43224</c:v>
                </c:pt>
                <c:pt idx="1312">
                  <c:v>43225</c:v>
                </c:pt>
                <c:pt idx="1313">
                  <c:v>43226</c:v>
                </c:pt>
                <c:pt idx="1314">
                  <c:v>43227</c:v>
                </c:pt>
                <c:pt idx="1315">
                  <c:v>43228</c:v>
                </c:pt>
                <c:pt idx="1316">
                  <c:v>43229</c:v>
                </c:pt>
                <c:pt idx="1317">
                  <c:v>43230</c:v>
                </c:pt>
                <c:pt idx="1318">
                  <c:v>43231</c:v>
                </c:pt>
                <c:pt idx="1319">
                  <c:v>43232</c:v>
                </c:pt>
                <c:pt idx="1320">
                  <c:v>43233</c:v>
                </c:pt>
                <c:pt idx="1321">
                  <c:v>43234</c:v>
                </c:pt>
                <c:pt idx="1322">
                  <c:v>43235</c:v>
                </c:pt>
                <c:pt idx="1323">
                  <c:v>43236</c:v>
                </c:pt>
                <c:pt idx="1324">
                  <c:v>43237</c:v>
                </c:pt>
                <c:pt idx="1325">
                  <c:v>43238</c:v>
                </c:pt>
                <c:pt idx="1326">
                  <c:v>43239</c:v>
                </c:pt>
                <c:pt idx="1327">
                  <c:v>43240</c:v>
                </c:pt>
                <c:pt idx="1328">
                  <c:v>43241</c:v>
                </c:pt>
                <c:pt idx="1329">
                  <c:v>43242</c:v>
                </c:pt>
                <c:pt idx="1330">
                  <c:v>43243</c:v>
                </c:pt>
                <c:pt idx="1331">
                  <c:v>43244</c:v>
                </c:pt>
                <c:pt idx="1332">
                  <c:v>43245</c:v>
                </c:pt>
                <c:pt idx="1333">
                  <c:v>43246</c:v>
                </c:pt>
                <c:pt idx="1334">
                  <c:v>43247</c:v>
                </c:pt>
                <c:pt idx="1335">
                  <c:v>43248</c:v>
                </c:pt>
                <c:pt idx="1336">
                  <c:v>43249</c:v>
                </c:pt>
                <c:pt idx="1337">
                  <c:v>43250</c:v>
                </c:pt>
                <c:pt idx="1338">
                  <c:v>43251</c:v>
                </c:pt>
                <c:pt idx="1339">
                  <c:v>43252</c:v>
                </c:pt>
                <c:pt idx="1340">
                  <c:v>43253</c:v>
                </c:pt>
                <c:pt idx="1341">
                  <c:v>43254</c:v>
                </c:pt>
                <c:pt idx="1342">
                  <c:v>43255</c:v>
                </c:pt>
                <c:pt idx="1343">
                  <c:v>43256</c:v>
                </c:pt>
                <c:pt idx="1344">
                  <c:v>43257</c:v>
                </c:pt>
                <c:pt idx="1345">
                  <c:v>43258</c:v>
                </c:pt>
                <c:pt idx="1346">
                  <c:v>43259</c:v>
                </c:pt>
                <c:pt idx="1347">
                  <c:v>43260</c:v>
                </c:pt>
                <c:pt idx="1348">
                  <c:v>43261</c:v>
                </c:pt>
                <c:pt idx="1349">
                  <c:v>43262</c:v>
                </c:pt>
                <c:pt idx="1350">
                  <c:v>43263</c:v>
                </c:pt>
                <c:pt idx="1351">
                  <c:v>43264</c:v>
                </c:pt>
                <c:pt idx="1352">
                  <c:v>43265</c:v>
                </c:pt>
                <c:pt idx="1353">
                  <c:v>43266</c:v>
                </c:pt>
                <c:pt idx="1354">
                  <c:v>43267</c:v>
                </c:pt>
                <c:pt idx="1355">
                  <c:v>43268</c:v>
                </c:pt>
                <c:pt idx="1356">
                  <c:v>43269</c:v>
                </c:pt>
                <c:pt idx="1357">
                  <c:v>43270</c:v>
                </c:pt>
                <c:pt idx="1358">
                  <c:v>43271</c:v>
                </c:pt>
                <c:pt idx="1359">
                  <c:v>43272</c:v>
                </c:pt>
                <c:pt idx="1360">
                  <c:v>43273</c:v>
                </c:pt>
                <c:pt idx="1361">
                  <c:v>43274</c:v>
                </c:pt>
                <c:pt idx="1362">
                  <c:v>43275</c:v>
                </c:pt>
                <c:pt idx="1363">
                  <c:v>43276</c:v>
                </c:pt>
                <c:pt idx="1364">
                  <c:v>43277</c:v>
                </c:pt>
                <c:pt idx="1365">
                  <c:v>43278</c:v>
                </c:pt>
                <c:pt idx="1366">
                  <c:v>43279</c:v>
                </c:pt>
                <c:pt idx="1367">
                  <c:v>43280</c:v>
                </c:pt>
                <c:pt idx="1368">
                  <c:v>43281</c:v>
                </c:pt>
                <c:pt idx="1369">
                  <c:v>43282</c:v>
                </c:pt>
                <c:pt idx="1370">
                  <c:v>43283</c:v>
                </c:pt>
                <c:pt idx="1371">
                  <c:v>43284</c:v>
                </c:pt>
                <c:pt idx="1372">
                  <c:v>43285</c:v>
                </c:pt>
                <c:pt idx="1373">
                  <c:v>43286</c:v>
                </c:pt>
                <c:pt idx="1374">
                  <c:v>43287</c:v>
                </c:pt>
                <c:pt idx="1375">
                  <c:v>43288</c:v>
                </c:pt>
                <c:pt idx="1376">
                  <c:v>43289</c:v>
                </c:pt>
                <c:pt idx="1377">
                  <c:v>43290</c:v>
                </c:pt>
                <c:pt idx="1378">
                  <c:v>43291</c:v>
                </c:pt>
                <c:pt idx="1379">
                  <c:v>43292</c:v>
                </c:pt>
                <c:pt idx="1380">
                  <c:v>43293</c:v>
                </c:pt>
                <c:pt idx="1381">
                  <c:v>43294</c:v>
                </c:pt>
                <c:pt idx="1382">
                  <c:v>43295</c:v>
                </c:pt>
                <c:pt idx="1383">
                  <c:v>43296</c:v>
                </c:pt>
                <c:pt idx="1384">
                  <c:v>43297</c:v>
                </c:pt>
                <c:pt idx="1385">
                  <c:v>43298</c:v>
                </c:pt>
                <c:pt idx="1386">
                  <c:v>43299</c:v>
                </c:pt>
                <c:pt idx="1387">
                  <c:v>43300</c:v>
                </c:pt>
                <c:pt idx="1388">
                  <c:v>43301</c:v>
                </c:pt>
                <c:pt idx="1389">
                  <c:v>43302</c:v>
                </c:pt>
                <c:pt idx="1390">
                  <c:v>43303</c:v>
                </c:pt>
                <c:pt idx="1391">
                  <c:v>43304</c:v>
                </c:pt>
                <c:pt idx="1392">
                  <c:v>43305</c:v>
                </c:pt>
                <c:pt idx="1393">
                  <c:v>43306</c:v>
                </c:pt>
                <c:pt idx="1394">
                  <c:v>43307</c:v>
                </c:pt>
                <c:pt idx="1395">
                  <c:v>43308</c:v>
                </c:pt>
                <c:pt idx="1396">
                  <c:v>43309</c:v>
                </c:pt>
                <c:pt idx="1397">
                  <c:v>43310</c:v>
                </c:pt>
                <c:pt idx="1398">
                  <c:v>43311</c:v>
                </c:pt>
                <c:pt idx="1399">
                  <c:v>43312</c:v>
                </c:pt>
                <c:pt idx="1400">
                  <c:v>43313</c:v>
                </c:pt>
                <c:pt idx="1401">
                  <c:v>43314</c:v>
                </c:pt>
                <c:pt idx="1402">
                  <c:v>43315</c:v>
                </c:pt>
                <c:pt idx="1403">
                  <c:v>43316</c:v>
                </c:pt>
                <c:pt idx="1404">
                  <c:v>43317</c:v>
                </c:pt>
                <c:pt idx="1405">
                  <c:v>43318</c:v>
                </c:pt>
                <c:pt idx="1406">
                  <c:v>43319</c:v>
                </c:pt>
                <c:pt idx="1407">
                  <c:v>43320</c:v>
                </c:pt>
                <c:pt idx="1408">
                  <c:v>43321</c:v>
                </c:pt>
                <c:pt idx="1409">
                  <c:v>43322</c:v>
                </c:pt>
                <c:pt idx="1410">
                  <c:v>43323</c:v>
                </c:pt>
                <c:pt idx="1411">
                  <c:v>43324</c:v>
                </c:pt>
                <c:pt idx="1412">
                  <c:v>43325</c:v>
                </c:pt>
                <c:pt idx="1413">
                  <c:v>43326</c:v>
                </c:pt>
                <c:pt idx="1414">
                  <c:v>43327</c:v>
                </c:pt>
                <c:pt idx="1415">
                  <c:v>43328</c:v>
                </c:pt>
                <c:pt idx="1416">
                  <c:v>43329</c:v>
                </c:pt>
                <c:pt idx="1417">
                  <c:v>43330</c:v>
                </c:pt>
                <c:pt idx="1418">
                  <c:v>43331</c:v>
                </c:pt>
                <c:pt idx="1419">
                  <c:v>43332</c:v>
                </c:pt>
                <c:pt idx="1420">
                  <c:v>43333</c:v>
                </c:pt>
                <c:pt idx="1421">
                  <c:v>43334</c:v>
                </c:pt>
                <c:pt idx="1422">
                  <c:v>43335</c:v>
                </c:pt>
                <c:pt idx="1423">
                  <c:v>43336</c:v>
                </c:pt>
                <c:pt idx="1424">
                  <c:v>43337</c:v>
                </c:pt>
                <c:pt idx="1425">
                  <c:v>43338</c:v>
                </c:pt>
                <c:pt idx="1426">
                  <c:v>43339</c:v>
                </c:pt>
                <c:pt idx="1427">
                  <c:v>43340</c:v>
                </c:pt>
                <c:pt idx="1428">
                  <c:v>43341</c:v>
                </c:pt>
                <c:pt idx="1429">
                  <c:v>43342</c:v>
                </c:pt>
                <c:pt idx="1430">
                  <c:v>43343</c:v>
                </c:pt>
                <c:pt idx="1431">
                  <c:v>43344</c:v>
                </c:pt>
                <c:pt idx="1432">
                  <c:v>43345</c:v>
                </c:pt>
                <c:pt idx="1433">
                  <c:v>43346</c:v>
                </c:pt>
                <c:pt idx="1434">
                  <c:v>43347</c:v>
                </c:pt>
                <c:pt idx="1435">
                  <c:v>43348</c:v>
                </c:pt>
                <c:pt idx="1436">
                  <c:v>43349</c:v>
                </c:pt>
                <c:pt idx="1437">
                  <c:v>43350</c:v>
                </c:pt>
                <c:pt idx="1438">
                  <c:v>43351</c:v>
                </c:pt>
                <c:pt idx="1439">
                  <c:v>43352</c:v>
                </c:pt>
                <c:pt idx="1440">
                  <c:v>43353</c:v>
                </c:pt>
                <c:pt idx="1441">
                  <c:v>43354</c:v>
                </c:pt>
                <c:pt idx="1442">
                  <c:v>43355</c:v>
                </c:pt>
                <c:pt idx="1443">
                  <c:v>43356</c:v>
                </c:pt>
                <c:pt idx="1444">
                  <c:v>43357</c:v>
                </c:pt>
                <c:pt idx="1445">
                  <c:v>43358</c:v>
                </c:pt>
                <c:pt idx="1446">
                  <c:v>43359</c:v>
                </c:pt>
                <c:pt idx="1447">
                  <c:v>43360</c:v>
                </c:pt>
                <c:pt idx="1448">
                  <c:v>43361</c:v>
                </c:pt>
                <c:pt idx="1449">
                  <c:v>43362</c:v>
                </c:pt>
                <c:pt idx="1450">
                  <c:v>43363</c:v>
                </c:pt>
                <c:pt idx="1451">
                  <c:v>43364</c:v>
                </c:pt>
                <c:pt idx="1452">
                  <c:v>43365</c:v>
                </c:pt>
                <c:pt idx="1453">
                  <c:v>43366</c:v>
                </c:pt>
                <c:pt idx="1454">
                  <c:v>43367</c:v>
                </c:pt>
                <c:pt idx="1455">
                  <c:v>43368</c:v>
                </c:pt>
                <c:pt idx="1456">
                  <c:v>43369</c:v>
                </c:pt>
                <c:pt idx="1457">
                  <c:v>43370</c:v>
                </c:pt>
                <c:pt idx="1458">
                  <c:v>43371</c:v>
                </c:pt>
                <c:pt idx="1459">
                  <c:v>43372</c:v>
                </c:pt>
                <c:pt idx="1460">
                  <c:v>43373</c:v>
                </c:pt>
                <c:pt idx="1461">
                  <c:v>43374</c:v>
                </c:pt>
                <c:pt idx="1462">
                  <c:v>43375</c:v>
                </c:pt>
                <c:pt idx="1463">
                  <c:v>43376</c:v>
                </c:pt>
                <c:pt idx="1464">
                  <c:v>43377</c:v>
                </c:pt>
                <c:pt idx="1465">
                  <c:v>43378</c:v>
                </c:pt>
                <c:pt idx="1466">
                  <c:v>43379</c:v>
                </c:pt>
                <c:pt idx="1467">
                  <c:v>43380</c:v>
                </c:pt>
                <c:pt idx="1468">
                  <c:v>43381</c:v>
                </c:pt>
                <c:pt idx="1469">
                  <c:v>43382</c:v>
                </c:pt>
                <c:pt idx="1470">
                  <c:v>43383</c:v>
                </c:pt>
                <c:pt idx="1471">
                  <c:v>43384</c:v>
                </c:pt>
                <c:pt idx="1472">
                  <c:v>43385</c:v>
                </c:pt>
                <c:pt idx="1473">
                  <c:v>43386</c:v>
                </c:pt>
                <c:pt idx="1474">
                  <c:v>43387</c:v>
                </c:pt>
                <c:pt idx="1475">
                  <c:v>43388</c:v>
                </c:pt>
                <c:pt idx="1476">
                  <c:v>43389</c:v>
                </c:pt>
                <c:pt idx="1477">
                  <c:v>43390</c:v>
                </c:pt>
                <c:pt idx="1478">
                  <c:v>43391</c:v>
                </c:pt>
                <c:pt idx="1479">
                  <c:v>43392</c:v>
                </c:pt>
                <c:pt idx="1480">
                  <c:v>43393</c:v>
                </c:pt>
                <c:pt idx="1481">
                  <c:v>43394</c:v>
                </c:pt>
                <c:pt idx="1482">
                  <c:v>43395</c:v>
                </c:pt>
                <c:pt idx="1483">
                  <c:v>43396</c:v>
                </c:pt>
                <c:pt idx="1484">
                  <c:v>43397</c:v>
                </c:pt>
                <c:pt idx="1485">
                  <c:v>43398</c:v>
                </c:pt>
                <c:pt idx="1486">
                  <c:v>43399</c:v>
                </c:pt>
                <c:pt idx="1487">
                  <c:v>43400</c:v>
                </c:pt>
                <c:pt idx="1488">
                  <c:v>43401</c:v>
                </c:pt>
                <c:pt idx="1489">
                  <c:v>43402</c:v>
                </c:pt>
                <c:pt idx="1490">
                  <c:v>43403</c:v>
                </c:pt>
                <c:pt idx="1491">
                  <c:v>43404</c:v>
                </c:pt>
                <c:pt idx="1492">
                  <c:v>43405</c:v>
                </c:pt>
                <c:pt idx="1493">
                  <c:v>43406</c:v>
                </c:pt>
                <c:pt idx="1494">
                  <c:v>43407</c:v>
                </c:pt>
                <c:pt idx="1495">
                  <c:v>43408</c:v>
                </c:pt>
                <c:pt idx="1496">
                  <c:v>43409</c:v>
                </c:pt>
                <c:pt idx="1497">
                  <c:v>43410</c:v>
                </c:pt>
                <c:pt idx="1498">
                  <c:v>43411</c:v>
                </c:pt>
                <c:pt idx="1499">
                  <c:v>43412</c:v>
                </c:pt>
                <c:pt idx="1500">
                  <c:v>43413</c:v>
                </c:pt>
                <c:pt idx="1501">
                  <c:v>43414</c:v>
                </c:pt>
                <c:pt idx="1502">
                  <c:v>43415</c:v>
                </c:pt>
                <c:pt idx="1503">
                  <c:v>43416</c:v>
                </c:pt>
                <c:pt idx="1504">
                  <c:v>43417</c:v>
                </c:pt>
                <c:pt idx="1505">
                  <c:v>43418</c:v>
                </c:pt>
                <c:pt idx="1506">
                  <c:v>43419</c:v>
                </c:pt>
                <c:pt idx="1507">
                  <c:v>43420</c:v>
                </c:pt>
                <c:pt idx="1508">
                  <c:v>43421</c:v>
                </c:pt>
                <c:pt idx="1509">
                  <c:v>43422</c:v>
                </c:pt>
                <c:pt idx="1510">
                  <c:v>43423</c:v>
                </c:pt>
                <c:pt idx="1511">
                  <c:v>43424</c:v>
                </c:pt>
                <c:pt idx="1512">
                  <c:v>43425</c:v>
                </c:pt>
                <c:pt idx="1513">
                  <c:v>43426</c:v>
                </c:pt>
                <c:pt idx="1514">
                  <c:v>43427</c:v>
                </c:pt>
                <c:pt idx="1515">
                  <c:v>43428</c:v>
                </c:pt>
                <c:pt idx="1516">
                  <c:v>43429</c:v>
                </c:pt>
                <c:pt idx="1517">
                  <c:v>43430</c:v>
                </c:pt>
                <c:pt idx="1518">
                  <c:v>43431</c:v>
                </c:pt>
                <c:pt idx="1519">
                  <c:v>43432</c:v>
                </c:pt>
                <c:pt idx="1520">
                  <c:v>43433</c:v>
                </c:pt>
                <c:pt idx="1521">
                  <c:v>43434</c:v>
                </c:pt>
                <c:pt idx="1522">
                  <c:v>43435</c:v>
                </c:pt>
                <c:pt idx="1523">
                  <c:v>43436</c:v>
                </c:pt>
                <c:pt idx="1524">
                  <c:v>43437</c:v>
                </c:pt>
                <c:pt idx="1525">
                  <c:v>43438</c:v>
                </c:pt>
                <c:pt idx="1526">
                  <c:v>43439</c:v>
                </c:pt>
                <c:pt idx="1527">
                  <c:v>43440</c:v>
                </c:pt>
                <c:pt idx="1528">
                  <c:v>43441</c:v>
                </c:pt>
                <c:pt idx="1529">
                  <c:v>43442</c:v>
                </c:pt>
                <c:pt idx="1530">
                  <c:v>43443</c:v>
                </c:pt>
                <c:pt idx="1531">
                  <c:v>43444</c:v>
                </c:pt>
                <c:pt idx="1532">
                  <c:v>43445</c:v>
                </c:pt>
                <c:pt idx="1533">
                  <c:v>43446</c:v>
                </c:pt>
                <c:pt idx="1534">
                  <c:v>43447</c:v>
                </c:pt>
                <c:pt idx="1535">
                  <c:v>43448</c:v>
                </c:pt>
                <c:pt idx="1536">
                  <c:v>43449</c:v>
                </c:pt>
                <c:pt idx="1537">
                  <c:v>43450</c:v>
                </c:pt>
                <c:pt idx="1538">
                  <c:v>43451</c:v>
                </c:pt>
                <c:pt idx="1539">
                  <c:v>43452</c:v>
                </c:pt>
                <c:pt idx="1540">
                  <c:v>43453</c:v>
                </c:pt>
                <c:pt idx="1541">
                  <c:v>43454</c:v>
                </c:pt>
                <c:pt idx="1542">
                  <c:v>43455</c:v>
                </c:pt>
                <c:pt idx="1543">
                  <c:v>43456</c:v>
                </c:pt>
                <c:pt idx="1544">
                  <c:v>43457</c:v>
                </c:pt>
                <c:pt idx="1545">
                  <c:v>43458</c:v>
                </c:pt>
                <c:pt idx="1546">
                  <c:v>43459</c:v>
                </c:pt>
                <c:pt idx="1547">
                  <c:v>43460</c:v>
                </c:pt>
                <c:pt idx="1548">
                  <c:v>43461</c:v>
                </c:pt>
                <c:pt idx="1549">
                  <c:v>43462</c:v>
                </c:pt>
                <c:pt idx="1550">
                  <c:v>43463</c:v>
                </c:pt>
                <c:pt idx="1551">
                  <c:v>43464</c:v>
                </c:pt>
                <c:pt idx="1552">
                  <c:v>43465</c:v>
                </c:pt>
                <c:pt idx="1553">
                  <c:v>43466</c:v>
                </c:pt>
                <c:pt idx="1554">
                  <c:v>43467</c:v>
                </c:pt>
                <c:pt idx="1555">
                  <c:v>43468</c:v>
                </c:pt>
                <c:pt idx="1556">
                  <c:v>43469</c:v>
                </c:pt>
                <c:pt idx="1557">
                  <c:v>43470</c:v>
                </c:pt>
                <c:pt idx="1558">
                  <c:v>43471</c:v>
                </c:pt>
                <c:pt idx="1559">
                  <c:v>43472</c:v>
                </c:pt>
                <c:pt idx="1560">
                  <c:v>43473</c:v>
                </c:pt>
                <c:pt idx="1561">
                  <c:v>43474</c:v>
                </c:pt>
                <c:pt idx="1562">
                  <c:v>43475</c:v>
                </c:pt>
                <c:pt idx="1563">
                  <c:v>43476</c:v>
                </c:pt>
                <c:pt idx="1564">
                  <c:v>43477</c:v>
                </c:pt>
                <c:pt idx="1565">
                  <c:v>43478</c:v>
                </c:pt>
                <c:pt idx="1566">
                  <c:v>43479</c:v>
                </c:pt>
                <c:pt idx="1567">
                  <c:v>43480</c:v>
                </c:pt>
                <c:pt idx="1568">
                  <c:v>43481</c:v>
                </c:pt>
                <c:pt idx="1569">
                  <c:v>43482</c:v>
                </c:pt>
                <c:pt idx="1570">
                  <c:v>43483</c:v>
                </c:pt>
                <c:pt idx="1571">
                  <c:v>43484</c:v>
                </c:pt>
                <c:pt idx="1572">
                  <c:v>43485</c:v>
                </c:pt>
                <c:pt idx="1573">
                  <c:v>43486</c:v>
                </c:pt>
                <c:pt idx="1574">
                  <c:v>43487</c:v>
                </c:pt>
                <c:pt idx="1575">
                  <c:v>43488</c:v>
                </c:pt>
                <c:pt idx="1576">
                  <c:v>43489</c:v>
                </c:pt>
                <c:pt idx="1577">
                  <c:v>43490</c:v>
                </c:pt>
                <c:pt idx="1578">
                  <c:v>43491</c:v>
                </c:pt>
                <c:pt idx="1579">
                  <c:v>43492</c:v>
                </c:pt>
                <c:pt idx="1580">
                  <c:v>43493</c:v>
                </c:pt>
                <c:pt idx="1581">
                  <c:v>43494</c:v>
                </c:pt>
                <c:pt idx="1582">
                  <c:v>43495</c:v>
                </c:pt>
                <c:pt idx="1583">
                  <c:v>43496</c:v>
                </c:pt>
                <c:pt idx="1584">
                  <c:v>43497</c:v>
                </c:pt>
                <c:pt idx="1585">
                  <c:v>43498</c:v>
                </c:pt>
                <c:pt idx="1586">
                  <c:v>43499</c:v>
                </c:pt>
                <c:pt idx="1587">
                  <c:v>43500</c:v>
                </c:pt>
                <c:pt idx="1588">
                  <c:v>43501</c:v>
                </c:pt>
                <c:pt idx="1589">
                  <c:v>43502</c:v>
                </c:pt>
                <c:pt idx="1590">
                  <c:v>43503</c:v>
                </c:pt>
                <c:pt idx="1591">
                  <c:v>43504</c:v>
                </c:pt>
                <c:pt idx="1592">
                  <c:v>43505</c:v>
                </c:pt>
                <c:pt idx="1593">
                  <c:v>43506</c:v>
                </c:pt>
                <c:pt idx="1594">
                  <c:v>43507</c:v>
                </c:pt>
                <c:pt idx="1595">
                  <c:v>43508</c:v>
                </c:pt>
                <c:pt idx="1596">
                  <c:v>43509</c:v>
                </c:pt>
                <c:pt idx="1597">
                  <c:v>43510</c:v>
                </c:pt>
                <c:pt idx="1598">
                  <c:v>43511</c:v>
                </c:pt>
                <c:pt idx="1599">
                  <c:v>43512</c:v>
                </c:pt>
                <c:pt idx="1600">
                  <c:v>43513</c:v>
                </c:pt>
                <c:pt idx="1601">
                  <c:v>43514</c:v>
                </c:pt>
                <c:pt idx="1602">
                  <c:v>43515</c:v>
                </c:pt>
                <c:pt idx="1603">
                  <c:v>43516</c:v>
                </c:pt>
                <c:pt idx="1604">
                  <c:v>43517</c:v>
                </c:pt>
                <c:pt idx="1605">
                  <c:v>43518</c:v>
                </c:pt>
                <c:pt idx="1606">
                  <c:v>43519</c:v>
                </c:pt>
                <c:pt idx="1607">
                  <c:v>43520</c:v>
                </c:pt>
                <c:pt idx="1608">
                  <c:v>43521</c:v>
                </c:pt>
                <c:pt idx="1609">
                  <c:v>43522</c:v>
                </c:pt>
                <c:pt idx="1610">
                  <c:v>43523</c:v>
                </c:pt>
                <c:pt idx="1611">
                  <c:v>43524</c:v>
                </c:pt>
                <c:pt idx="1612">
                  <c:v>43525</c:v>
                </c:pt>
                <c:pt idx="1613">
                  <c:v>43526</c:v>
                </c:pt>
                <c:pt idx="1614">
                  <c:v>43527</c:v>
                </c:pt>
                <c:pt idx="1615">
                  <c:v>43528</c:v>
                </c:pt>
                <c:pt idx="1616">
                  <c:v>43529</c:v>
                </c:pt>
                <c:pt idx="1617">
                  <c:v>43530</c:v>
                </c:pt>
                <c:pt idx="1618">
                  <c:v>43531</c:v>
                </c:pt>
                <c:pt idx="1619">
                  <c:v>43532</c:v>
                </c:pt>
                <c:pt idx="1620">
                  <c:v>43533</c:v>
                </c:pt>
                <c:pt idx="1621">
                  <c:v>43534</c:v>
                </c:pt>
                <c:pt idx="1622">
                  <c:v>43535</c:v>
                </c:pt>
                <c:pt idx="1623">
                  <c:v>43536</c:v>
                </c:pt>
                <c:pt idx="1624">
                  <c:v>43537</c:v>
                </c:pt>
                <c:pt idx="1625">
                  <c:v>43538</c:v>
                </c:pt>
                <c:pt idx="1626">
                  <c:v>43539</c:v>
                </c:pt>
                <c:pt idx="1627">
                  <c:v>43540</c:v>
                </c:pt>
                <c:pt idx="1628">
                  <c:v>43541</c:v>
                </c:pt>
                <c:pt idx="1629">
                  <c:v>43542</c:v>
                </c:pt>
                <c:pt idx="1630">
                  <c:v>43543</c:v>
                </c:pt>
                <c:pt idx="1631">
                  <c:v>43544</c:v>
                </c:pt>
                <c:pt idx="1632">
                  <c:v>43545</c:v>
                </c:pt>
                <c:pt idx="1633">
                  <c:v>43546</c:v>
                </c:pt>
                <c:pt idx="1634">
                  <c:v>43547</c:v>
                </c:pt>
                <c:pt idx="1635">
                  <c:v>43548</c:v>
                </c:pt>
                <c:pt idx="1636">
                  <c:v>43549</c:v>
                </c:pt>
                <c:pt idx="1637">
                  <c:v>43550</c:v>
                </c:pt>
                <c:pt idx="1638">
                  <c:v>43551</c:v>
                </c:pt>
                <c:pt idx="1639">
                  <c:v>43552</c:v>
                </c:pt>
                <c:pt idx="1640">
                  <c:v>43553</c:v>
                </c:pt>
                <c:pt idx="1641">
                  <c:v>43554</c:v>
                </c:pt>
                <c:pt idx="1642">
                  <c:v>43555</c:v>
                </c:pt>
                <c:pt idx="1643">
                  <c:v>43556</c:v>
                </c:pt>
                <c:pt idx="1644">
                  <c:v>43557</c:v>
                </c:pt>
                <c:pt idx="1645">
                  <c:v>43558</c:v>
                </c:pt>
                <c:pt idx="1646">
                  <c:v>43559</c:v>
                </c:pt>
                <c:pt idx="1647">
                  <c:v>43560</c:v>
                </c:pt>
                <c:pt idx="1648">
                  <c:v>43561</c:v>
                </c:pt>
                <c:pt idx="1649">
                  <c:v>43562</c:v>
                </c:pt>
                <c:pt idx="1650">
                  <c:v>43563</c:v>
                </c:pt>
                <c:pt idx="1651">
                  <c:v>43564</c:v>
                </c:pt>
                <c:pt idx="1652">
                  <c:v>43565</c:v>
                </c:pt>
                <c:pt idx="1653">
                  <c:v>43566</c:v>
                </c:pt>
                <c:pt idx="1654">
                  <c:v>43567</c:v>
                </c:pt>
                <c:pt idx="1655">
                  <c:v>43568</c:v>
                </c:pt>
                <c:pt idx="1656">
                  <c:v>43569</c:v>
                </c:pt>
                <c:pt idx="1657">
                  <c:v>43570</c:v>
                </c:pt>
                <c:pt idx="1658">
                  <c:v>43571</c:v>
                </c:pt>
                <c:pt idx="1659">
                  <c:v>43572</c:v>
                </c:pt>
                <c:pt idx="1660">
                  <c:v>43573</c:v>
                </c:pt>
                <c:pt idx="1661">
                  <c:v>43574</c:v>
                </c:pt>
                <c:pt idx="1662">
                  <c:v>43575</c:v>
                </c:pt>
                <c:pt idx="1663">
                  <c:v>43576</c:v>
                </c:pt>
                <c:pt idx="1664">
                  <c:v>43577</c:v>
                </c:pt>
                <c:pt idx="1665">
                  <c:v>43578</c:v>
                </c:pt>
                <c:pt idx="1666">
                  <c:v>43579</c:v>
                </c:pt>
                <c:pt idx="1667">
                  <c:v>43580</c:v>
                </c:pt>
                <c:pt idx="1668">
                  <c:v>43581</c:v>
                </c:pt>
                <c:pt idx="1669">
                  <c:v>43582</c:v>
                </c:pt>
                <c:pt idx="1670">
                  <c:v>43583</c:v>
                </c:pt>
                <c:pt idx="1671">
                  <c:v>43584</c:v>
                </c:pt>
                <c:pt idx="1672">
                  <c:v>43585</c:v>
                </c:pt>
                <c:pt idx="1673">
                  <c:v>43586</c:v>
                </c:pt>
                <c:pt idx="1674">
                  <c:v>43587</c:v>
                </c:pt>
                <c:pt idx="1675">
                  <c:v>43588</c:v>
                </c:pt>
                <c:pt idx="1676">
                  <c:v>43589</c:v>
                </c:pt>
                <c:pt idx="1677">
                  <c:v>43590</c:v>
                </c:pt>
                <c:pt idx="1678">
                  <c:v>43591</c:v>
                </c:pt>
                <c:pt idx="1679">
                  <c:v>43592</c:v>
                </c:pt>
                <c:pt idx="1680">
                  <c:v>43593</c:v>
                </c:pt>
                <c:pt idx="1681">
                  <c:v>43594</c:v>
                </c:pt>
                <c:pt idx="1682">
                  <c:v>43595</c:v>
                </c:pt>
                <c:pt idx="1683">
                  <c:v>43596</c:v>
                </c:pt>
                <c:pt idx="1684">
                  <c:v>43597</c:v>
                </c:pt>
                <c:pt idx="1685">
                  <c:v>43598</c:v>
                </c:pt>
                <c:pt idx="1686">
                  <c:v>43599</c:v>
                </c:pt>
                <c:pt idx="1687">
                  <c:v>43600</c:v>
                </c:pt>
                <c:pt idx="1688">
                  <c:v>43601</c:v>
                </c:pt>
                <c:pt idx="1689">
                  <c:v>43602</c:v>
                </c:pt>
                <c:pt idx="1690">
                  <c:v>43603</c:v>
                </c:pt>
                <c:pt idx="1691">
                  <c:v>43604</c:v>
                </c:pt>
                <c:pt idx="1692">
                  <c:v>43605</c:v>
                </c:pt>
                <c:pt idx="1693">
                  <c:v>43606</c:v>
                </c:pt>
                <c:pt idx="1694">
                  <c:v>43607</c:v>
                </c:pt>
                <c:pt idx="1695">
                  <c:v>43608</c:v>
                </c:pt>
                <c:pt idx="1696">
                  <c:v>43609</c:v>
                </c:pt>
                <c:pt idx="1697">
                  <c:v>43610</c:v>
                </c:pt>
                <c:pt idx="1698">
                  <c:v>43611</c:v>
                </c:pt>
                <c:pt idx="1699">
                  <c:v>43612</c:v>
                </c:pt>
                <c:pt idx="1700">
                  <c:v>43613</c:v>
                </c:pt>
                <c:pt idx="1701">
                  <c:v>43614</c:v>
                </c:pt>
                <c:pt idx="1702">
                  <c:v>43615</c:v>
                </c:pt>
                <c:pt idx="1703">
                  <c:v>43616</c:v>
                </c:pt>
                <c:pt idx="1704">
                  <c:v>43617</c:v>
                </c:pt>
                <c:pt idx="1705">
                  <c:v>43618</c:v>
                </c:pt>
                <c:pt idx="1706">
                  <c:v>43619</c:v>
                </c:pt>
                <c:pt idx="1707">
                  <c:v>43620</c:v>
                </c:pt>
                <c:pt idx="1708">
                  <c:v>43621</c:v>
                </c:pt>
                <c:pt idx="1709">
                  <c:v>43622</c:v>
                </c:pt>
                <c:pt idx="1710">
                  <c:v>43623</c:v>
                </c:pt>
                <c:pt idx="1711">
                  <c:v>43624</c:v>
                </c:pt>
                <c:pt idx="1712">
                  <c:v>43625</c:v>
                </c:pt>
                <c:pt idx="1713">
                  <c:v>43626</c:v>
                </c:pt>
                <c:pt idx="1714">
                  <c:v>43627</c:v>
                </c:pt>
                <c:pt idx="1715">
                  <c:v>43628</c:v>
                </c:pt>
                <c:pt idx="1716">
                  <c:v>43629</c:v>
                </c:pt>
                <c:pt idx="1717">
                  <c:v>43630</c:v>
                </c:pt>
                <c:pt idx="1718">
                  <c:v>43631</c:v>
                </c:pt>
                <c:pt idx="1719">
                  <c:v>43632</c:v>
                </c:pt>
                <c:pt idx="1720">
                  <c:v>43633</c:v>
                </c:pt>
                <c:pt idx="1721">
                  <c:v>43634</c:v>
                </c:pt>
                <c:pt idx="1722">
                  <c:v>43635</c:v>
                </c:pt>
                <c:pt idx="1723">
                  <c:v>43636</c:v>
                </c:pt>
                <c:pt idx="1724">
                  <c:v>43637</c:v>
                </c:pt>
                <c:pt idx="1725">
                  <c:v>43638</c:v>
                </c:pt>
                <c:pt idx="1726">
                  <c:v>43639</c:v>
                </c:pt>
                <c:pt idx="1727">
                  <c:v>43640</c:v>
                </c:pt>
                <c:pt idx="1728">
                  <c:v>43641</c:v>
                </c:pt>
                <c:pt idx="1729">
                  <c:v>43642</c:v>
                </c:pt>
                <c:pt idx="1730">
                  <c:v>43643</c:v>
                </c:pt>
                <c:pt idx="1731">
                  <c:v>43644</c:v>
                </c:pt>
                <c:pt idx="1732">
                  <c:v>43645</c:v>
                </c:pt>
                <c:pt idx="1733">
                  <c:v>43646</c:v>
                </c:pt>
                <c:pt idx="1734">
                  <c:v>43647</c:v>
                </c:pt>
                <c:pt idx="1735">
                  <c:v>43648</c:v>
                </c:pt>
                <c:pt idx="1736">
                  <c:v>43649</c:v>
                </c:pt>
                <c:pt idx="1737">
                  <c:v>43650</c:v>
                </c:pt>
                <c:pt idx="1738">
                  <c:v>43651</c:v>
                </c:pt>
                <c:pt idx="1739">
                  <c:v>43652</c:v>
                </c:pt>
                <c:pt idx="1740">
                  <c:v>43653</c:v>
                </c:pt>
                <c:pt idx="1741">
                  <c:v>43654</c:v>
                </c:pt>
                <c:pt idx="1742">
                  <c:v>43655</c:v>
                </c:pt>
                <c:pt idx="1743">
                  <c:v>43656</c:v>
                </c:pt>
                <c:pt idx="1744">
                  <c:v>43657</c:v>
                </c:pt>
                <c:pt idx="1745">
                  <c:v>43658</c:v>
                </c:pt>
                <c:pt idx="1746">
                  <c:v>43659</c:v>
                </c:pt>
                <c:pt idx="1747">
                  <c:v>43660</c:v>
                </c:pt>
                <c:pt idx="1748">
                  <c:v>43661</c:v>
                </c:pt>
                <c:pt idx="1749">
                  <c:v>43662</c:v>
                </c:pt>
                <c:pt idx="1750">
                  <c:v>43663</c:v>
                </c:pt>
                <c:pt idx="1751">
                  <c:v>43664</c:v>
                </c:pt>
                <c:pt idx="1752">
                  <c:v>43665</c:v>
                </c:pt>
                <c:pt idx="1753">
                  <c:v>43666</c:v>
                </c:pt>
                <c:pt idx="1754">
                  <c:v>43667</c:v>
                </c:pt>
                <c:pt idx="1755">
                  <c:v>43668</c:v>
                </c:pt>
                <c:pt idx="1756">
                  <c:v>43669</c:v>
                </c:pt>
                <c:pt idx="1757">
                  <c:v>43670</c:v>
                </c:pt>
                <c:pt idx="1758">
                  <c:v>43671</c:v>
                </c:pt>
                <c:pt idx="1759">
                  <c:v>43672</c:v>
                </c:pt>
                <c:pt idx="1760">
                  <c:v>43673</c:v>
                </c:pt>
                <c:pt idx="1761">
                  <c:v>43674</c:v>
                </c:pt>
                <c:pt idx="1762">
                  <c:v>43675</c:v>
                </c:pt>
                <c:pt idx="1763">
                  <c:v>43676</c:v>
                </c:pt>
                <c:pt idx="1764">
                  <c:v>43677</c:v>
                </c:pt>
                <c:pt idx="1765">
                  <c:v>43678</c:v>
                </c:pt>
                <c:pt idx="1766">
                  <c:v>43679</c:v>
                </c:pt>
                <c:pt idx="1767">
                  <c:v>43680</c:v>
                </c:pt>
                <c:pt idx="1768">
                  <c:v>43681</c:v>
                </c:pt>
                <c:pt idx="1769">
                  <c:v>43682</c:v>
                </c:pt>
                <c:pt idx="1770">
                  <c:v>43683</c:v>
                </c:pt>
                <c:pt idx="1771">
                  <c:v>43684</c:v>
                </c:pt>
                <c:pt idx="1772">
                  <c:v>43685</c:v>
                </c:pt>
                <c:pt idx="1773">
                  <c:v>43686</c:v>
                </c:pt>
                <c:pt idx="1774">
                  <c:v>43687</c:v>
                </c:pt>
                <c:pt idx="1775">
                  <c:v>43688</c:v>
                </c:pt>
                <c:pt idx="1776">
                  <c:v>43689</c:v>
                </c:pt>
                <c:pt idx="1777">
                  <c:v>43690</c:v>
                </c:pt>
                <c:pt idx="1778">
                  <c:v>43691</c:v>
                </c:pt>
                <c:pt idx="1779">
                  <c:v>43692</c:v>
                </c:pt>
                <c:pt idx="1780">
                  <c:v>43693</c:v>
                </c:pt>
                <c:pt idx="1781">
                  <c:v>43694</c:v>
                </c:pt>
                <c:pt idx="1782">
                  <c:v>43695</c:v>
                </c:pt>
                <c:pt idx="1783">
                  <c:v>43696</c:v>
                </c:pt>
                <c:pt idx="1784">
                  <c:v>43697</c:v>
                </c:pt>
                <c:pt idx="1785">
                  <c:v>43698</c:v>
                </c:pt>
                <c:pt idx="1786">
                  <c:v>43699</c:v>
                </c:pt>
                <c:pt idx="1787">
                  <c:v>43700</c:v>
                </c:pt>
                <c:pt idx="1788">
                  <c:v>43701</c:v>
                </c:pt>
                <c:pt idx="1789">
                  <c:v>43702</c:v>
                </c:pt>
                <c:pt idx="1790">
                  <c:v>43703</c:v>
                </c:pt>
                <c:pt idx="1791">
                  <c:v>43704</c:v>
                </c:pt>
                <c:pt idx="1792">
                  <c:v>43705</c:v>
                </c:pt>
                <c:pt idx="1793">
                  <c:v>43706</c:v>
                </c:pt>
                <c:pt idx="1794">
                  <c:v>43707</c:v>
                </c:pt>
                <c:pt idx="1795">
                  <c:v>43708</c:v>
                </c:pt>
                <c:pt idx="1796">
                  <c:v>43709</c:v>
                </c:pt>
                <c:pt idx="1797">
                  <c:v>43710</c:v>
                </c:pt>
                <c:pt idx="1798">
                  <c:v>43711</c:v>
                </c:pt>
                <c:pt idx="1799">
                  <c:v>43712</c:v>
                </c:pt>
                <c:pt idx="1800">
                  <c:v>43713</c:v>
                </c:pt>
                <c:pt idx="1801">
                  <c:v>43714</c:v>
                </c:pt>
                <c:pt idx="1802">
                  <c:v>43715</c:v>
                </c:pt>
                <c:pt idx="1803">
                  <c:v>43716</c:v>
                </c:pt>
                <c:pt idx="1804">
                  <c:v>43717</c:v>
                </c:pt>
                <c:pt idx="1805">
                  <c:v>43718</c:v>
                </c:pt>
                <c:pt idx="1806">
                  <c:v>43719</c:v>
                </c:pt>
                <c:pt idx="1807">
                  <c:v>43720</c:v>
                </c:pt>
                <c:pt idx="1808">
                  <c:v>43721</c:v>
                </c:pt>
                <c:pt idx="1809">
                  <c:v>43722</c:v>
                </c:pt>
                <c:pt idx="1810">
                  <c:v>43723</c:v>
                </c:pt>
                <c:pt idx="1811">
                  <c:v>43724</c:v>
                </c:pt>
                <c:pt idx="1812">
                  <c:v>43725</c:v>
                </c:pt>
                <c:pt idx="1813">
                  <c:v>43726</c:v>
                </c:pt>
                <c:pt idx="1814">
                  <c:v>43727</c:v>
                </c:pt>
                <c:pt idx="1815">
                  <c:v>43728</c:v>
                </c:pt>
                <c:pt idx="1816">
                  <c:v>43729</c:v>
                </c:pt>
                <c:pt idx="1817">
                  <c:v>43730</c:v>
                </c:pt>
                <c:pt idx="1818">
                  <c:v>43731</c:v>
                </c:pt>
                <c:pt idx="1819">
                  <c:v>43732</c:v>
                </c:pt>
                <c:pt idx="1820">
                  <c:v>43733</c:v>
                </c:pt>
                <c:pt idx="1821">
                  <c:v>43734</c:v>
                </c:pt>
                <c:pt idx="1822">
                  <c:v>43735</c:v>
                </c:pt>
                <c:pt idx="1823">
                  <c:v>43736</c:v>
                </c:pt>
                <c:pt idx="1824">
                  <c:v>43737</c:v>
                </c:pt>
                <c:pt idx="1825">
                  <c:v>43738</c:v>
                </c:pt>
                <c:pt idx="1826">
                  <c:v>43739</c:v>
                </c:pt>
                <c:pt idx="1827">
                  <c:v>43740</c:v>
                </c:pt>
                <c:pt idx="1828">
                  <c:v>43741</c:v>
                </c:pt>
                <c:pt idx="1829">
                  <c:v>43742</c:v>
                </c:pt>
                <c:pt idx="1830">
                  <c:v>43743</c:v>
                </c:pt>
                <c:pt idx="1831">
                  <c:v>43744</c:v>
                </c:pt>
                <c:pt idx="1832">
                  <c:v>43745</c:v>
                </c:pt>
                <c:pt idx="1833">
                  <c:v>43746</c:v>
                </c:pt>
                <c:pt idx="1834">
                  <c:v>43747</c:v>
                </c:pt>
                <c:pt idx="1835">
                  <c:v>43748</c:v>
                </c:pt>
                <c:pt idx="1836">
                  <c:v>43749</c:v>
                </c:pt>
                <c:pt idx="1837">
                  <c:v>43750</c:v>
                </c:pt>
                <c:pt idx="1838">
                  <c:v>43751</c:v>
                </c:pt>
                <c:pt idx="1839">
                  <c:v>43752</c:v>
                </c:pt>
                <c:pt idx="1840">
                  <c:v>43753</c:v>
                </c:pt>
                <c:pt idx="1841">
                  <c:v>43754</c:v>
                </c:pt>
                <c:pt idx="1842">
                  <c:v>43755</c:v>
                </c:pt>
                <c:pt idx="1843">
                  <c:v>43756</c:v>
                </c:pt>
                <c:pt idx="1844">
                  <c:v>43757</c:v>
                </c:pt>
                <c:pt idx="1845">
                  <c:v>43758</c:v>
                </c:pt>
                <c:pt idx="1846">
                  <c:v>43759</c:v>
                </c:pt>
                <c:pt idx="1847">
                  <c:v>43760</c:v>
                </c:pt>
                <c:pt idx="1848">
                  <c:v>43761</c:v>
                </c:pt>
                <c:pt idx="1849">
                  <c:v>43762</c:v>
                </c:pt>
                <c:pt idx="1850">
                  <c:v>43763</c:v>
                </c:pt>
                <c:pt idx="1851">
                  <c:v>43764</c:v>
                </c:pt>
                <c:pt idx="1852">
                  <c:v>43765</c:v>
                </c:pt>
                <c:pt idx="1853">
                  <c:v>43766</c:v>
                </c:pt>
                <c:pt idx="1854">
                  <c:v>43767</c:v>
                </c:pt>
                <c:pt idx="1855">
                  <c:v>43768</c:v>
                </c:pt>
                <c:pt idx="1856">
                  <c:v>43769</c:v>
                </c:pt>
                <c:pt idx="1857">
                  <c:v>43770</c:v>
                </c:pt>
                <c:pt idx="1858">
                  <c:v>43771</c:v>
                </c:pt>
                <c:pt idx="1859">
                  <c:v>43772</c:v>
                </c:pt>
                <c:pt idx="1860">
                  <c:v>43773</c:v>
                </c:pt>
                <c:pt idx="1861">
                  <c:v>43774</c:v>
                </c:pt>
                <c:pt idx="1862">
                  <c:v>43775</c:v>
                </c:pt>
              </c:numCache>
            </c:numRef>
          </c:xVal>
          <c:yVal>
            <c:numRef>
              <c:f>Hydrology_XBDRR!$D$2:$D$1758</c:f>
              <c:numCache>
                <c:formatCode>General</c:formatCode>
                <c:ptCount val="1757"/>
                <c:pt idx="0">
                  <c:v>12.82</c:v>
                </c:pt>
                <c:pt idx="1">
                  <c:v>10.83</c:v>
                </c:pt>
                <c:pt idx="2">
                  <c:v>9.5299999999999994</c:v>
                </c:pt>
                <c:pt idx="3">
                  <c:v>8.81</c:v>
                </c:pt>
                <c:pt idx="4">
                  <c:v>8.9</c:v>
                </c:pt>
                <c:pt idx="5">
                  <c:v>8.5</c:v>
                </c:pt>
                <c:pt idx="6">
                  <c:v>8.57</c:v>
                </c:pt>
                <c:pt idx="7">
                  <c:v>8.58</c:v>
                </c:pt>
                <c:pt idx="8">
                  <c:v>8.4600000000000009</c:v>
                </c:pt>
                <c:pt idx="9">
                  <c:v>8.27</c:v>
                </c:pt>
                <c:pt idx="10">
                  <c:v>9.5</c:v>
                </c:pt>
                <c:pt idx="11">
                  <c:v>10.19</c:v>
                </c:pt>
                <c:pt idx="12">
                  <c:v>9.2100000000000009</c:v>
                </c:pt>
                <c:pt idx="13">
                  <c:v>25.58</c:v>
                </c:pt>
                <c:pt idx="14">
                  <c:v>23.68</c:v>
                </c:pt>
                <c:pt idx="15">
                  <c:v>19.77</c:v>
                </c:pt>
                <c:pt idx="16">
                  <c:v>15.31</c:v>
                </c:pt>
                <c:pt idx="17">
                  <c:v>18.22</c:v>
                </c:pt>
                <c:pt idx="18">
                  <c:v>16.43</c:v>
                </c:pt>
                <c:pt idx="19">
                  <c:v>19.18</c:v>
                </c:pt>
                <c:pt idx="20">
                  <c:v>23.67</c:v>
                </c:pt>
                <c:pt idx="21">
                  <c:v>39.299999999999997</c:v>
                </c:pt>
                <c:pt idx="22">
                  <c:v>60.92</c:v>
                </c:pt>
                <c:pt idx="23">
                  <c:v>40.619999999999997</c:v>
                </c:pt>
                <c:pt idx="24">
                  <c:v>35.840000000000003</c:v>
                </c:pt>
                <c:pt idx="25">
                  <c:v>47.03</c:v>
                </c:pt>
                <c:pt idx="26">
                  <c:v>42</c:v>
                </c:pt>
                <c:pt idx="27">
                  <c:v>39.82</c:v>
                </c:pt>
                <c:pt idx="28">
                  <c:v>38.15</c:v>
                </c:pt>
                <c:pt idx="29">
                  <c:v>38.79</c:v>
                </c:pt>
                <c:pt idx="30">
                  <c:v>144.25</c:v>
                </c:pt>
                <c:pt idx="31">
                  <c:v>104.1</c:v>
                </c:pt>
                <c:pt idx="32">
                  <c:v>64.22</c:v>
                </c:pt>
                <c:pt idx="33">
                  <c:v>55.6</c:v>
                </c:pt>
                <c:pt idx="34">
                  <c:v>78.78</c:v>
                </c:pt>
                <c:pt idx="35">
                  <c:v>65.540000000000006</c:v>
                </c:pt>
                <c:pt idx="36">
                  <c:v>64.36</c:v>
                </c:pt>
                <c:pt idx="37">
                  <c:v>55.18</c:v>
                </c:pt>
                <c:pt idx="38">
                  <c:v>43.82</c:v>
                </c:pt>
                <c:pt idx="39">
                  <c:v>43.88</c:v>
                </c:pt>
                <c:pt idx="40">
                  <c:v>47.83</c:v>
                </c:pt>
                <c:pt idx="41">
                  <c:v>40.96</c:v>
                </c:pt>
                <c:pt idx="42">
                  <c:v>35.11</c:v>
                </c:pt>
                <c:pt idx="43">
                  <c:v>31.75</c:v>
                </c:pt>
                <c:pt idx="44">
                  <c:v>28.68</c:v>
                </c:pt>
                <c:pt idx="45">
                  <c:v>26.35</c:v>
                </c:pt>
                <c:pt idx="46">
                  <c:v>24.39</c:v>
                </c:pt>
                <c:pt idx="47">
                  <c:v>22.26</c:v>
                </c:pt>
                <c:pt idx="48">
                  <c:v>20.55</c:v>
                </c:pt>
                <c:pt idx="49">
                  <c:v>17.73</c:v>
                </c:pt>
                <c:pt idx="50">
                  <c:v>16.75</c:v>
                </c:pt>
                <c:pt idx="51">
                  <c:v>18.87</c:v>
                </c:pt>
                <c:pt idx="52">
                  <c:v>29.23</c:v>
                </c:pt>
                <c:pt idx="53">
                  <c:v>38.97</c:v>
                </c:pt>
                <c:pt idx="54">
                  <c:v>41.88</c:v>
                </c:pt>
                <c:pt idx="55">
                  <c:v>55.65</c:v>
                </c:pt>
                <c:pt idx="56">
                  <c:v>52.84</c:v>
                </c:pt>
                <c:pt idx="57">
                  <c:v>43.75</c:v>
                </c:pt>
                <c:pt idx="58">
                  <c:v>108.74</c:v>
                </c:pt>
                <c:pt idx="59">
                  <c:v>176.43</c:v>
                </c:pt>
                <c:pt idx="60">
                  <c:v>113.13</c:v>
                </c:pt>
                <c:pt idx="61">
                  <c:v>78.489999999999995</c:v>
                </c:pt>
                <c:pt idx="62">
                  <c:v>59.66</c:v>
                </c:pt>
                <c:pt idx="63">
                  <c:v>49.21</c:v>
                </c:pt>
                <c:pt idx="64">
                  <c:v>39.46</c:v>
                </c:pt>
                <c:pt idx="65">
                  <c:v>38.549999999999997</c:v>
                </c:pt>
                <c:pt idx="66">
                  <c:v>43.41</c:v>
                </c:pt>
                <c:pt idx="67">
                  <c:v>38.44</c:v>
                </c:pt>
                <c:pt idx="68">
                  <c:v>33.81</c:v>
                </c:pt>
                <c:pt idx="69">
                  <c:v>61.36</c:v>
                </c:pt>
                <c:pt idx="70">
                  <c:v>76.8</c:v>
                </c:pt>
                <c:pt idx="71">
                  <c:v>84.17</c:v>
                </c:pt>
                <c:pt idx="72">
                  <c:v>74.36</c:v>
                </c:pt>
                <c:pt idx="73">
                  <c:v>60.67</c:v>
                </c:pt>
                <c:pt idx="74">
                  <c:v>50.42</c:v>
                </c:pt>
                <c:pt idx="75">
                  <c:v>42.33</c:v>
                </c:pt>
                <c:pt idx="76">
                  <c:v>35.64</c:v>
                </c:pt>
                <c:pt idx="77">
                  <c:v>32.840000000000003</c:v>
                </c:pt>
                <c:pt idx="78">
                  <c:v>31.92</c:v>
                </c:pt>
                <c:pt idx="79">
                  <c:v>49.27</c:v>
                </c:pt>
                <c:pt idx="80">
                  <c:v>50.82</c:v>
                </c:pt>
                <c:pt idx="81">
                  <c:v>57.13</c:v>
                </c:pt>
                <c:pt idx="82">
                  <c:v>46.93</c:v>
                </c:pt>
                <c:pt idx="83">
                  <c:v>52.1</c:v>
                </c:pt>
                <c:pt idx="84">
                  <c:v>141.91</c:v>
                </c:pt>
                <c:pt idx="85">
                  <c:v>161.57</c:v>
                </c:pt>
                <c:pt idx="86">
                  <c:v>120.68</c:v>
                </c:pt>
                <c:pt idx="87">
                  <c:v>95.24</c:v>
                </c:pt>
                <c:pt idx="88">
                  <c:v>104.36</c:v>
                </c:pt>
                <c:pt idx="89">
                  <c:v>94.92</c:v>
                </c:pt>
                <c:pt idx="90">
                  <c:v>77.37</c:v>
                </c:pt>
                <c:pt idx="91">
                  <c:v>63.58</c:v>
                </c:pt>
                <c:pt idx="92">
                  <c:v>54.64</c:v>
                </c:pt>
                <c:pt idx="93">
                  <c:v>44.81</c:v>
                </c:pt>
                <c:pt idx="94">
                  <c:v>38.71</c:v>
                </c:pt>
                <c:pt idx="95">
                  <c:v>38.5</c:v>
                </c:pt>
                <c:pt idx="96">
                  <c:v>74.150000000000006</c:v>
                </c:pt>
                <c:pt idx="97">
                  <c:v>83.88</c:v>
                </c:pt>
                <c:pt idx="98">
                  <c:v>65.48</c:v>
                </c:pt>
                <c:pt idx="99">
                  <c:v>52.22</c:v>
                </c:pt>
                <c:pt idx="100">
                  <c:v>43.86</c:v>
                </c:pt>
                <c:pt idx="101">
                  <c:v>39.35</c:v>
                </c:pt>
                <c:pt idx="102">
                  <c:v>34.659999999999997</c:v>
                </c:pt>
                <c:pt idx="103">
                  <c:v>31.86</c:v>
                </c:pt>
                <c:pt idx="104">
                  <c:v>30.6</c:v>
                </c:pt>
                <c:pt idx="105">
                  <c:v>28.71</c:v>
                </c:pt>
                <c:pt idx="106">
                  <c:v>26.34</c:v>
                </c:pt>
                <c:pt idx="107">
                  <c:v>26.76</c:v>
                </c:pt>
                <c:pt idx="108">
                  <c:v>30.77</c:v>
                </c:pt>
                <c:pt idx="109">
                  <c:v>98.2</c:v>
                </c:pt>
                <c:pt idx="110">
                  <c:v>84.44</c:v>
                </c:pt>
                <c:pt idx="111">
                  <c:v>60.59</c:v>
                </c:pt>
                <c:pt idx="112">
                  <c:v>49.39</c:v>
                </c:pt>
                <c:pt idx="113">
                  <c:v>40.04</c:v>
                </c:pt>
                <c:pt idx="114">
                  <c:v>37.65</c:v>
                </c:pt>
                <c:pt idx="115">
                  <c:v>37.74</c:v>
                </c:pt>
                <c:pt idx="116">
                  <c:v>34.020000000000003</c:v>
                </c:pt>
                <c:pt idx="117">
                  <c:v>30.65</c:v>
                </c:pt>
                <c:pt idx="118">
                  <c:v>28.94</c:v>
                </c:pt>
                <c:pt idx="119">
                  <c:v>30.15</c:v>
                </c:pt>
                <c:pt idx="120">
                  <c:v>27.66</c:v>
                </c:pt>
                <c:pt idx="121">
                  <c:v>26.32</c:v>
                </c:pt>
                <c:pt idx="122">
                  <c:v>24.6</c:v>
                </c:pt>
                <c:pt idx="123">
                  <c:v>22.71</c:v>
                </c:pt>
                <c:pt idx="124">
                  <c:v>25.38</c:v>
                </c:pt>
                <c:pt idx="125">
                  <c:v>26.25</c:v>
                </c:pt>
                <c:pt idx="126">
                  <c:v>27.64</c:v>
                </c:pt>
                <c:pt idx="127">
                  <c:v>47.36</c:v>
                </c:pt>
                <c:pt idx="128">
                  <c:v>119.55</c:v>
                </c:pt>
                <c:pt idx="129">
                  <c:v>183.95</c:v>
                </c:pt>
                <c:pt idx="130">
                  <c:v>152.85</c:v>
                </c:pt>
                <c:pt idx="131">
                  <c:v>110.23</c:v>
                </c:pt>
                <c:pt idx="132">
                  <c:v>107.98</c:v>
                </c:pt>
                <c:pt idx="133">
                  <c:v>82.79</c:v>
                </c:pt>
                <c:pt idx="134">
                  <c:v>62.47</c:v>
                </c:pt>
                <c:pt idx="135">
                  <c:v>49.33</c:v>
                </c:pt>
                <c:pt idx="136">
                  <c:v>42.79</c:v>
                </c:pt>
                <c:pt idx="137">
                  <c:v>37.46</c:v>
                </c:pt>
                <c:pt idx="138">
                  <c:v>32.119999999999997</c:v>
                </c:pt>
                <c:pt idx="139">
                  <c:v>29.09</c:v>
                </c:pt>
                <c:pt idx="140">
                  <c:v>26.02</c:v>
                </c:pt>
                <c:pt idx="141">
                  <c:v>24.47</c:v>
                </c:pt>
                <c:pt idx="142">
                  <c:v>25.19</c:v>
                </c:pt>
                <c:pt idx="143">
                  <c:v>23.05</c:v>
                </c:pt>
                <c:pt idx="144">
                  <c:v>21.85</c:v>
                </c:pt>
                <c:pt idx="145">
                  <c:v>21.14</c:v>
                </c:pt>
                <c:pt idx="146">
                  <c:v>20.52</c:v>
                </c:pt>
                <c:pt idx="147">
                  <c:v>20.34</c:v>
                </c:pt>
                <c:pt idx="148">
                  <c:v>20.22</c:v>
                </c:pt>
                <c:pt idx="149">
                  <c:v>42.43</c:v>
                </c:pt>
                <c:pt idx="150">
                  <c:v>38.68</c:v>
                </c:pt>
                <c:pt idx="151">
                  <c:v>32.520000000000003</c:v>
                </c:pt>
                <c:pt idx="152">
                  <c:v>27.67</c:v>
                </c:pt>
                <c:pt idx="153">
                  <c:v>25.83</c:v>
                </c:pt>
                <c:pt idx="154">
                  <c:v>24.03</c:v>
                </c:pt>
                <c:pt idx="155">
                  <c:v>21.27</c:v>
                </c:pt>
                <c:pt idx="156">
                  <c:v>19.46</c:v>
                </c:pt>
                <c:pt idx="157">
                  <c:v>18.27</c:v>
                </c:pt>
                <c:pt idx="158">
                  <c:v>17.510000000000002</c:v>
                </c:pt>
                <c:pt idx="159">
                  <c:v>16.71</c:v>
                </c:pt>
                <c:pt idx="160">
                  <c:v>16.23</c:v>
                </c:pt>
                <c:pt idx="161">
                  <c:v>15.83</c:v>
                </c:pt>
                <c:pt idx="162">
                  <c:v>16.12</c:v>
                </c:pt>
                <c:pt idx="163">
                  <c:v>15.61</c:v>
                </c:pt>
                <c:pt idx="164">
                  <c:v>25.83</c:v>
                </c:pt>
                <c:pt idx="165">
                  <c:v>75.66</c:v>
                </c:pt>
                <c:pt idx="166">
                  <c:v>157.27000000000001</c:v>
                </c:pt>
                <c:pt idx="167">
                  <c:v>88.69</c:v>
                </c:pt>
                <c:pt idx="168">
                  <c:v>58.53</c:v>
                </c:pt>
                <c:pt idx="169">
                  <c:v>44.42</c:v>
                </c:pt>
                <c:pt idx="170">
                  <c:v>36.82</c:v>
                </c:pt>
                <c:pt idx="171">
                  <c:v>34.11</c:v>
                </c:pt>
                <c:pt idx="172">
                  <c:v>31.2</c:v>
                </c:pt>
                <c:pt idx="173">
                  <c:v>31.57</c:v>
                </c:pt>
                <c:pt idx="174">
                  <c:v>33.65</c:v>
                </c:pt>
                <c:pt idx="175">
                  <c:v>40.21</c:v>
                </c:pt>
                <c:pt idx="176">
                  <c:v>39.590000000000003</c:v>
                </c:pt>
                <c:pt idx="177">
                  <c:v>33.06</c:v>
                </c:pt>
                <c:pt idx="178">
                  <c:v>28.99</c:v>
                </c:pt>
                <c:pt idx="179">
                  <c:v>24.87</c:v>
                </c:pt>
                <c:pt idx="180">
                  <c:v>22.57</c:v>
                </c:pt>
                <c:pt idx="181">
                  <c:v>29.95</c:v>
                </c:pt>
                <c:pt idx="182">
                  <c:v>35.06</c:v>
                </c:pt>
                <c:pt idx="183">
                  <c:v>31.5</c:v>
                </c:pt>
                <c:pt idx="184">
                  <c:v>28.41</c:v>
                </c:pt>
                <c:pt idx="185">
                  <c:v>25.93</c:v>
                </c:pt>
                <c:pt idx="186">
                  <c:v>23.14</c:v>
                </c:pt>
                <c:pt idx="187">
                  <c:v>21.39</c:v>
                </c:pt>
                <c:pt idx="188">
                  <c:v>20.13</c:v>
                </c:pt>
                <c:pt idx="189">
                  <c:v>18.829999999999998</c:v>
                </c:pt>
                <c:pt idx="190">
                  <c:v>17.52</c:v>
                </c:pt>
                <c:pt idx="191">
                  <c:v>16.7</c:v>
                </c:pt>
                <c:pt idx="192">
                  <c:v>21.55</c:v>
                </c:pt>
                <c:pt idx="193">
                  <c:v>20.28</c:v>
                </c:pt>
                <c:pt idx="194">
                  <c:v>25.22</c:v>
                </c:pt>
                <c:pt idx="195">
                  <c:v>37.17</c:v>
                </c:pt>
                <c:pt idx="196">
                  <c:v>30.76</c:v>
                </c:pt>
                <c:pt idx="197">
                  <c:v>24.91</c:v>
                </c:pt>
                <c:pt idx="198">
                  <c:v>21.13</c:v>
                </c:pt>
                <c:pt idx="199">
                  <c:v>19.05</c:v>
                </c:pt>
                <c:pt idx="200">
                  <c:v>17.46</c:v>
                </c:pt>
                <c:pt idx="201">
                  <c:v>15.63</c:v>
                </c:pt>
                <c:pt idx="202">
                  <c:v>15.87</c:v>
                </c:pt>
                <c:pt idx="203">
                  <c:v>16.7</c:v>
                </c:pt>
                <c:pt idx="204">
                  <c:v>15.49</c:v>
                </c:pt>
                <c:pt idx="205">
                  <c:v>16.25</c:v>
                </c:pt>
                <c:pt idx="206">
                  <c:v>16.079999999999998</c:v>
                </c:pt>
                <c:pt idx="207">
                  <c:v>15.71</c:v>
                </c:pt>
                <c:pt idx="208">
                  <c:v>14.93</c:v>
                </c:pt>
                <c:pt idx="209">
                  <c:v>14.56</c:v>
                </c:pt>
                <c:pt idx="210">
                  <c:v>15.65</c:v>
                </c:pt>
                <c:pt idx="211">
                  <c:v>14.64</c:v>
                </c:pt>
                <c:pt idx="212">
                  <c:v>13.8</c:v>
                </c:pt>
                <c:pt idx="213">
                  <c:v>13.39</c:v>
                </c:pt>
                <c:pt idx="214">
                  <c:v>12.78</c:v>
                </c:pt>
                <c:pt idx="215">
                  <c:v>12</c:v>
                </c:pt>
                <c:pt idx="216">
                  <c:v>21.31</c:v>
                </c:pt>
                <c:pt idx="217">
                  <c:v>28.73</c:v>
                </c:pt>
                <c:pt idx="218">
                  <c:v>18.309999999999999</c:v>
                </c:pt>
                <c:pt idx="219">
                  <c:v>14.57</c:v>
                </c:pt>
                <c:pt idx="220">
                  <c:v>12.68</c:v>
                </c:pt>
                <c:pt idx="221">
                  <c:v>11.9</c:v>
                </c:pt>
                <c:pt idx="222">
                  <c:v>11.74</c:v>
                </c:pt>
                <c:pt idx="223">
                  <c:v>13.24</c:v>
                </c:pt>
                <c:pt idx="224">
                  <c:v>15.6</c:v>
                </c:pt>
                <c:pt idx="225">
                  <c:v>16.21</c:v>
                </c:pt>
                <c:pt idx="226">
                  <c:v>13.92</c:v>
                </c:pt>
                <c:pt idx="227">
                  <c:v>12.93</c:v>
                </c:pt>
                <c:pt idx="228">
                  <c:v>12.25</c:v>
                </c:pt>
                <c:pt idx="229">
                  <c:v>11.26</c:v>
                </c:pt>
                <c:pt idx="230">
                  <c:v>10.66</c:v>
                </c:pt>
                <c:pt idx="231">
                  <c:v>10.6</c:v>
                </c:pt>
                <c:pt idx="232">
                  <c:v>10.029999999999999</c:v>
                </c:pt>
                <c:pt idx="233">
                  <c:v>9.91</c:v>
                </c:pt>
                <c:pt idx="234">
                  <c:v>9.8800000000000008</c:v>
                </c:pt>
                <c:pt idx="235">
                  <c:v>9.82</c:v>
                </c:pt>
                <c:pt idx="236">
                  <c:v>9.81</c:v>
                </c:pt>
                <c:pt idx="237">
                  <c:v>9.61</c:v>
                </c:pt>
                <c:pt idx="238">
                  <c:v>9.3699999999999992</c:v>
                </c:pt>
                <c:pt idx="239">
                  <c:v>9.0299999999999994</c:v>
                </c:pt>
                <c:pt idx="240">
                  <c:v>8.89</c:v>
                </c:pt>
                <c:pt idx="241">
                  <c:v>8.6999999999999993</c:v>
                </c:pt>
                <c:pt idx="242">
                  <c:v>8.7100000000000009</c:v>
                </c:pt>
                <c:pt idx="243">
                  <c:v>9.5</c:v>
                </c:pt>
                <c:pt idx="244">
                  <c:v>9.5500000000000007</c:v>
                </c:pt>
                <c:pt idx="245">
                  <c:v>9.2100000000000009</c:v>
                </c:pt>
                <c:pt idx="246">
                  <c:v>9.06</c:v>
                </c:pt>
                <c:pt idx="247">
                  <c:v>8.9600000000000009</c:v>
                </c:pt>
                <c:pt idx="248">
                  <c:v>8.57</c:v>
                </c:pt>
                <c:pt idx="249">
                  <c:v>8.48</c:v>
                </c:pt>
                <c:pt idx="250">
                  <c:v>8.9</c:v>
                </c:pt>
                <c:pt idx="251">
                  <c:v>7.79</c:v>
                </c:pt>
                <c:pt idx="252">
                  <c:v>7.59</c:v>
                </c:pt>
                <c:pt idx="253">
                  <c:v>7.44</c:v>
                </c:pt>
                <c:pt idx="254">
                  <c:v>7.37</c:v>
                </c:pt>
                <c:pt idx="255">
                  <c:v>7.25</c:v>
                </c:pt>
                <c:pt idx="256">
                  <c:v>7.17</c:v>
                </c:pt>
                <c:pt idx="257">
                  <c:v>7.07</c:v>
                </c:pt>
                <c:pt idx="258">
                  <c:v>7.04</c:v>
                </c:pt>
                <c:pt idx="259">
                  <c:v>6.55</c:v>
                </c:pt>
                <c:pt idx="260">
                  <c:v>6.06</c:v>
                </c:pt>
                <c:pt idx="261">
                  <c:v>6.22</c:v>
                </c:pt>
                <c:pt idx="262">
                  <c:v>6.12</c:v>
                </c:pt>
                <c:pt idx="263">
                  <c:v>6.01</c:v>
                </c:pt>
                <c:pt idx="264">
                  <c:v>5.77</c:v>
                </c:pt>
                <c:pt idx="265">
                  <c:v>5.64</c:v>
                </c:pt>
                <c:pt idx="266">
                  <c:v>5.94</c:v>
                </c:pt>
                <c:pt idx="267">
                  <c:v>6.27</c:v>
                </c:pt>
                <c:pt idx="268">
                  <c:v>6.15</c:v>
                </c:pt>
                <c:pt idx="269">
                  <c:v>5.94</c:v>
                </c:pt>
                <c:pt idx="270">
                  <c:v>6.11</c:v>
                </c:pt>
                <c:pt idx="271">
                  <c:v>6.36</c:v>
                </c:pt>
                <c:pt idx="272">
                  <c:v>6.1</c:v>
                </c:pt>
                <c:pt idx="273">
                  <c:v>6.03</c:v>
                </c:pt>
                <c:pt idx="274">
                  <c:v>5.92</c:v>
                </c:pt>
                <c:pt idx="275">
                  <c:v>5.58</c:v>
                </c:pt>
                <c:pt idx="276">
                  <c:v>5.49</c:v>
                </c:pt>
                <c:pt idx="277">
                  <c:v>5.37</c:v>
                </c:pt>
                <c:pt idx="278">
                  <c:v>5.25</c:v>
                </c:pt>
                <c:pt idx="279">
                  <c:v>5.35</c:v>
                </c:pt>
                <c:pt idx="280">
                  <c:v>4.97</c:v>
                </c:pt>
                <c:pt idx="281">
                  <c:v>5.97</c:v>
                </c:pt>
                <c:pt idx="282">
                  <c:v>5.83</c:v>
                </c:pt>
                <c:pt idx="283">
                  <c:v>5.78</c:v>
                </c:pt>
                <c:pt idx="284">
                  <c:v>5.43</c:v>
                </c:pt>
                <c:pt idx="285">
                  <c:v>5.09</c:v>
                </c:pt>
                <c:pt idx="286">
                  <c:v>4.87</c:v>
                </c:pt>
                <c:pt idx="287">
                  <c:v>4.5999999999999996</c:v>
                </c:pt>
                <c:pt idx="288">
                  <c:v>4.22</c:v>
                </c:pt>
                <c:pt idx="289">
                  <c:v>4.66</c:v>
                </c:pt>
                <c:pt idx="290">
                  <c:v>5.35</c:v>
                </c:pt>
                <c:pt idx="291">
                  <c:v>5.13</c:v>
                </c:pt>
                <c:pt idx="292">
                  <c:v>5.25</c:v>
                </c:pt>
                <c:pt idx="293">
                  <c:v>4.53</c:v>
                </c:pt>
                <c:pt idx="294">
                  <c:v>4.42</c:v>
                </c:pt>
                <c:pt idx="295">
                  <c:v>4.03</c:v>
                </c:pt>
                <c:pt idx="296">
                  <c:v>3.92</c:v>
                </c:pt>
                <c:pt idx="297">
                  <c:v>5.94</c:v>
                </c:pt>
                <c:pt idx="298">
                  <c:v>6.36</c:v>
                </c:pt>
                <c:pt idx="299">
                  <c:v>5.88</c:v>
                </c:pt>
                <c:pt idx="300">
                  <c:v>5.3</c:v>
                </c:pt>
                <c:pt idx="301">
                  <c:v>4.72</c:v>
                </c:pt>
                <c:pt idx="302">
                  <c:v>3.95</c:v>
                </c:pt>
                <c:pt idx="303">
                  <c:v>3.64</c:v>
                </c:pt>
                <c:pt idx="304">
                  <c:v>3.61</c:v>
                </c:pt>
                <c:pt idx="305">
                  <c:v>3.99</c:v>
                </c:pt>
                <c:pt idx="306">
                  <c:v>3.61</c:v>
                </c:pt>
                <c:pt idx="307">
                  <c:v>3.3</c:v>
                </c:pt>
                <c:pt idx="308">
                  <c:v>3.65</c:v>
                </c:pt>
                <c:pt idx="309">
                  <c:v>5.08</c:v>
                </c:pt>
                <c:pt idx="310">
                  <c:v>4.74</c:v>
                </c:pt>
                <c:pt idx="311">
                  <c:v>4.6500000000000004</c:v>
                </c:pt>
                <c:pt idx="312">
                  <c:v>4.5999999999999996</c:v>
                </c:pt>
                <c:pt idx="313">
                  <c:v>5.05</c:v>
                </c:pt>
                <c:pt idx="314">
                  <c:v>5.04</c:v>
                </c:pt>
                <c:pt idx="315">
                  <c:v>5.05</c:v>
                </c:pt>
                <c:pt idx="316">
                  <c:v>5.28</c:v>
                </c:pt>
                <c:pt idx="317">
                  <c:v>7.43</c:v>
                </c:pt>
                <c:pt idx="318">
                  <c:v>9.8000000000000007</c:v>
                </c:pt>
                <c:pt idx="319">
                  <c:v>7.24</c:v>
                </c:pt>
                <c:pt idx="320">
                  <c:v>6.22</c:v>
                </c:pt>
                <c:pt idx="321">
                  <c:v>5.63</c:v>
                </c:pt>
                <c:pt idx="322">
                  <c:v>5.69</c:v>
                </c:pt>
                <c:pt idx="323">
                  <c:v>5.57</c:v>
                </c:pt>
                <c:pt idx="324">
                  <c:v>5.71</c:v>
                </c:pt>
                <c:pt idx="325">
                  <c:v>5.29</c:v>
                </c:pt>
                <c:pt idx="326">
                  <c:v>5.82</c:v>
                </c:pt>
                <c:pt idx="327">
                  <c:v>5.77</c:v>
                </c:pt>
                <c:pt idx="328">
                  <c:v>5.93</c:v>
                </c:pt>
                <c:pt idx="329">
                  <c:v>6.11</c:v>
                </c:pt>
                <c:pt idx="330">
                  <c:v>6.2</c:v>
                </c:pt>
                <c:pt idx="331">
                  <c:v>6.11</c:v>
                </c:pt>
                <c:pt idx="332">
                  <c:v>9.17</c:v>
                </c:pt>
                <c:pt idx="333">
                  <c:v>25.94</c:v>
                </c:pt>
                <c:pt idx="334">
                  <c:v>14.36</c:v>
                </c:pt>
                <c:pt idx="335">
                  <c:v>13.78</c:v>
                </c:pt>
                <c:pt idx="336">
                  <c:v>15.12</c:v>
                </c:pt>
                <c:pt idx="337">
                  <c:v>13.53</c:v>
                </c:pt>
                <c:pt idx="338">
                  <c:v>12.77</c:v>
                </c:pt>
                <c:pt idx="339">
                  <c:v>10.43</c:v>
                </c:pt>
                <c:pt idx="340">
                  <c:v>10.08</c:v>
                </c:pt>
                <c:pt idx="341">
                  <c:v>10.88</c:v>
                </c:pt>
                <c:pt idx="342">
                  <c:v>9.57</c:v>
                </c:pt>
                <c:pt idx="343">
                  <c:v>8.86</c:v>
                </c:pt>
                <c:pt idx="344">
                  <c:v>8.7899999999999991</c:v>
                </c:pt>
                <c:pt idx="345">
                  <c:v>8</c:v>
                </c:pt>
                <c:pt idx="346">
                  <c:v>7.88</c:v>
                </c:pt>
                <c:pt idx="347">
                  <c:v>7.95</c:v>
                </c:pt>
                <c:pt idx="348">
                  <c:v>8.08</c:v>
                </c:pt>
                <c:pt idx="349">
                  <c:v>7.93</c:v>
                </c:pt>
                <c:pt idx="350">
                  <c:v>8.09</c:v>
                </c:pt>
                <c:pt idx="351">
                  <c:v>10.31</c:v>
                </c:pt>
                <c:pt idx="352">
                  <c:v>14.25</c:v>
                </c:pt>
                <c:pt idx="353">
                  <c:v>10.97</c:v>
                </c:pt>
                <c:pt idx="354">
                  <c:v>9.77</c:v>
                </c:pt>
                <c:pt idx="355">
                  <c:v>11.01</c:v>
                </c:pt>
                <c:pt idx="356">
                  <c:v>10.1</c:v>
                </c:pt>
                <c:pt idx="357">
                  <c:v>9.5399999999999991</c:v>
                </c:pt>
                <c:pt idx="358">
                  <c:v>8.84</c:v>
                </c:pt>
                <c:pt idx="359">
                  <c:v>8.76</c:v>
                </c:pt>
                <c:pt idx="360">
                  <c:v>8.9499999999999993</c:v>
                </c:pt>
                <c:pt idx="361">
                  <c:v>8.8800000000000008</c:v>
                </c:pt>
                <c:pt idx="362">
                  <c:v>8.58</c:v>
                </c:pt>
                <c:pt idx="363">
                  <c:v>8.42</c:v>
                </c:pt>
                <c:pt idx="364">
                  <c:v>8.4</c:v>
                </c:pt>
                <c:pt idx="365">
                  <c:v>8.43</c:v>
                </c:pt>
                <c:pt idx="366">
                  <c:v>8.94</c:v>
                </c:pt>
                <c:pt idx="367">
                  <c:v>9.39</c:v>
                </c:pt>
                <c:pt idx="368">
                  <c:v>9.01</c:v>
                </c:pt>
                <c:pt idx="369">
                  <c:v>8.83</c:v>
                </c:pt>
                <c:pt idx="370">
                  <c:v>8.6300000000000008</c:v>
                </c:pt>
                <c:pt idx="371">
                  <c:v>11.12</c:v>
                </c:pt>
                <c:pt idx="372">
                  <c:v>12.6</c:v>
                </c:pt>
                <c:pt idx="373">
                  <c:v>10.79</c:v>
                </c:pt>
                <c:pt idx="374">
                  <c:v>22.35</c:v>
                </c:pt>
                <c:pt idx="375">
                  <c:v>24.54</c:v>
                </c:pt>
                <c:pt idx="376">
                  <c:v>15.85</c:v>
                </c:pt>
                <c:pt idx="377">
                  <c:v>17.95</c:v>
                </c:pt>
                <c:pt idx="378">
                  <c:v>14.09</c:v>
                </c:pt>
                <c:pt idx="379">
                  <c:v>11.15</c:v>
                </c:pt>
                <c:pt idx="380">
                  <c:v>9.85</c:v>
                </c:pt>
                <c:pt idx="381">
                  <c:v>9.2100000000000009</c:v>
                </c:pt>
                <c:pt idx="382">
                  <c:v>10.02</c:v>
                </c:pt>
                <c:pt idx="383">
                  <c:v>11.26</c:v>
                </c:pt>
                <c:pt idx="384">
                  <c:v>10.5</c:v>
                </c:pt>
                <c:pt idx="385">
                  <c:v>9.91</c:v>
                </c:pt>
                <c:pt idx="386">
                  <c:v>9.51</c:v>
                </c:pt>
                <c:pt idx="387">
                  <c:v>9.2100000000000009</c:v>
                </c:pt>
                <c:pt idx="388">
                  <c:v>8.7899999999999991</c:v>
                </c:pt>
                <c:pt idx="389">
                  <c:v>8.83</c:v>
                </c:pt>
                <c:pt idx="390">
                  <c:v>14.15</c:v>
                </c:pt>
                <c:pt idx="391">
                  <c:v>14.83</c:v>
                </c:pt>
                <c:pt idx="392">
                  <c:v>13.01</c:v>
                </c:pt>
                <c:pt idx="393">
                  <c:v>12.55</c:v>
                </c:pt>
                <c:pt idx="394">
                  <c:v>19.13</c:v>
                </c:pt>
                <c:pt idx="395">
                  <c:v>48.91</c:v>
                </c:pt>
                <c:pt idx="396">
                  <c:v>41.59</c:v>
                </c:pt>
                <c:pt idx="397">
                  <c:v>36.65</c:v>
                </c:pt>
                <c:pt idx="398">
                  <c:v>29.69</c:v>
                </c:pt>
                <c:pt idx="399">
                  <c:v>22.69</c:v>
                </c:pt>
                <c:pt idx="400">
                  <c:v>19.27</c:v>
                </c:pt>
                <c:pt idx="401">
                  <c:v>17.61</c:v>
                </c:pt>
                <c:pt idx="402">
                  <c:v>18.11</c:v>
                </c:pt>
                <c:pt idx="403">
                  <c:v>38.26</c:v>
                </c:pt>
                <c:pt idx="404">
                  <c:v>48.13</c:v>
                </c:pt>
                <c:pt idx="405">
                  <c:v>41.79</c:v>
                </c:pt>
                <c:pt idx="406">
                  <c:v>49.58</c:v>
                </c:pt>
                <c:pt idx="407">
                  <c:v>39.770000000000003</c:v>
                </c:pt>
                <c:pt idx="408">
                  <c:v>35.479999999999997</c:v>
                </c:pt>
                <c:pt idx="409">
                  <c:v>108.6</c:v>
                </c:pt>
                <c:pt idx="410">
                  <c:v>189.06</c:v>
                </c:pt>
                <c:pt idx="411">
                  <c:v>115.13</c:v>
                </c:pt>
                <c:pt idx="412">
                  <c:v>79.31</c:v>
                </c:pt>
                <c:pt idx="413">
                  <c:v>70.72</c:v>
                </c:pt>
                <c:pt idx="414">
                  <c:v>58.6</c:v>
                </c:pt>
                <c:pt idx="415">
                  <c:v>47.96</c:v>
                </c:pt>
                <c:pt idx="416">
                  <c:v>39.229999999999997</c:v>
                </c:pt>
                <c:pt idx="417">
                  <c:v>32.4</c:v>
                </c:pt>
                <c:pt idx="418">
                  <c:v>28.51</c:v>
                </c:pt>
                <c:pt idx="419">
                  <c:v>35.17</c:v>
                </c:pt>
                <c:pt idx="420">
                  <c:v>33.69</c:v>
                </c:pt>
                <c:pt idx="421">
                  <c:v>28.77</c:v>
                </c:pt>
                <c:pt idx="422">
                  <c:v>26.2</c:v>
                </c:pt>
                <c:pt idx="423">
                  <c:v>24.85</c:v>
                </c:pt>
                <c:pt idx="424">
                  <c:v>23.37</c:v>
                </c:pt>
                <c:pt idx="425">
                  <c:v>22.41</c:v>
                </c:pt>
                <c:pt idx="426">
                  <c:v>18.8</c:v>
                </c:pt>
                <c:pt idx="427">
                  <c:v>23.62</c:v>
                </c:pt>
                <c:pt idx="428">
                  <c:v>34.21</c:v>
                </c:pt>
                <c:pt idx="429">
                  <c:v>41.18</c:v>
                </c:pt>
                <c:pt idx="430">
                  <c:v>42.84</c:v>
                </c:pt>
                <c:pt idx="431">
                  <c:v>87.5</c:v>
                </c:pt>
                <c:pt idx="432">
                  <c:v>119.2</c:v>
                </c:pt>
                <c:pt idx="433">
                  <c:v>172.15</c:v>
                </c:pt>
                <c:pt idx="434">
                  <c:v>266.8</c:v>
                </c:pt>
                <c:pt idx="435">
                  <c:v>174.83</c:v>
                </c:pt>
                <c:pt idx="436">
                  <c:v>124.88</c:v>
                </c:pt>
                <c:pt idx="437">
                  <c:v>90.39</c:v>
                </c:pt>
                <c:pt idx="438">
                  <c:v>78.95</c:v>
                </c:pt>
                <c:pt idx="439">
                  <c:v>65.98</c:v>
                </c:pt>
                <c:pt idx="440">
                  <c:v>52.98</c:v>
                </c:pt>
                <c:pt idx="441">
                  <c:v>46.15</c:v>
                </c:pt>
                <c:pt idx="442">
                  <c:v>54.17</c:v>
                </c:pt>
                <c:pt idx="443">
                  <c:v>120.57</c:v>
                </c:pt>
                <c:pt idx="444">
                  <c:v>97.57</c:v>
                </c:pt>
                <c:pt idx="445">
                  <c:v>75.31</c:v>
                </c:pt>
                <c:pt idx="446">
                  <c:v>83.76</c:v>
                </c:pt>
                <c:pt idx="447">
                  <c:v>96.45</c:v>
                </c:pt>
                <c:pt idx="448">
                  <c:v>90.36</c:v>
                </c:pt>
                <c:pt idx="449">
                  <c:v>83.49</c:v>
                </c:pt>
                <c:pt idx="450">
                  <c:v>77.19</c:v>
                </c:pt>
                <c:pt idx="451">
                  <c:v>63.89</c:v>
                </c:pt>
                <c:pt idx="452">
                  <c:v>55.63</c:v>
                </c:pt>
                <c:pt idx="453">
                  <c:v>62.47</c:v>
                </c:pt>
                <c:pt idx="454">
                  <c:v>52.48</c:v>
                </c:pt>
                <c:pt idx="455">
                  <c:v>48.03</c:v>
                </c:pt>
                <c:pt idx="456">
                  <c:v>43.79</c:v>
                </c:pt>
                <c:pt idx="457">
                  <c:v>39.76</c:v>
                </c:pt>
                <c:pt idx="458">
                  <c:v>36.47</c:v>
                </c:pt>
                <c:pt idx="459">
                  <c:v>33.92</c:v>
                </c:pt>
                <c:pt idx="460">
                  <c:v>29.59</c:v>
                </c:pt>
                <c:pt idx="461">
                  <c:v>29.12</c:v>
                </c:pt>
                <c:pt idx="462">
                  <c:v>29.02</c:v>
                </c:pt>
                <c:pt idx="463">
                  <c:v>27.95</c:v>
                </c:pt>
                <c:pt idx="464">
                  <c:v>24.94</c:v>
                </c:pt>
                <c:pt idx="465">
                  <c:v>25.21</c:v>
                </c:pt>
                <c:pt idx="466">
                  <c:v>23.58</c:v>
                </c:pt>
                <c:pt idx="467">
                  <c:v>24.05</c:v>
                </c:pt>
                <c:pt idx="468">
                  <c:v>25.92</c:v>
                </c:pt>
                <c:pt idx="469">
                  <c:v>57.56</c:v>
                </c:pt>
                <c:pt idx="470">
                  <c:v>60.38</c:v>
                </c:pt>
                <c:pt idx="471">
                  <c:v>48.73</c:v>
                </c:pt>
                <c:pt idx="472">
                  <c:v>49.79</c:v>
                </c:pt>
                <c:pt idx="473">
                  <c:v>58.42</c:v>
                </c:pt>
                <c:pt idx="474">
                  <c:v>57.65</c:v>
                </c:pt>
                <c:pt idx="475">
                  <c:v>51.25</c:v>
                </c:pt>
                <c:pt idx="476">
                  <c:v>53.89</c:v>
                </c:pt>
                <c:pt idx="477">
                  <c:v>92.98</c:v>
                </c:pt>
                <c:pt idx="478">
                  <c:v>121.25</c:v>
                </c:pt>
                <c:pt idx="479">
                  <c:v>118.6</c:v>
                </c:pt>
                <c:pt idx="480">
                  <c:v>119.14</c:v>
                </c:pt>
                <c:pt idx="481">
                  <c:v>92.11</c:v>
                </c:pt>
                <c:pt idx="482">
                  <c:v>73.58</c:v>
                </c:pt>
                <c:pt idx="483">
                  <c:v>65.599999999999994</c:v>
                </c:pt>
                <c:pt idx="484">
                  <c:v>131.71</c:v>
                </c:pt>
                <c:pt idx="485">
                  <c:v>133.93</c:v>
                </c:pt>
                <c:pt idx="486">
                  <c:v>97.51</c:v>
                </c:pt>
                <c:pt idx="487">
                  <c:v>71.25</c:v>
                </c:pt>
                <c:pt idx="488">
                  <c:v>61.89</c:v>
                </c:pt>
                <c:pt idx="489">
                  <c:v>51.93</c:v>
                </c:pt>
                <c:pt idx="490">
                  <c:v>46.24</c:v>
                </c:pt>
                <c:pt idx="491">
                  <c:v>52.87</c:v>
                </c:pt>
                <c:pt idx="492">
                  <c:v>45.85</c:v>
                </c:pt>
                <c:pt idx="493">
                  <c:v>43.23</c:v>
                </c:pt>
                <c:pt idx="494">
                  <c:v>38.08</c:v>
                </c:pt>
                <c:pt idx="495">
                  <c:v>33.369999999999997</c:v>
                </c:pt>
                <c:pt idx="496">
                  <c:v>29.8</c:v>
                </c:pt>
                <c:pt idx="497">
                  <c:v>28.56</c:v>
                </c:pt>
                <c:pt idx="498">
                  <c:v>28.27</c:v>
                </c:pt>
                <c:pt idx="499">
                  <c:v>74.36</c:v>
                </c:pt>
                <c:pt idx="500">
                  <c:v>70.349999999999994</c:v>
                </c:pt>
                <c:pt idx="501">
                  <c:v>58.78</c:v>
                </c:pt>
                <c:pt idx="502">
                  <c:v>63.74</c:v>
                </c:pt>
                <c:pt idx="503">
                  <c:v>75.62</c:v>
                </c:pt>
                <c:pt idx="504">
                  <c:v>62.83</c:v>
                </c:pt>
                <c:pt idx="505">
                  <c:v>74.88</c:v>
                </c:pt>
                <c:pt idx="506">
                  <c:v>71.180000000000007</c:v>
                </c:pt>
                <c:pt idx="507">
                  <c:v>64.099999999999994</c:v>
                </c:pt>
                <c:pt idx="508">
                  <c:v>51.9</c:v>
                </c:pt>
                <c:pt idx="509">
                  <c:v>43.77</c:v>
                </c:pt>
                <c:pt idx="510">
                  <c:v>38.69</c:v>
                </c:pt>
                <c:pt idx="511">
                  <c:v>32.49</c:v>
                </c:pt>
                <c:pt idx="512">
                  <c:v>29.04</c:v>
                </c:pt>
                <c:pt idx="513">
                  <c:v>27.21</c:v>
                </c:pt>
                <c:pt idx="514">
                  <c:v>33</c:v>
                </c:pt>
                <c:pt idx="515">
                  <c:v>31.19</c:v>
                </c:pt>
                <c:pt idx="516">
                  <c:v>31.38</c:v>
                </c:pt>
                <c:pt idx="517">
                  <c:v>42.89</c:v>
                </c:pt>
                <c:pt idx="518">
                  <c:v>55.42</c:v>
                </c:pt>
                <c:pt idx="519">
                  <c:v>55.23</c:v>
                </c:pt>
                <c:pt idx="520">
                  <c:v>47.66</c:v>
                </c:pt>
                <c:pt idx="521">
                  <c:v>51.39</c:v>
                </c:pt>
                <c:pt idx="522">
                  <c:v>54.96</c:v>
                </c:pt>
                <c:pt idx="523">
                  <c:v>64.61</c:v>
                </c:pt>
                <c:pt idx="524">
                  <c:v>63.03</c:v>
                </c:pt>
                <c:pt idx="525">
                  <c:v>58.81</c:v>
                </c:pt>
                <c:pt idx="526">
                  <c:v>92.12</c:v>
                </c:pt>
                <c:pt idx="527">
                  <c:v>72.34</c:v>
                </c:pt>
                <c:pt idx="528">
                  <c:v>69.69</c:v>
                </c:pt>
                <c:pt idx="529">
                  <c:v>63.71</c:v>
                </c:pt>
                <c:pt idx="530">
                  <c:v>59.69</c:v>
                </c:pt>
                <c:pt idx="531">
                  <c:v>49.5</c:v>
                </c:pt>
                <c:pt idx="532">
                  <c:v>42.5</c:v>
                </c:pt>
                <c:pt idx="533">
                  <c:v>37.44</c:v>
                </c:pt>
                <c:pt idx="534">
                  <c:v>32.229999999999997</c:v>
                </c:pt>
                <c:pt idx="535">
                  <c:v>27.99</c:v>
                </c:pt>
                <c:pt idx="536">
                  <c:v>25.67</c:v>
                </c:pt>
                <c:pt idx="537">
                  <c:v>29.46</c:v>
                </c:pt>
                <c:pt idx="538">
                  <c:v>35.200000000000003</c:v>
                </c:pt>
                <c:pt idx="539">
                  <c:v>30.15</c:v>
                </c:pt>
                <c:pt idx="540">
                  <c:v>29.55</c:v>
                </c:pt>
                <c:pt idx="541">
                  <c:v>29.75</c:v>
                </c:pt>
                <c:pt idx="542">
                  <c:v>28.05</c:v>
                </c:pt>
                <c:pt idx="543">
                  <c:v>48.98</c:v>
                </c:pt>
                <c:pt idx="544">
                  <c:v>50.03</c:v>
                </c:pt>
                <c:pt idx="545">
                  <c:v>40.090000000000003</c:v>
                </c:pt>
                <c:pt idx="546">
                  <c:v>33.86</c:v>
                </c:pt>
                <c:pt idx="547">
                  <c:v>29.03</c:v>
                </c:pt>
                <c:pt idx="548">
                  <c:v>25.87</c:v>
                </c:pt>
                <c:pt idx="549">
                  <c:v>23.52</c:v>
                </c:pt>
                <c:pt idx="550">
                  <c:v>21.19</c:v>
                </c:pt>
                <c:pt idx="551">
                  <c:v>28.9</c:v>
                </c:pt>
                <c:pt idx="552">
                  <c:v>31.68</c:v>
                </c:pt>
                <c:pt idx="553">
                  <c:v>28.11</c:v>
                </c:pt>
                <c:pt idx="554">
                  <c:v>24.07</c:v>
                </c:pt>
                <c:pt idx="555">
                  <c:v>21.34</c:v>
                </c:pt>
                <c:pt idx="556">
                  <c:v>19.260000000000002</c:v>
                </c:pt>
                <c:pt idx="557">
                  <c:v>18.190000000000001</c:v>
                </c:pt>
                <c:pt idx="558">
                  <c:v>17.920000000000002</c:v>
                </c:pt>
                <c:pt idx="559">
                  <c:v>17.47</c:v>
                </c:pt>
                <c:pt idx="560">
                  <c:v>21.71</c:v>
                </c:pt>
                <c:pt idx="561">
                  <c:v>22.05</c:v>
                </c:pt>
                <c:pt idx="562">
                  <c:v>19.03</c:v>
                </c:pt>
                <c:pt idx="563">
                  <c:v>16.73</c:v>
                </c:pt>
                <c:pt idx="564">
                  <c:v>15.52</c:v>
                </c:pt>
                <c:pt idx="565">
                  <c:v>13.95</c:v>
                </c:pt>
                <c:pt idx="566">
                  <c:v>12.88</c:v>
                </c:pt>
                <c:pt idx="567">
                  <c:v>12.35</c:v>
                </c:pt>
                <c:pt idx="568">
                  <c:v>11.86</c:v>
                </c:pt>
                <c:pt idx="569">
                  <c:v>11.48</c:v>
                </c:pt>
                <c:pt idx="570">
                  <c:v>11.43</c:v>
                </c:pt>
                <c:pt idx="571">
                  <c:v>16.079999999999998</c:v>
                </c:pt>
                <c:pt idx="572">
                  <c:v>19.18</c:v>
                </c:pt>
                <c:pt idx="573">
                  <c:v>16.89</c:v>
                </c:pt>
                <c:pt idx="574">
                  <c:v>15.01</c:v>
                </c:pt>
                <c:pt idx="575">
                  <c:v>14.04</c:v>
                </c:pt>
                <c:pt idx="576">
                  <c:v>14.38</c:v>
                </c:pt>
                <c:pt idx="577">
                  <c:v>13.97</c:v>
                </c:pt>
                <c:pt idx="578">
                  <c:v>12.38</c:v>
                </c:pt>
                <c:pt idx="579">
                  <c:v>11.01</c:v>
                </c:pt>
                <c:pt idx="580">
                  <c:v>10.62</c:v>
                </c:pt>
                <c:pt idx="581">
                  <c:v>10.46</c:v>
                </c:pt>
                <c:pt idx="582">
                  <c:v>10.45</c:v>
                </c:pt>
                <c:pt idx="583">
                  <c:v>10.31</c:v>
                </c:pt>
                <c:pt idx="584">
                  <c:v>9.9700000000000006</c:v>
                </c:pt>
                <c:pt idx="585">
                  <c:v>9.89</c:v>
                </c:pt>
                <c:pt idx="586">
                  <c:v>10.64</c:v>
                </c:pt>
                <c:pt idx="587">
                  <c:v>10.210000000000001</c:v>
                </c:pt>
                <c:pt idx="588">
                  <c:v>9.59</c:v>
                </c:pt>
                <c:pt idx="589">
                  <c:v>9.1199999999999992</c:v>
                </c:pt>
                <c:pt idx="590">
                  <c:v>9.3800000000000008</c:v>
                </c:pt>
                <c:pt idx="591">
                  <c:v>11.96</c:v>
                </c:pt>
                <c:pt idx="592">
                  <c:v>16.22</c:v>
                </c:pt>
                <c:pt idx="593">
                  <c:v>16.47</c:v>
                </c:pt>
                <c:pt idx="594">
                  <c:v>13.49</c:v>
                </c:pt>
                <c:pt idx="595">
                  <c:v>11.81</c:v>
                </c:pt>
                <c:pt idx="596">
                  <c:v>12.36</c:v>
                </c:pt>
                <c:pt idx="597">
                  <c:v>14.63</c:v>
                </c:pt>
                <c:pt idx="598">
                  <c:v>13.57</c:v>
                </c:pt>
                <c:pt idx="599">
                  <c:v>12.73</c:v>
                </c:pt>
                <c:pt idx="600">
                  <c:v>11.52</c:v>
                </c:pt>
                <c:pt idx="601">
                  <c:v>11.06</c:v>
                </c:pt>
                <c:pt idx="602">
                  <c:v>10.69</c:v>
                </c:pt>
                <c:pt idx="603">
                  <c:v>10.210000000000001</c:v>
                </c:pt>
                <c:pt idx="604">
                  <c:v>13.28</c:v>
                </c:pt>
                <c:pt idx="605">
                  <c:v>14.52</c:v>
                </c:pt>
                <c:pt idx="606">
                  <c:v>15.64</c:v>
                </c:pt>
                <c:pt idx="607">
                  <c:v>14.15</c:v>
                </c:pt>
                <c:pt idx="608">
                  <c:v>11.3</c:v>
                </c:pt>
                <c:pt idx="609">
                  <c:v>9.9499999999999993</c:v>
                </c:pt>
                <c:pt idx="610">
                  <c:v>9.4600000000000009</c:v>
                </c:pt>
                <c:pt idx="611">
                  <c:v>9.1199999999999992</c:v>
                </c:pt>
                <c:pt idx="612">
                  <c:v>8.6300000000000008</c:v>
                </c:pt>
                <c:pt idx="613">
                  <c:v>8.07</c:v>
                </c:pt>
                <c:pt idx="614">
                  <c:v>7.95</c:v>
                </c:pt>
                <c:pt idx="615">
                  <c:v>7.35</c:v>
                </c:pt>
                <c:pt idx="616">
                  <c:v>7.35</c:v>
                </c:pt>
                <c:pt idx="617">
                  <c:v>7.29</c:v>
                </c:pt>
                <c:pt idx="618">
                  <c:v>8.5299999999999994</c:v>
                </c:pt>
                <c:pt idx="619">
                  <c:v>9.11</c:v>
                </c:pt>
                <c:pt idx="620">
                  <c:v>8.82</c:v>
                </c:pt>
                <c:pt idx="621">
                  <c:v>8.73</c:v>
                </c:pt>
                <c:pt idx="622">
                  <c:v>8.4700000000000006</c:v>
                </c:pt>
                <c:pt idx="623">
                  <c:v>11.23</c:v>
                </c:pt>
                <c:pt idx="624">
                  <c:v>10.8</c:v>
                </c:pt>
                <c:pt idx="625">
                  <c:v>9.69</c:v>
                </c:pt>
                <c:pt idx="626">
                  <c:v>13.29</c:v>
                </c:pt>
                <c:pt idx="627">
                  <c:v>18.43</c:v>
                </c:pt>
                <c:pt idx="628">
                  <c:v>13.88</c:v>
                </c:pt>
                <c:pt idx="629">
                  <c:v>15.75</c:v>
                </c:pt>
                <c:pt idx="630">
                  <c:v>11.92</c:v>
                </c:pt>
                <c:pt idx="631">
                  <c:v>10.38</c:v>
                </c:pt>
                <c:pt idx="632">
                  <c:v>14.76</c:v>
                </c:pt>
                <c:pt idx="633">
                  <c:v>13.33</c:v>
                </c:pt>
                <c:pt idx="634">
                  <c:v>11.06</c:v>
                </c:pt>
                <c:pt idx="635">
                  <c:v>9.56</c:v>
                </c:pt>
                <c:pt idx="636">
                  <c:v>8.5</c:v>
                </c:pt>
                <c:pt idx="637">
                  <c:v>8.08</c:v>
                </c:pt>
                <c:pt idx="638">
                  <c:v>7.84</c:v>
                </c:pt>
                <c:pt idx="639">
                  <c:v>8.17</c:v>
                </c:pt>
                <c:pt idx="640">
                  <c:v>7.72</c:v>
                </c:pt>
                <c:pt idx="641">
                  <c:v>7.57</c:v>
                </c:pt>
                <c:pt idx="642">
                  <c:v>7.17</c:v>
                </c:pt>
                <c:pt idx="643">
                  <c:v>7.74</c:v>
                </c:pt>
                <c:pt idx="644">
                  <c:v>7.57</c:v>
                </c:pt>
                <c:pt idx="645">
                  <c:v>7.41</c:v>
                </c:pt>
                <c:pt idx="646">
                  <c:v>8.4600000000000009</c:v>
                </c:pt>
                <c:pt idx="647">
                  <c:v>10.96</c:v>
                </c:pt>
                <c:pt idx="648">
                  <c:v>11.29</c:v>
                </c:pt>
                <c:pt idx="649">
                  <c:v>9.9600000000000009</c:v>
                </c:pt>
                <c:pt idx="650">
                  <c:v>8.4</c:v>
                </c:pt>
                <c:pt idx="651">
                  <c:v>8.31</c:v>
                </c:pt>
                <c:pt idx="652">
                  <c:v>7.78</c:v>
                </c:pt>
                <c:pt idx="653">
                  <c:v>7.73</c:v>
                </c:pt>
                <c:pt idx="654">
                  <c:v>7.45</c:v>
                </c:pt>
                <c:pt idx="655">
                  <c:v>7.41</c:v>
                </c:pt>
                <c:pt idx="656">
                  <c:v>7.67</c:v>
                </c:pt>
                <c:pt idx="657">
                  <c:v>8.8800000000000008</c:v>
                </c:pt>
                <c:pt idx="658">
                  <c:v>8.17</c:v>
                </c:pt>
                <c:pt idx="659">
                  <c:v>7.62</c:v>
                </c:pt>
                <c:pt idx="660">
                  <c:v>7.94</c:v>
                </c:pt>
                <c:pt idx="661">
                  <c:v>8</c:v>
                </c:pt>
                <c:pt idx="662">
                  <c:v>7.94</c:v>
                </c:pt>
                <c:pt idx="663">
                  <c:v>7.49</c:v>
                </c:pt>
                <c:pt idx="664">
                  <c:v>7.16</c:v>
                </c:pt>
                <c:pt idx="665">
                  <c:v>6.95</c:v>
                </c:pt>
                <c:pt idx="666">
                  <c:v>6.76</c:v>
                </c:pt>
                <c:pt idx="667">
                  <c:v>6.49</c:v>
                </c:pt>
                <c:pt idx="668">
                  <c:v>6.55</c:v>
                </c:pt>
                <c:pt idx="669">
                  <c:v>6.89</c:v>
                </c:pt>
                <c:pt idx="670">
                  <c:v>6.86</c:v>
                </c:pt>
                <c:pt idx="671">
                  <c:v>7.06</c:v>
                </c:pt>
                <c:pt idx="672">
                  <c:v>7.77</c:v>
                </c:pt>
                <c:pt idx="673">
                  <c:v>7.62</c:v>
                </c:pt>
                <c:pt idx="674">
                  <c:v>6.97</c:v>
                </c:pt>
                <c:pt idx="675">
                  <c:v>6.72</c:v>
                </c:pt>
                <c:pt idx="676">
                  <c:v>6.83</c:v>
                </c:pt>
                <c:pt idx="677">
                  <c:v>15.23</c:v>
                </c:pt>
                <c:pt idx="678">
                  <c:v>13.56</c:v>
                </c:pt>
                <c:pt idx="679">
                  <c:v>11.31</c:v>
                </c:pt>
                <c:pt idx="680">
                  <c:v>9.8699999999999992</c:v>
                </c:pt>
                <c:pt idx="681">
                  <c:v>8.81</c:v>
                </c:pt>
                <c:pt idx="682">
                  <c:v>8.15</c:v>
                </c:pt>
                <c:pt idx="683">
                  <c:v>7.58</c:v>
                </c:pt>
                <c:pt idx="684">
                  <c:v>7.31</c:v>
                </c:pt>
                <c:pt idx="685">
                  <c:v>7.72</c:v>
                </c:pt>
                <c:pt idx="686">
                  <c:v>8.07</c:v>
                </c:pt>
                <c:pt idx="687">
                  <c:v>7.81</c:v>
                </c:pt>
                <c:pt idx="688">
                  <c:v>7.53</c:v>
                </c:pt>
                <c:pt idx="689">
                  <c:v>7.09</c:v>
                </c:pt>
                <c:pt idx="690">
                  <c:v>7.18</c:v>
                </c:pt>
                <c:pt idx="691">
                  <c:v>7.37</c:v>
                </c:pt>
                <c:pt idx="692">
                  <c:v>7.63</c:v>
                </c:pt>
                <c:pt idx="693">
                  <c:v>7.66</c:v>
                </c:pt>
                <c:pt idx="694">
                  <c:v>7.35</c:v>
                </c:pt>
                <c:pt idx="695">
                  <c:v>7.12</c:v>
                </c:pt>
                <c:pt idx="696">
                  <c:v>7.23</c:v>
                </c:pt>
                <c:pt idx="697">
                  <c:v>7.53</c:v>
                </c:pt>
                <c:pt idx="698">
                  <c:v>7.36</c:v>
                </c:pt>
                <c:pt idx="699">
                  <c:v>7.07</c:v>
                </c:pt>
                <c:pt idx="700">
                  <c:v>7.08</c:v>
                </c:pt>
                <c:pt idx="701">
                  <c:v>8.15</c:v>
                </c:pt>
                <c:pt idx="702">
                  <c:v>13</c:v>
                </c:pt>
                <c:pt idx="703">
                  <c:v>19.309999999999999</c:v>
                </c:pt>
                <c:pt idx="704">
                  <c:v>13.2</c:v>
                </c:pt>
                <c:pt idx="705">
                  <c:v>11.02</c:v>
                </c:pt>
                <c:pt idx="706">
                  <c:v>10.9</c:v>
                </c:pt>
                <c:pt idx="707">
                  <c:v>11.1</c:v>
                </c:pt>
                <c:pt idx="708">
                  <c:v>10.25</c:v>
                </c:pt>
                <c:pt idx="709">
                  <c:v>9.65</c:v>
                </c:pt>
                <c:pt idx="710">
                  <c:v>9.08</c:v>
                </c:pt>
                <c:pt idx="711">
                  <c:v>9</c:v>
                </c:pt>
                <c:pt idx="712">
                  <c:v>8.57</c:v>
                </c:pt>
                <c:pt idx="713">
                  <c:v>8.51</c:v>
                </c:pt>
                <c:pt idx="714">
                  <c:v>8.1300000000000008</c:v>
                </c:pt>
                <c:pt idx="715">
                  <c:v>8.01</c:v>
                </c:pt>
                <c:pt idx="716">
                  <c:v>8.1</c:v>
                </c:pt>
                <c:pt idx="717">
                  <c:v>9.1199999999999992</c:v>
                </c:pt>
                <c:pt idx="718">
                  <c:v>9.82</c:v>
                </c:pt>
                <c:pt idx="719">
                  <c:v>11.08</c:v>
                </c:pt>
                <c:pt idx="720">
                  <c:v>12</c:v>
                </c:pt>
                <c:pt idx="721">
                  <c:v>12.08</c:v>
                </c:pt>
                <c:pt idx="722">
                  <c:v>10.98</c:v>
                </c:pt>
                <c:pt idx="723">
                  <c:v>9.94</c:v>
                </c:pt>
                <c:pt idx="724">
                  <c:v>9.6</c:v>
                </c:pt>
                <c:pt idx="725">
                  <c:v>9.07</c:v>
                </c:pt>
                <c:pt idx="726">
                  <c:v>8.34</c:v>
                </c:pt>
                <c:pt idx="727">
                  <c:v>8.4</c:v>
                </c:pt>
                <c:pt idx="728">
                  <c:v>8.27</c:v>
                </c:pt>
                <c:pt idx="729">
                  <c:v>8.36</c:v>
                </c:pt>
                <c:pt idx="730">
                  <c:v>8.15</c:v>
                </c:pt>
                <c:pt idx="731">
                  <c:v>8.11</c:v>
                </c:pt>
                <c:pt idx="732">
                  <c:v>8.34</c:v>
                </c:pt>
                <c:pt idx="733">
                  <c:v>8.08</c:v>
                </c:pt>
                <c:pt idx="734">
                  <c:v>8.4499999999999993</c:v>
                </c:pt>
                <c:pt idx="735">
                  <c:v>9.09</c:v>
                </c:pt>
                <c:pt idx="736">
                  <c:v>8.82</c:v>
                </c:pt>
                <c:pt idx="737">
                  <c:v>11.09</c:v>
                </c:pt>
                <c:pt idx="738">
                  <c:v>11.83</c:v>
                </c:pt>
                <c:pt idx="739">
                  <c:v>26.1</c:v>
                </c:pt>
                <c:pt idx="740">
                  <c:v>21.35</c:v>
                </c:pt>
                <c:pt idx="741">
                  <c:v>16.350000000000001</c:v>
                </c:pt>
                <c:pt idx="742">
                  <c:v>13.18</c:v>
                </c:pt>
                <c:pt idx="743">
                  <c:v>24.58</c:v>
                </c:pt>
                <c:pt idx="744">
                  <c:v>85.81</c:v>
                </c:pt>
                <c:pt idx="745">
                  <c:v>72.08</c:v>
                </c:pt>
                <c:pt idx="746">
                  <c:v>64.209999999999994</c:v>
                </c:pt>
                <c:pt idx="747">
                  <c:v>63.46</c:v>
                </c:pt>
                <c:pt idx="748">
                  <c:v>45.49</c:v>
                </c:pt>
                <c:pt idx="749">
                  <c:v>33.76</c:v>
                </c:pt>
                <c:pt idx="750">
                  <c:v>91.63</c:v>
                </c:pt>
                <c:pt idx="751">
                  <c:v>92.4</c:v>
                </c:pt>
                <c:pt idx="752">
                  <c:v>70.78</c:v>
                </c:pt>
                <c:pt idx="753">
                  <c:v>53.42</c:v>
                </c:pt>
                <c:pt idx="754">
                  <c:v>39.119999999999997</c:v>
                </c:pt>
                <c:pt idx="755">
                  <c:v>33.39</c:v>
                </c:pt>
                <c:pt idx="756">
                  <c:v>56.82</c:v>
                </c:pt>
                <c:pt idx="757">
                  <c:v>112.1</c:v>
                </c:pt>
                <c:pt idx="758">
                  <c:v>75.650000000000006</c:v>
                </c:pt>
                <c:pt idx="759">
                  <c:v>55.88</c:v>
                </c:pt>
                <c:pt idx="760">
                  <c:v>43.62</c:v>
                </c:pt>
                <c:pt idx="761">
                  <c:v>62.9</c:v>
                </c:pt>
                <c:pt idx="762">
                  <c:v>94.79</c:v>
                </c:pt>
                <c:pt idx="763">
                  <c:v>85.83</c:v>
                </c:pt>
                <c:pt idx="764">
                  <c:v>77.16</c:v>
                </c:pt>
                <c:pt idx="765">
                  <c:v>57.96</c:v>
                </c:pt>
                <c:pt idx="766">
                  <c:v>60.37</c:v>
                </c:pt>
                <c:pt idx="767">
                  <c:v>103.69</c:v>
                </c:pt>
                <c:pt idx="768">
                  <c:v>75.86</c:v>
                </c:pt>
                <c:pt idx="769">
                  <c:v>56.22</c:v>
                </c:pt>
                <c:pt idx="770">
                  <c:v>48.94</c:v>
                </c:pt>
                <c:pt idx="771">
                  <c:v>42.14</c:v>
                </c:pt>
                <c:pt idx="772">
                  <c:v>34.229999999999997</c:v>
                </c:pt>
                <c:pt idx="773">
                  <c:v>30.74</c:v>
                </c:pt>
                <c:pt idx="774">
                  <c:v>29.03</c:v>
                </c:pt>
                <c:pt idx="775">
                  <c:v>36.15</c:v>
                </c:pt>
                <c:pt idx="776">
                  <c:v>81.239999999999995</c:v>
                </c:pt>
                <c:pt idx="777">
                  <c:v>134.44</c:v>
                </c:pt>
                <c:pt idx="778">
                  <c:v>97.33</c:v>
                </c:pt>
                <c:pt idx="779">
                  <c:v>69.260000000000005</c:v>
                </c:pt>
                <c:pt idx="780">
                  <c:v>50.43</c:v>
                </c:pt>
                <c:pt idx="781">
                  <c:v>43.3</c:v>
                </c:pt>
                <c:pt idx="782">
                  <c:v>38.590000000000003</c:v>
                </c:pt>
                <c:pt idx="783">
                  <c:v>32.72</c:v>
                </c:pt>
                <c:pt idx="784">
                  <c:v>45.15</c:v>
                </c:pt>
                <c:pt idx="785">
                  <c:v>62.25</c:v>
                </c:pt>
                <c:pt idx="786">
                  <c:v>117.55</c:v>
                </c:pt>
                <c:pt idx="787">
                  <c:v>108.99</c:v>
                </c:pt>
                <c:pt idx="788">
                  <c:v>104.08</c:v>
                </c:pt>
                <c:pt idx="789">
                  <c:v>95.25</c:v>
                </c:pt>
                <c:pt idx="790">
                  <c:v>80.790000000000006</c:v>
                </c:pt>
                <c:pt idx="791">
                  <c:v>71.849999999999994</c:v>
                </c:pt>
                <c:pt idx="792">
                  <c:v>65.39</c:v>
                </c:pt>
                <c:pt idx="793">
                  <c:v>57.26</c:v>
                </c:pt>
                <c:pt idx="794">
                  <c:v>60.65</c:v>
                </c:pt>
                <c:pt idx="795">
                  <c:v>77.569999999999993</c:v>
                </c:pt>
                <c:pt idx="796">
                  <c:v>76.599999999999994</c:v>
                </c:pt>
                <c:pt idx="797">
                  <c:v>69.14</c:v>
                </c:pt>
                <c:pt idx="798">
                  <c:v>59.37</c:v>
                </c:pt>
                <c:pt idx="799">
                  <c:v>51.65</c:v>
                </c:pt>
                <c:pt idx="800">
                  <c:v>45.4</c:v>
                </c:pt>
                <c:pt idx="801">
                  <c:v>52.13</c:v>
                </c:pt>
                <c:pt idx="802">
                  <c:v>56.98</c:v>
                </c:pt>
                <c:pt idx="803">
                  <c:v>55.21</c:v>
                </c:pt>
                <c:pt idx="804">
                  <c:v>50.15</c:v>
                </c:pt>
                <c:pt idx="805">
                  <c:v>47.23</c:v>
                </c:pt>
                <c:pt idx="806">
                  <c:v>41.87</c:v>
                </c:pt>
                <c:pt idx="807">
                  <c:v>41.59</c:v>
                </c:pt>
                <c:pt idx="808">
                  <c:v>39.53</c:v>
                </c:pt>
                <c:pt idx="809">
                  <c:v>33.1</c:v>
                </c:pt>
                <c:pt idx="810">
                  <c:v>31.65</c:v>
                </c:pt>
                <c:pt idx="811">
                  <c:v>40.72</c:v>
                </c:pt>
                <c:pt idx="812">
                  <c:v>37.630000000000003</c:v>
                </c:pt>
                <c:pt idx="813">
                  <c:v>35.24</c:v>
                </c:pt>
                <c:pt idx="814">
                  <c:v>55</c:v>
                </c:pt>
                <c:pt idx="815">
                  <c:v>53</c:v>
                </c:pt>
                <c:pt idx="816">
                  <c:v>47</c:v>
                </c:pt>
                <c:pt idx="817">
                  <c:v>45</c:v>
                </c:pt>
                <c:pt idx="818">
                  <c:v>43.19</c:v>
                </c:pt>
                <c:pt idx="819">
                  <c:v>38.03</c:v>
                </c:pt>
                <c:pt idx="820">
                  <c:v>34.869999999999997</c:v>
                </c:pt>
                <c:pt idx="821">
                  <c:v>54.43</c:v>
                </c:pt>
                <c:pt idx="822">
                  <c:v>48.11</c:v>
                </c:pt>
                <c:pt idx="823">
                  <c:v>49.3</c:v>
                </c:pt>
                <c:pt idx="824">
                  <c:v>41.69</c:v>
                </c:pt>
                <c:pt idx="825">
                  <c:v>35.700000000000003</c:v>
                </c:pt>
                <c:pt idx="826">
                  <c:v>29.68</c:v>
                </c:pt>
                <c:pt idx="827">
                  <c:v>27.86</c:v>
                </c:pt>
                <c:pt idx="828">
                  <c:v>23.51</c:v>
                </c:pt>
                <c:pt idx="829">
                  <c:v>21.72</c:v>
                </c:pt>
                <c:pt idx="830">
                  <c:v>24.25</c:v>
                </c:pt>
                <c:pt idx="831">
                  <c:v>35.299999999999997</c:v>
                </c:pt>
                <c:pt idx="832">
                  <c:v>34.380000000000003</c:v>
                </c:pt>
                <c:pt idx="833">
                  <c:v>30.86</c:v>
                </c:pt>
                <c:pt idx="834">
                  <c:v>26.33</c:v>
                </c:pt>
                <c:pt idx="835">
                  <c:v>23.16</c:v>
                </c:pt>
                <c:pt idx="836">
                  <c:v>21.35</c:v>
                </c:pt>
                <c:pt idx="837">
                  <c:v>20.27</c:v>
                </c:pt>
                <c:pt idx="838">
                  <c:v>19.079999999999998</c:v>
                </c:pt>
                <c:pt idx="839">
                  <c:v>28.72</c:v>
                </c:pt>
                <c:pt idx="840">
                  <c:v>110.94</c:v>
                </c:pt>
                <c:pt idx="841">
                  <c:v>121.2</c:v>
                </c:pt>
                <c:pt idx="842">
                  <c:v>92.37</c:v>
                </c:pt>
                <c:pt idx="843">
                  <c:v>66.62</c:v>
                </c:pt>
                <c:pt idx="844">
                  <c:v>50.44</c:v>
                </c:pt>
                <c:pt idx="845">
                  <c:v>42.2</c:v>
                </c:pt>
                <c:pt idx="846">
                  <c:v>35.92</c:v>
                </c:pt>
                <c:pt idx="847">
                  <c:v>30.64</c:v>
                </c:pt>
                <c:pt idx="848">
                  <c:v>28.03</c:v>
                </c:pt>
                <c:pt idx="849">
                  <c:v>25.52</c:v>
                </c:pt>
                <c:pt idx="850">
                  <c:v>23.86</c:v>
                </c:pt>
                <c:pt idx="851">
                  <c:v>22.58</c:v>
                </c:pt>
                <c:pt idx="852">
                  <c:v>22.21</c:v>
                </c:pt>
                <c:pt idx="853">
                  <c:v>22.06</c:v>
                </c:pt>
                <c:pt idx="854">
                  <c:v>21.27</c:v>
                </c:pt>
                <c:pt idx="855">
                  <c:v>19.809999999999999</c:v>
                </c:pt>
                <c:pt idx="856">
                  <c:v>23.87</c:v>
                </c:pt>
                <c:pt idx="857">
                  <c:v>49.75</c:v>
                </c:pt>
                <c:pt idx="858">
                  <c:v>74.73</c:v>
                </c:pt>
                <c:pt idx="859">
                  <c:v>83.79</c:v>
                </c:pt>
                <c:pt idx="860">
                  <c:v>70.53</c:v>
                </c:pt>
                <c:pt idx="861">
                  <c:v>62.78</c:v>
                </c:pt>
                <c:pt idx="862">
                  <c:v>257.33999999999997</c:v>
                </c:pt>
                <c:pt idx="863">
                  <c:v>267.18</c:v>
                </c:pt>
                <c:pt idx="864">
                  <c:v>163.44999999999999</c:v>
                </c:pt>
                <c:pt idx="865">
                  <c:v>102.74</c:v>
                </c:pt>
                <c:pt idx="866">
                  <c:v>73.73</c:v>
                </c:pt>
                <c:pt idx="867">
                  <c:v>60.3</c:v>
                </c:pt>
                <c:pt idx="868">
                  <c:v>116.4</c:v>
                </c:pt>
                <c:pt idx="869">
                  <c:v>283.72000000000003</c:v>
                </c:pt>
                <c:pt idx="870">
                  <c:v>198.03</c:v>
                </c:pt>
                <c:pt idx="871">
                  <c:v>121.66</c:v>
                </c:pt>
                <c:pt idx="872">
                  <c:v>87.86</c:v>
                </c:pt>
                <c:pt idx="873">
                  <c:v>68.989999999999995</c:v>
                </c:pt>
                <c:pt idx="874">
                  <c:v>65.86</c:v>
                </c:pt>
                <c:pt idx="875">
                  <c:v>56.86</c:v>
                </c:pt>
                <c:pt idx="876">
                  <c:v>49.58</c:v>
                </c:pt>
                <c:pt idx="877">
                  <c:v>42.24</c:v>
                </c:pt>
                <c:pt idx="878">
                  <c:v>37.299999999999997</c:v>
                </c:pt>
                <c:pt idx="879">
                  <c:v>51.5</c:v>
                </c:pt>
                <c:pt idx="880">
                  <c:v>57.96</c:v>
                </c:pt>
                <c:pt idx="881">
                  <c:v>58.78</c:v>
                </c:pt>
                <c:pt idx="882">
                  <c:v>48.45</c:v>
                </c:pt>
                <c:pt idx="883">
                  <c:v>42.33</c:v>
                </c:pt>
                <c:pt idx="884">
                  <c:v>44.63</c:v>
                </c:pt>
                <c:pt idx="885">
                  <c:v>56.37</c:v>
                </c:pt>
                <c:pt idx="886">
                  <c:v>53.54</c:v>
                </c:pt>
                <c:pt idx="887">
                  <c:v>45.68</c:v>
                </c:pt>
                <c:pt idx="888">
                  <c:v>47.14</c:v>
                </c:pt>
                <c:pt idx="889">
                  <c:v>48.84</c:v>
                </c:pt>
                <c:pt idx="890">
                  <c:v>51.76</c:v>
                </c:pt>
                <c:pt idx="891">
                  <c:v>66.52</c:v>
                </c:pt>
                <c:pt idx="892">
                  <c:v>60.58</c:v>
                </c:pt>
                <c:pt idx="893">
                  <c:v>55.25</c:v>
                </c:pt>
                <c:pt idx="894">
                  <c:v>58.53</c:v>
                </c:pt>
                <c:pt idx="895">
                  <c:v>71.28</c:v>
                </c:pt>
                <c:pt idx="896">
                  <c:v>109.33</c:v>
                </c:pt>
                <c:pt idx="897">
                  <c:v>104.47</c:v>
                </c:pt>
                <c:pt idx="898">
                  <c:v>79.27</c:v>
                </c:pt>
                <c:pt idx="899">
                  <c:v>155.11000000000001</c:v>
                </c:pt>
                <c:pt idx="900">
                  <c:v>158.47</c:v>
                </c:pt>
                <c:pt idx="901">
                  <c:v>103.84</c:v>
                </c:pt>
                <c:pt idx="902">
                  <c:v>74.11</c:v>
                </c:pt>
                <c:pt idx="903">
                  <c:v>59.91</c:v>
                </c:pt>
                <c:pt idx="904">
                  <c:v>47.97</c:v>
                </c:pt>
                <c:pt idx="905">
                  <c:v>56.83</c:v>
                </c:pt>
                <c:pt idx="906">
                  <c:v>63.36</c:v>
                </c:pt>
                <c:pt idx="907">
                  <c:v>50.91</c:v>
                </c:pt>
                <c:pt idx="908">
                  <c:v>51.1</c:v>
                </c:pt>
                <c:pt idx="909">
                  <c:v>49.54</c:v>
                </c:pt>
                <c:pt idx="910">
                  <c:v>65.55</c:v>
                </c:pt>
                <c:pt idx="911">
                  <c:v>92.6</c:v>
                </c:pt>
                <c:pt idx="912">
                  <c:v>72.819999999999993</c:v>
                </c:pt>
                <c:pt idx="913">
                  <c:v>61.25</c:v>
                </c:pt>
                <c:pt idx="914">
                  <c:v>56.14</c:v>
                </c:pt>
                <c:pt idx="915">
                  <c:v>46.83</c:v>
                </c:pt>
                <c:pt idx="916">
                  <c:v>39.159999999999997</c:v>
                </c:pt>
                <c:pt idx="917">
                  <c:v>43.85</c:v>
                </c:pt>
                <c:pt idx="918">
                  <c:v>54.84</c:v>
                </c:pt>
                <c:pt idx="919">
                  <c:v>53.39</c:v>
                </c:pt>
                <c:pt idx="920">
                  <c:v>48.46</c:v>
                </c:pt>
                <c:pt idx="921">
                  <c:v>40.520000000000003</c:v>
                </c:pt>
                <c:pt idx="922">
                  <c:v>45.49</c:v>
                </c:pt>
                <c:pt idx="923">
                  <c:v>44.07</c:v>
                </c:pt>
                <c:pt idx="924">
                  <c:v>58.73</c:v>
                </c:pt>
                <c:pt idx="925">
                  <c:v>79.040000000000006</c:v>
                </c:pt>
                <c:pt idx="926">
                  <c:v>64.69</c:v>
                </c:pt>
                <c:pt idx="927">
                  <c:v>48.64</c:v>
                </c:pt>
                <c:pt idx="928">
                  <c:v>39.270000000000003</c:v>
                </c:pt>
                <c:pt idx="929">
                  <c:v>33.01</c:v>
                </c:pt>
                <c:pt idx="930">
                  <c:v>36.229999999999997</c:v>
                </c:pt>
                <c:pt idx="931">
                  <c:v>41.88</c:v>
                </c:pt>
                <c:pt idx="932">
                  <c:v>70.400000000000006</c:v>
                </c:pt>
                <c:pt idx="933">
                  <c:v>49.04</c:v>
                </c:pt>
                <c:pt idx="934">
                  <c:v>38.44</c:v>
                </c:pt>
                <c:pt idx="935">
                  <c:v>39.08</c:v>
                </c:pt>
                <c:pt idx="936">
                  <c:v>51.5</c:v>
                </c:pt>
                <c:pt idx="937">
                  <c:v>38.700000000000003</c:v>
                </c:pt>
                <c:pt idx="938">
                  <c:v>39.28</c:v>
                </c:pt>
                <c:pt idx="939">
                  <c:v>68.45</c:v>
                </c:pt>
                <c:pt idx="940">
                  <c:v>55.44</c:v>
                </c:pt>
                <c:pt idx="941">
                  <c:v>43.4</c:v>
                </c:pt>
                <c:pt idx="942">
                  <c:v>45.19</c:v>
                </c:pt>
                <c:pt idx="943">
                  <c:v>44.39</c:v>
                </c:pt>
                <c:pt idx="944">
                  <c:v>41.93</c:v>
                </c:pt>
                <c:pt idx="945">
                  <c:v>43.72</c:v>
                </c:pt>
                <c:pt idx="946">
                  <c:v>39.61</c:v>
                </c:pt>
                <c:pt idx="947">
                  <c:v>89.91</c:v>
                </c:pt>
                <c:pt idx="948">
                  <c:v>72.88</c:v>
                </c:pt>
                <c:pt idx="949">
                  <c:v>55.91</c:v>
                </c:pt>
                <c:pt idx="950">
                  <c:v>42.98</c:v>
                </c:pt>
                <c:pt idx="951">
                  <c:v>34.14</c:v>
                </c:pt>
                <c:pt idx="952">
                  <c:v>29.06</c:v>
                </c:pt>
                <c:pt idx="953">
                  <c:v>27.21</c:v>
                </c:pt>
                <c:pt idx="954">
                  <c:v>27.76</c:v>
                </c:pt>
                <c:pt idx="955">
                  <c:v>25.64</c:v>
                </c:pt>
                <c:pt idx="956">
                  <c:v>31.81</c:v>
                </c:pt>
                <c:pt idx="957">
                  <c:v>30.73</c:v>
                </c:pt>
                <c:pt idx="958">
                  <c:v>74.75</c:v>
                </c:pt>
                <c:pt idx="959">
                  <c:v>69.010000000000005</c:v>
                </c:pt>
                <c:pt idx="960">
                  <c:v>51.32</c:v>
                </c:pt>
                <c:pt idx="961">
                  <c:v>39.68</c:v>
                </c:pt>
                <c:pt idx="962">
                  <c:v>30.48</c:v>
                </c:pt>
                <c:pt idx="963">
                  <c:v>25.84</c:v>
                </c:pt>
                <c:pt idx="964">
                  <c:v>23.59</c:v>
                </c:pt>
                <c:pt idx="965">
                  <c:v>21.36</c:v>
                </c:pt>
                <c:pt idx="966">
                  <c:v>19.28</c:v>
                </c:pt>
                <c:pt idx="967">
                  <c:v>18.45</c:v>
                </c:pt>
                <c:pt idx="968">
                  <c:v>17.100000000000001</c:v>
                </c:pt>
                <c:pt idx="969">
                  <c:v>15.62</c:v>
                </c:pt>
                <c:pt idx="970">
                  <c:v>14.82</c:v>
                </c:pt>
                <c:pt idx="971">
                  <c:v>15.34</c:v>
                </c:pt>
                <c:pt idx="972">
                  <c:v>14.69</c:v>
                </c:pt>
                <c:pt idx="973">
                  <c:v>14.48</c:v>
                </c:pt>
                <c:pt idx="974">
                  <c:v>15.4</c:v>
                </c:pt>
                <c:pt idx="975">
                  <c:v>14.57</c:v>
                </c:pt>
                <c:pt idx="976">
                  <c:v>14.41</c:v>
                </c:pt>
                <c:pt idx="977">
                  <c:v>14.24</c:v>
                </c:pt>
                <c:pt idx="978">
                  <c:v>13.98</c:v>
                </c:pt>
                <c:pt idx="979">
                  <c:v>12.39</c:v>
                </c:pt>
                <c:pt idx="980">
                  <c:v>11.49</c:v>
                </c:pt>
                <c:pt idx="981">
                  <c:v>14.25</c:v>
                </c:pt>
                <c:pt idx="982">
                  <c:v>13.94</c:v>
                </c:pt>
                <c:pt idx="983">
                  <c:v>12.58</c:v>
                </c:pt>
                <c:pt idx="984">
                  <c:v>12.73</c:v>
                </c:pt>
                <c:pt idx="985">
                  <c:v>11.25</c:v>
                </c:pt>
                <c:pt idx="986">
                  <c:v>11.02</c:v>
                </c:pt>
                <c:pt idx="987">
                  <c:v>11.63</c:v>
                </c:pt>
                <c:pt idx="988">
                  <c:v>13.16</c:v>
                </c:pt>
                <c:pt idx="989">
                  <c:v>22.44</c:v>
                </c:pt>
                <c:pt idx="990">
                  <c:v>16.809999999999999</c:v>
                </c:pt>
                <c:pt idx="991">
                  <c:v>14.9</c:v>
                </c:pt>
                <c:pt idx="992">
                  <c:v>13.12</c:v>
                </c:pt>
                <c:pt idx="993">
                  <c:v>13.02</c:v>
                </c:pt>
                <c:pt idx="994">
                  <c:v>12.84</c:v>
                </c:pt>
                <c:pt idx="995">
                  <c:v>11.41</c:v>
                </c:pt>
                <c:pt idx="996">
                  <c:v>11.08</c:v>
                </c:pt>
                <c:pt idx="997">
                  <c:v>10.66</c:v>
                </c:pt>
                <c:pt idx="998">
                  <c:v>8.89</c:v>
                </c:pt>
                <c:pt idx="999">
                  <c:v>9.49</c:v>
                </c:pt>
                <c:pt idx="1000">
                  <c:v>8.5399999999999991</c:v>
                </c:pt>
                <c:pt idx="1001">
                  <c:v>8.2899999999999991</c:v>
                </c:pt>
                <c:pt idx="1002">
                  <c:v>8.4</c:v>
                </c:pt>
                <c:pt idx="1003">
                  <c:v>8.6199999999999992</c:v>
                </c:pt>
                <c:pt idx="1004">
                  <c:v>8.59</c:v>
                </c:pt>
                <c:pt idx="1005">
                  <c:v>8.52</c:v>
                </c:pt>
                <c:pt idx="1006">
                  <c:v>8.5</c:v>
                </c:pt>
                <c:pt idx="1007">
                  <c:v>8.3000000000000007</c:v>
                </c:pt>
                <c:pt idx="1008">
                  <c:v>8.02</c:v>
                </c:pt>
                <c:pt idx="1009">
                  <c:v>8.16</c:v>
                </c:pt>
                <c:pt idx="1010">
                  <c:v>7.81</c:v>
                </c:pt>
                <c:pt idx="1011">
                  <c:v>7.91</c:v>
                </c:pt>
                <c:pt idx="1012">
                  <c:v>8.4</c:v>
                </c:pt>
                <c:pt idx="1013">
                  <c:v>8.3000000000000007</c:v>
                </c:pt>
                <c:pt idx="1014">
                  <c:v>8.07</c:v>
                </c:pt>
                <c:pt idx="1015">
                  <c:v>7.75</c:v>
                </c:pt>
                <c:pt idx="1016">
                  <c:v>8.08</c:v>
                </c:pt>
                <c:pt idx="1017">
                  <c:v>8.1199999999999992</c:v>
                </c:pt>
                <c:pt idx="1018">
                  <c:v>8.44</c:v>
                </c:pt>
                <c:pt idx="1019">
                  <c:v>8.3699999999999992</c:v>
                </c:pt>
                <c:pt idx="1020">
                  <c:v>8.57</c:v>
                </c:pt>
                <c:pt idx="1021">
                  <c:v>8.44</c:v>
                </c:pt>
                <c:pt idx="1022">
                  <c:v>7.61</c:v>
                </c:pt>
                <c:pt idx="1023">
                  <c:v>7.48</c:v>
                </c:pt>
                <c:pt idx="1024">
                  <c:v>7.49</c:v>
                </c:pt>
                <c:pt idx="1025">
                  <c:v>7.34</c:v>
                </c:pt>
                <c:pt idx="1026">
                  <c:v>7.05</c:v>
                </c:pt>
                <c:pt idx="1027">
                  <c:v>6.84</c:v>
                </c:pt>
                <c:pt idx="1028">
                  <c:v>7.11</c:v>
                </c:pt>
                <c:pt idx="1029">
                  <c:v>7.28</c:v>
                </c:pt>
                <c:pt idx="1030">
                  <c:v>7.68</c:v>
                </c:pt>
                <c:pt idx="1031">
                  <c:v>7.92</c:v>
                </c:pt>
                <c:pt idx="1032">
                  <c:v>7.97</c:v>
                </c:pt>
                <c:pt idx="1033">
                  <c:v>8.2899999999999991</c:v>
                </c:pt>
                <c:pt idx="1034">
                  <c:v>7.91</c:v>
                </c:pt>
                <c:pt idx="1035">
                  <c:v>7.78</c:v>
                </c:pt>
                <c:pt idx="1036">
                  <c:v>7.9</c:v>
                </c:pt>
                <c:pt idx="1037">
                  <c:v>7.5</c:v>
                </c:pt>
                <c:pt idx="1038">
                  <c:v>7.15</c:v>
                </c:pt>
                <c:pt idx="1039">
                  <c:v>7.09</c:v>
                </c:pt>
                <c:pt idx="1040">
                  <c:v>7.16</c:v>
                </c:pt>
                <c:pt idx="1041">
                  <c:v>6.51</c:v>
                </c:pt>
                <c:pt idx="1042">
                  <c:v>6.75</c:v>
                </c:pt>
                <c:pt idx="1043">
                  <c:v>6.59</c:v>
                </c:pt>
                <c:pt idx="1044">
                  <c:v>6.51</c:v>
                </c:pt>
                <c:pt idx="1045">
                  <c:v>6.17</c:v>
                </c:pt>
                <c:pt idx="1046">
                  <c:v>6.07</c:v>
                </c:pt>
                <c:pt idx="1047">
                  <c:v>6.94</c:v>
                </c:pt>
                <c:pt idx="1048">
                  <c:v>7.96</c:v>
                </c:pt>
                <c:pt idx="1049">
                  <c:v>8.0399999999999991</c:v>
                </c:pt>
                <c:pt idx="1050">
                  <c:v>7.65</c:v>
                </c:pt>
                <c:pt idx="1051">
                  <c:v>7.57</c:v>
                </c:pt>
                <c:pt idx="1052">
                  <c:v>7.62</c:v>
                </c:pt>
                <c:pt idx="1053">
                  <c:v>8.0500000000000007</c:v>
                </c:pt>
                <c:pt idx="1054">
                  <c:v>8.59</c:v>
                </c:pt>
                <c:pt idx="1055">
                  <c:v>8.1199999999999992</c:v>
                </c:pt>
                <c:pt idx="1056">
                  <c:v>7.89</c:v>
                </c:pt>
                <c:pt idx="1057">
                  <c:v>8.4600000000000009</c:v>
                </c:pt>
                <c:pt idx="1058">
                  <c:v>8.11</c:v>
                </c:pt>
                <c:pt idx="1059">
                  <c:v>7.6</c:v>
                </c:pt>
                <c:pt idx="1060">
                  <c:v>7.34</c:v>
                </c:pt>
                <c:pt idx="1061">
                  <c:v>7.18</c:v>
                </c:pt>
                <c:pt idx="1062">
                  <c:v>7.44</c:v>
                </c:pt>
                <c:pt idx="1063">
                  <c:v>7.51</c:v>
                </c:pt>
                <c:pt idx="1064">
                  <c:v>7.36</c:v>
                </c:pt>
                <c:pt idx="1065">
                  <c:v>7.72</c:v>
                </c:pt>
                <c:pt idx="1066">
                  <c:v>7.98</c:v>
                </c:pt>
                <c:pt idx="1067">
                  <c:v>7.93</c:v>
                </c:pt>
                <c:pt idx="1068">
                  <c:v>8.0299999999999994</c:v>
                </c:pt>
                <c:pt idx="1069">
                  <c:v>7.92</c:v>
                </c:pt>
                <c:pt idx="1070">
                  <c:v>7.83</c:v>
                </c:pt>
                <c:pt idx="1071">
                  <c:v>7.8</c:v>
                </c:pt>
                <c:pt idx="1072">
                  <c:v>7.88</c:v>
                </c:pt>
                <c:pt idx="1073">
                  <c:v>7.75</c:v>
                </c:pt>
                <c:pt idx="1074">
                  <c:v>9.27</c:v>
                </c:pt>
                <c:pt idx="1075">
                  <c:v>7.98</c:v>
                </c:pt>
                <c:pt idx="1076">
                  <c:v>7.82</c:v>
                </c:pt>
                <c:pt idx="1077">
                  <c:v>7.51</c:v>
                </c:pt>
                <c:pt idx="1078">
                  <c:v>7.59</c:v>
                </c:pt>
                <c:pt idx="1079">
                  <c:v>7.6</c:v>
                </c:pt>
                <c:pt idx="1080">
                  <c:v>7.25</c:v>
                </c:pt>
                <c:pt idx="1081">
                  <c:v>6.94</c:v>
                </c:pt>
                <c:pt idx="1082">
                  <c:v>7.06</c:v>
                </c:pt>
                <c:pt idx="1083">
                  <c:v>8.6300000000000008</c:v>
                </c:pt>
                <c:pt idx="1084">
                  <c:v>12.2</c:v>
                </c:pt>
                <c:pt idx="1085">
                  <c:v>15.29</c:v>
                </c:pt>
                <c:pt idx="1086">
                  <c:v>11.61</c:v>
                </c:pt>
                <c:pt idx="1087">
                  <c:v>9.89</c:v>
                </c:pt>
                <c:pt idx="1088">
                  <c:v>8.8699999999999992</c:v>
                </c:pt>
                <c:pt idx="1089">
                  <c:v>8.73</c:v>
                </c:pt>
                <c:pt idx="1090">
                  <c:v>8.23</c:v>
                </c:pt>
                <c:pt idx="1091">
                  <c:v>8.16</c:v>
                </c:pt>
                <c:pt idx="1092">
                  <c:v>8.1199999999999992</c:v>
                </c:pt>
                <c:pt idx="1093">
                  <c:v>7.96</c:v>
                </c:pt>
                <c:pt idx="1094">
                  <c:v>7.86</c:v>
                </c:pt>
                <c:pt idx="1095">
                  <c:v>8.4600000000000009</c:v>
                </c:pt>
                <c:pt idx="1096">
                  <c:v>9.7100000000000009</c:v>
                </c:pt>
                <c:pt idx="1097">
                  <c:v>9.3800000000000008</c:v>
                </c:pt>
                <c:pt idx="1098">
                  <c:v>9.18</c:v>
                </c:pt>
                <c:pt idx="1099">
                  <c:v>9.09</c:v>
                </c:pt>
                <c:pt idx="1100">
                  <c:v>8.86</c:v>
                </c:pt>
                <c:pt idx="1101">
                  <c:v>9.02</c:v>
                </c:pt>
                <c:pt idx="1102">
                  <c:v>13.13</c:v>
                </c:pt>
                <c:pt idx="1103">
                  <c:v>16.739999999999998</c:v>
                </c:pt>
                <c:pt idx="1104">
                  <c:v>13.65</c:v>
                </c:pt>
                <c:pt idx="1105">
                  <c:v>12.67</c:v>
                </c:pt>
                <c:pt idx="1106">
                  <c:v>14.01</c:v>
                </c:pt>
                <c:pt idx="1107">
                  <c:v>11.63</c:v>
                </c:pt>
                <c:pt idx="1108">
                  <c:v>19.46</c:v>
                </c:pt>
                <c:pt idx="1109">
                  <c:v>15.41</c:v>
                </c:pt>
                <c:pt idx="1110">
                  <c:v>12.46</c:v>
                </c:pt>
                <c:pt idx="1111">
                  <c:v>10.68</c:v>
                </c:pt>
                <c:pt idx="1112">
                  <c:v>11.04</c:v>
                </c:pt>
                <c:pt idx="1113">
                  <c:v>13.74</c:v>
                </c:pt>
                <c:pt idx="1114">
                  <c:v>36.340000000000003</c:v>
                </c:pt>
                <c:pt idx="1115">
                  <c:v>37.06</c:v>
                </c:pt>
                <c:pt idx="1116">
                  <c:v>28.16</c:v>
                </c:pt>
                <c:pt idx="1117">
                  <c:v>37.81</c:v>
                </c:pt>
                <c:pt idx="1118">
                  <c:v>22.8</c:v>
                </c:pt>
                <c:pt idx="1119">
                  <c:v>17.670000000000002</c:v>
                </c:pt>
                <c:pt idx="1120">
                  <c:v>16.02</c:v>
                </c:pt>
                <c:pt idx="1121">
                  <c:v>15.48</c:v>
                </c:pt>
                <c:pt idx="1122">
                  <c:v>13.53</c:v>
                </c:pt>
                <c:pt idx="1123">
                  <c:v>12.92</c:v>
                </c:pt>
                <c:pt idx="1124">
                  <c:v>12.73</c:v>
                </c:pt>
                <c:pt idx="1125">
                  <c:v>12.35</c:v>
                </c:pt>
                <c:pt idx="1126">
                  <c:v>11.96</c:v>
                </c:pt>
                <c:pt idx="1127">
                  <c:v>11.76</c:v>
                </c:pt>
                <c:pt idx="1128">
                  <c:v>12.5</c:v>
                </c:pt>
                <c:pt idx="1129">
                  <c:v>18.329999999999998</c:v>
                </c:pt>
                <c:pt idx="1130">
                  <c:v>19.329999999999998</c:v>
                </c:pt>
                <c:pt idx="1131">
                  <c:v>37.72</c:v>
                </c:pt>
                <c:pt idx="1132">
                  <c:v>33.85</c:v>
                </c:pt>
                <c:pt idx="1133">
                  <c:v>23.31</c:v>
                </c:pt>
                <c:pt idx="1134">
                  <c:v>17.55</c:v>
                </c:pt>
                <c:pt idx="1135">
                  <c:v>17.309999999999999</c:v>
                </c:pt>
                <c:pt idx="1136">
                  <c:v>21.22</c:v>
                </c:pt>
                <c:pt idx="1137">
                  <c:v>17.420000000000002</c:v>
                </c:pt>
                <c:pt idx="1138">
                  <c:v>22.23</c:v>
                </c:pt>
                <c:pt idx="1139">
                  <c:v>30.32</c:v>
                </c:pt>
                <c:pt idx="1140">
                  <c:v>27.79</c:v>
                </c:pt>
                <c:pt idx="1141">
                  <c:v>32.56</c:v>
                </c:pt>
                <c:pt idx="1142">
                  <c:v>31.79</c:v>
                </c:pt>
                <c:pt idx="1143">
                  <c:v>24.85</c:v>
                </c:pt>
                <c:pt idx="1144">
                  <c:v>19.3</c:v>
                </c:pt>
                <c:pt idx="1145">
                  <c:v>16.25</c:v>
                </c:pt>
                <c:pt idx="1146">
                  <c:v>30.95</c:v>
                </c:pt>
                <c:pt idx="1147">
                  <c:v>53.55</c:v>
                </c:pt>
                <c:pt idx="1148">
                  <c:v>126.92</c:v>
                </c:pt>
                <c:pt idx="1149">
                  <c:v>141.99</c:v>
                </c:pt>
                <c:pt idx="1150">
                  <c:v>120.02</c:v>
                </c:pt>
                <c:pt idx="1151">
                  <c:v>79.28</c:v>
                </c:pt>
                <c:pt idx="1152">
                  <c:v>80.19</c:v>
                </c:pt>
                <c:pt idx="1153">
                  <c:v>96.2</c:v>
                </c:pt>
                <c:pt idx="1154">
                  <c:v>92.93</c:v>
                </c:pt>
                <c:pt idx="1155">
                  <c:v>109.44</c:v>
                </c:pt>
                <c:pt idx="1156">
                  <c:v>93.37</c:v>
                </c:pt>
                <c:pt idx="1157">
                  <c:v>78.87</c:v>
                </c:pt>
                <c:pt idx="1158">
                  <c:v>75.8</c:v>
                </c:pt>
                <c:pt idx="1159">
                  <c:v>97.3</c:v>
                </c:pt>
                <c:pt idx="1160">
                  <c:v>74.319999999999993</c:v>
                </c:pt>
                <c:pt idx="1161">
                  <c:v>58.15</c:v>
                </c:pt>
                <c:pt idx="1162">
                  <c:v>47.1</c:v>
                </c:pt>
                <c:pt idx="1163">
                  <c:v>40.08</c:v>
                </c:pt>
                <c:pt idx="1164">
                  <c:v>35.56</c:v>
                </c:pt>
                <c:pt idx="1165">
                  <c:v>31.91</c:v>
                </c:pt>
                <c:pt idx="1166">
                  <c:v>28.53</c:v>
                </c:pt>
                <c:pt idx="1167">
                  <c:v>26.7</c:v>
                </c:pt>
                <c:pt idx="1168">
                  <c:v>24.82</c:v>
                </c:pt>
                <c:pt idx="1169">
                  <c:v>23.76</c:v>
                </c:pt>
                <c:pt idx="1170">
                  <c:v>21.92</c:v>
                </c:pt>
                <c:pt idx="1171">
                  <c:v>21.24</c:v>
                </c:pt>
                <c:pt idx="1172">
                  <c:v>23.88</c:v>
                </c:pt>
                <c:pt idx="1173">
                  <c:v>21.86</c:v>
                </c:pt>
                <c:pt idx="1174">
                  <c:v>32.82</c:v>
                </c:pt>
                <c:pt idx="1175">
                  <c:v>108.97</c:v>
                </c:pt>
                <c:pt idx="1176">
                  <c:v>118.81</c:v>
                </c:pt>
                <c:pt idx="1177">
                  <c:v>85.23</c:v>
                </c:pt>
                <c:pt idx="1178">
                  <c:v>63.63</c:v>
                </c:pt>
                <c:pt idx="1179">
                  <c:v>49.77</c:v>
                </c:pt>
                <c:pt idx="1180">
                  <c:v>39.81</c:v>
                </c:pt>
                <c:pt idx="1181">
                  <c:v>36.049999999999997</c:v>
                </c:pt>
                <c:pt idx="1182">
                  <c:v>32.08</c:v>
                </c:pt>
                <c:pt idx="1183">
                  <c:v>28.95</c:v>
                </c:pt>
                <c:pt idx="1184">
                  <c:v>30.11</c:v>
                </c:pt>
                <c:pt idx="1185">
                  <c:v>98.54</c:v>
                </c:pt>
                <c:pt idx="1186">
                  <c:v>122.7</c:v>
                </c:pt>
                <c:pt idx="1187">
                  <c:v>83.08</c:v>
                </c:pt>
                <c:pt idx="1188">
                  <c:v>59.11</c:v>
                </c:pt>
                <c:pt idx="1189">
                  <c:v>44.86</c:v>
                </c:pt>
                <c:pt idx="1190">
                  <c:v>36.340000000000003</c:v>
                </c:pt>
                <c:pt idx="1191">
                  <c:v>30.15</c:v>
                </c:pt>
                <c:pt idx="1192">
                  <c:v>32.130000000000003</c:v>
                </c:pt>
                <c:pt idx="1193">
                  <c:v>59.58</c:v>
                </c:pt>
                <c:pt idx="1194">
                  <c:v>72.150000000000006</c:v>
                </c:pt>
                <c:pt idx="1195">
                  <c:v>95.56</c:v>
                </c:pt>
                <c:pt idx="1196">
                  <c:v>108.73</c:v>
                </c:pt>
                <c:pt idx="1197">
                  <c:v>160</c:v>
                </c:pt>
                <c:pt idx="1198">
                  <c:v>170.29</c:v>
                </c:pt>
                <c:pt idx="1199">
                  <c:v>163.11000000000001</c:v>
                </c:pt>
                <c:pt idx="1200">
                  <c:v>115.77</c:v>
                </c:pt>
                <c:pt idx="1201">
                  <c:v>80.11</c:v>
                </c:pt>
                <c:pt idx="1202">
                  <c:v>58.25</c:v>
                </c:pt>
                <c:pt idx="1203">
                  <c:v>52.87</c:v>
                </c:pt>
                <c:pt idx="1204">
                  <c:v>50.35</c:v>
                </c:pt>
                <c:pt idx="1205">
                  <c:v>102.92</c:v>
                </c:pt>
                <c:pt idx="1206">
                  <c:v>95.17</c:v>
                </c:pt>
                <c:pt idx="1207">
                  <c:v>72.87</c:v>
                </c:pt>
                <c:pt idx="1208">
                  <c:v>59.55</c:v>
                </c:pt>
                <c:pt idx="1209">
                  <c:v>61.74</c:v>
                </c:pt>
                <c:pt idx="1210">
                  <c:v>63.44</c:v>
                </c:pt>
                <c:pt idx="1211">
                  <c:v>95.63</c:v>
                </c:pt>
                <c:pt idx="1212">
                  <c:v>96.9</c:v>
                </c:pt>
                <c:pt idx="1213">
                  <c:v>75.87</c:v>
                </c:pt>
                <c:pt idx="1214">
                  <c:v>82.62</c:v>
                </c:pt>
                <c:pt idx="1215">
                  <c:v>74.73</c:v>
                </c:pt>
                <c:pt idx="1216">
                  <c:v>77.400000000000006</c:v>
                </c:pt>
                <c:pt idx="1217">
                  <c:v>95.94</c:v>
                </c:pt>
                <c:pt idx="1218">
                  <c:v>75.25</c:v>
                </c:pt>
                <c:pt idx="1219">
                  <c:v>64.739999999999995</c:v>
                </c:pt>
                <c:pt idx="1220">
                  <c:v>96.28</c:v>
                </c:pt>
                <c:pt idx="1221">
                  <c:v>86.95</c:v>
                </c:pt>
                <c:pt idx="1222">
                  <c:v>143.51</c:v>
                </c:pt>
                <c:pt idx="1223">
                  <c:v>112.99</c:v>
                </c:pt>
                <c:pt idx="1224">
                  <c:v>109.6</c:v>
                </c:pt>
                <c:pt idx="1225">
                  <c:v>84.14</c:v>
                </c:pt>
                <c:pt idx="1226">
                  <c:v>65.8</c:v>
                </c:pt>
                <c:pt idx="1227">
                  <c:v>59.56</c:v>
                </c:pt>
                <c:pt idx="1228">
                  <c:v>51.14</c:v>
                </c:pt>
                <c:pt idx="1229">
                  <c:v>43.74</c:v>
                </c:pt>
                <c:pt idx="1230">
                  <c:v>38.94</c:v>
                </c:pt>
                <c:pt idx="1231">
                  <c:v>34.61</c:v>
                </c:pt>
                <c:pt idx="1232">
                  <c:v>43.8</c:v>
                </c:pt>
                <c:pt idx="1233">
                  <c:v>40.57</c:v>
                </c:pt>
                <c:pt idx="1234">
                  <c:v>45.93</c:v>
                </c:pt>
                <c:pt idx="1235">
                  <c:v>71.2</c:v>
                </c:pt>
                <c:pt idx="1236">
                  <c:v>62.41</c:v>
                </c:pt>
                <c:pt idx="1237">
                  <c:v>50.04</c:v>
                </c:pt>
                <c:pt idx="1238">
                  <c:v>41.72</c:v>
                </c:pt>
                <c:pt idx="1239">
                  <c:v>36.31</c:v>
                </c:pt>
                <c:pt idx="1240">
                  <c:v>31.86</c:v>
                </c:pt>
                <c:pt idx="1241">
                  <c:v>28.12</c:v>
                </c:pt>
                <c:pt idx="1242">
                  <c:v>28.05</c:v>
                </c:pt>
                <c:pt idx="1243">
                  <c:v>30.48</c:v>
                </c:pt>
                <c:pt idx="1244">
                  <c:v>37.14</c:v>
                </c:pt>
                <c:pt idx="1245">
                  <c:v>35.32</c:v>
                </c:pt>
                <c:pt idx="1246">
                  <c:v>37.5</c:v>
                </c:pt>
                <c:pt idx="1247">
                  <c:v>51.57</c:v>
                </c:pt>
                <c:pt idx="1248">
                  <c:v>51.69</c:v>
                </c:pt>
                <c:pt idx="1249">
                  <c:v>45.05</c:v>
                </c:pt>
                <c:pt idx="1250">
                  <c:v>38.200000000000003</c:v>
                </c:pt>
                <c:pt idx="1251">
                  <c:v>41.57</c:v>
                </c:pt>
                <c:pt idx="1252">
                  <c:v>37.659999999999997</c:v>
                </c:pt>
                <c:pt idx="1253">
                  <c:v>32.81</c:v>
                </c:pt>
                <c:pt idx="1254">
                  <c:v>40.840000000000003</c:v>
                </c:pt>
                <c:pt idx="1255">
                  <c:v>58.53</c:v>
                </c:pt>
                <c:pt idx="1256">
                  <c:v>47.23</c:v>
                </c:pt>
                <c:pt idx="1257">
                  <c:v>38.51</c:v>
                </c:pt>
                <c:pt idx="1258">
                  <c:v>32.24</c:v>
                </c:pt>
                <c:pt idx="1259">
                  <c:v>30.77</c:v>
                </c:pt>
                <c:pt idx="1260">
                  <c:v>33.81</c:v>
                </c:pt>
                <c:pt idx="1261">
                  <c:v>29.34</c:v>
                </c:pt>
                <c:pt idx="1262">
                  <c:v>26.15</c:v>
                </c:pt>
                <c:pt idx="1263">
                  <c:v>23.93</c:v>
                </c:pt>
                <c:pt idx="1264">
                  <c:v>22.08</c:v>
                </c:pt>
                <c:pt idx="1265">
                  <c:v>20.7</c:v>
                </c:pt>
                <c:pt idx="1266">
                  <c:v>20.54</c:v>
                </c:pt>
                <c:pt idx="1267">
                  <c:v>19.899999999999999</c:v>
                </c:pt>
                <c:pt idx="1268">
                  <c:v>25.39</c:v>
                </c:pt>
                <c:pt idx="1269">
                  <c:v>33.46</c:v>
                </c:pt>
                <c:pt idx="1270">
                  <c:v>37.9</c:v>
                </c:pt>
                <c:pt idx="1271">
                  <c:v>33.950000000000003</c:v>
                </c:pt>
                <c:pt idx="1272">
                  <c:v>29.92</c:v>
                </c:pt>
                <c:pt idx="1273">
                  <c:v>29.13</c:v>
                </c:pt>
                <c:pt idx="1274">
                  <c:v>29.65</c:v>
                </c:pt>
                <c:pt idx="1275">
                  <c:v>26.4</c:v>
                </c:pt>
                <c:pt idx="1276">
                  <c:v>24.48</c:v>
                </c:pt>
                <c:pt idx="1277">
                  <c:v>23.09</c:v>
                </c:pt>
                <c:pt idx="1278">
                  <c:v>25.5</c:v>
                </c:pt>
                <c:pt idx="1279">
                  <c:v>31.01</c:v>
                </c:pt>
                <c:pt idx="1280">
                  <c:v>26.98</c:v>
                </c:pt>
                <c:pt idx="1281">
                  <c:v>28.3</c:v>
                </c:pt>
                <c:pt idx="1282">
                  <c:v>36.979999999999997</c:v>
                </c:pt>
                <c:pt idx="1283">
                  <c:v>38.89</c:v>
                </c:pt>
                <c:pt idx="1284">
                  <c:v>66.05</c:v>
                </c:pt>
                <c:pt idx="1285">
                  <c:v>86.39</c:v>
                </c:pt>
                <c:pt idx="1286">
                  <c:v>69.5</c:v>
                </c:pt>
                <c:pt idx="1287">
                  <c:v>54.55</c:v>
                </c:pt>
                <c:pt idx="1288">
                  <c:v>45.91</c:v>
                </c:pt>
                <c:pt idx="1289">
                  <c:v>70.69</c:v>
                </c:pt>
                <c:pt idx="1290">
                  <c:v>64.63</c:v>
                </c:pt>
                <c:pt idx="1291">
                  <c:v>109.04</c:v>
                </c:pt>
                <c:pt idx="1292">
                  <c:v>237.28</c:v>
                </c:pt>
                <c:pt idx="1293">
                  <c:v>169.71</c:v>
                </c:pt>
                <c:pt idx="1294">
                  <c:v>151.66</c:v>
                </c:pt>
                <c:pt idx="1295">
                  <c:v>107.7</c:v>
                </c:pt>
                <c:pt idx="1296">
                  <c:v>83.95</c:v>
                </c:pt>
                <c:pt idx="1297">
                  <c:v>62.44</c:v>
                </c:pt>
                <c:pt idx="1298">
                  <c:v>51.67</c:v>
                </c:pt>
                <c:pt idx="1299">
                  <c:v>44.37</c:v>
                </c:pt>
                <c:pt idx="1300">
                  <c:v>36.950000000000003</c:v>
                </c:pt>
                <c:pt idx="1301">
                  <c:v>32.43</c:v>
                </c:pt>
                <c:pt idx="1302">
                  <c:v>29.06</c:v>
                </c:pt>
                <c:pt idx="1303">
                  <c:v>25.54</c:v>
                </c:pt>
                <c:pt idx="1304">
                  <c:v>23.53</c:v>
                </c:pt>
                <c:pt idx="1305">
                  <c:v>29.07</c:v>
                </c:pt>
                <c:pt idx="1306">
                  <c:v>34.53</c:v>
                </c:pt>
                <c:pt idx="1307">
                  <c:v>29.1</c:v>
                </c:pt>
                <c:pt idx="1308">
                  <c:v>25.78</c:v>
                </c:pt>
                <c:pt idx="1309">
                  <c:v>23.1</c:v>
                </c:pt>
                <c:pt idx="1310">
                  <c:v>21.24</c:v>
                </c:pt>
                <c:pt idx="1311">
                  <c:v>18.73</c:v>
                </c:pt>
                <c:pt idx="1312">
                  <c:v>17.739999999999998</c:v>
                </c:pt>
                <c:pt idx="1313">
                  <c:v>16.53</c:v>
                </c:pt>
                <c:pt idx="1314">
                  <c:v>16.05</c:v>
                </c:pt>
                <c:pt idx="1315">
                  <c:v>16.059999999999999</c:v>
                </c:pt>
                <c:pt idx="1316">
                  <c:v>17.28</c:v>
                </c:pt>
                <c:pt idx="1317">
                  <c:v>15.85</c:v>
                </c:pt>
                <c:pt idx="1318">
                  <c:v>15.31</c:v>
                </c:pt>
                <c:pt idx="1319">
                  <c:v>15.46</c:v>
                </c:pt>
                <c:pt idx="1320">
                  <c:v>14.52</c:v>
                </c:pt>
                <c:pt idx="1321">
                  <c:v>13.28</c:v>
                </c:pt>
                <c:pt idx="1322">
                  <c:v>13.29</c:v>
                </c:pt>
                <c:pt idx="1323">
                  <c:v>12.2</c:v>
                </c:pt>
                <c:pt idx="1324">
                  <c:v>11.97</c:v>
                </c:pt>
                <c:pt idx="1325">
                  <c:v>12.31</c:v>
                </c:pt>
                <c:pt idx="1326">
                  <c:v>12.3</c:v>
                </c:pt>
                <c:pt idx="1327">
                  <c:v>11.94</c:v>
                </c:pt>
                <c:pt idx="1328">
                  <c:v>11.72</c:v>
                </c:pt>
                <c:pt idx="1329">
                  <c:v>10.88</c:v>
                </c:pt>
                <c:pt idx="1330">
                  <c:v>10.5</c:v>
                </c:pt>
                <c:pt idx="1331">
                  <c:v>10.65</c:v>
                </c:pt>
                <c:pt idx="1332">
                  <c:v>10.58</c:v>
                </c:pt>
                <c:pt idx="1333">
                  <c:v>9.81</c:v>
                </c:pt>
                <c:pt idx="1334">
                  <c:v>10.09</c:v>
                </c:pt>
                <c:pt idx="1335">
                  <c:v>10.01</c:v>
                </c:pt>
                <c:pt idx="1336">
                  <c:v>11.07</c:v>
                </c:pt>
                <c:pt idx="1337">
                  <c:v>12.45</c:v>
                </c:pt>
                <c:pt idx="1338">
                  <c:v>10.46</c:v>
                </c:pt>
                <c:pt idx="1339">
                  <c:v>9.64</c:v>
                </c:pt>
                <c:pt idx="1340">
                  <c:v>9.5399999999999991</c:v>
                </c:pt>
                <c:pt idx="1341">
                  <c:v>9.7899999999999991</c:v>
                </c:pt>
                <c:pt idx="1342">
                  <c:v>10.25</c:v>
                </c:pt>
                <c:pt idx="1343">
                  <c:v>9.66</c:v>
                </c:pt>
                <c:pt idx="1344">
                  <c:v>9.93</c:v>
                </c:pt>
                <c:pt idx="1345">
                  <c:v>9.3699999999999992</c:v>
                </c:pt>
                <c:pt idx="1346">
                  <c:v>9.33</c:v>
                </c:pt>
                <c:pt idx="1347">
                  <c:v>11.75</c:v>
                </c:pt>
                <c:pt idx="1348">
                  <c:v>13.4</c:v>
                </c:pt>
                <c:pt idx="1349">
                  <c:v>12.67</c:v>
                </c:pt>
                <c:pt idx="1350">
                  <c:v>10.9</c:v>
                </c:pt>
                <c:pt idx="1351">
                  <c:v>12.01</c:v>
                </c:pt>
                <c:pt idx="1352">
                  <c:v>27.78</c:v>
                </c:pt>
                <c:pt idx="1353">
                  <c:v>16.989999999999998</c:v>
                </c:pt>
                <c:pt idx="1354">
                  <c:v>12.69</c:v>
                </c:pt>
                <c:pt idx="1355">
                  <c:v>10.44</c:v>
                </c:pt>
                <c:pt idx="1356">
                  <c:v>9.1999999999999993</c:v>
                </c:pt>
                <c:pt idx="1357">
                  <c:v>9.15</c:v>
                </c:pt>
                <c:pt idx="1358">
                  <c:v>8.75</c:v>
                </c:pt>
                <c:pt idx="1359">
                  <c:v>8.67</c:v>
                </c:pt>
                <c:pt idx="1360">
                  <c:v>8.7899999999999991</c:v>
                </c:pt>
                <c:pt idx="1361">
                  <c:v>9.42</c:v>
                </c:pt>
                <c:pt idx="1362">
                  <c:v>8.6199999999999992</c:v>
                </c:pt>
                <c:pt idx="1363">
                  <c:v>13.17</c:v>
                </c:pt>
                <c:pt idx="1364">
                  <c:v>13.09</c:v>
                </c:pt>
                <c:pt idx="1365">
                  <c:v>10.44</c:v>
                </c:pt>
                <c:pt idx="1366">
                  <c:v>9.2799999999999994</c:v>
                </c:pt>
                <c:pt idx="1367">
                  <c:v>9.24</c:v>
                </c:pt>
                <c:pt idx="1368">
                  <c:v>9.17</c:v>
                </c:pt>
                <c:pt idx="1369">
                  <c:v>9.7200000000000006</c:v>
                </c:pt>
                <c:pt idx="1370">
                  <c:v>10.67</c:v>
                </c:pt>
                <c:pt idx="1371">
                  <c:v>10.36</c:v>
                </c:pt>
                <c:pt idx="1372">
                  <c:v>9.3699999999999992</c:v>
                </c:pt>
                <c:pt idx="1373">
                  <c:v>8.93</c:v>
                </c:pt>
                <c:pt idx="1374">
                  <c:v>8.5</c:v>
                </c:pt>
                <c:pt idx="1375">
                  <c:v>8.8699999999999992</c:v>
                </c:pt>
                <c:pt idx="1376">
                  <c:v>8.23</c:v>
                </c:pt>
                <c:pt idx="1377">
                  <c:v>7.89</c:v>
                </c:pt>
                <c:pt idx="1378">
                  <c:v>8.08</c:v>
                </c:pt>
                <c:pt idx="1379">
                  <c:v>7.97</c:v>
                </c:pt>
                <c:pt idx="1380">
                  <c:v>7.5</c:v>
                </c:pt>
                <c:pt idx="1381">
                  <c:v>7.16</c:v>
                </c:pt>
                <c:pt idx="1382">
                  <c:v>6.93</c:v>
                </c:pt>
                <c:pt idx="1383">
                  <c:v>6.89</c:v>
                </c:pt>
                <c:pt idx="1384">
                  <c:v>6.6</c:v>
                </c:pt>
                <c:pt idx="1385">
                  <c:v>6.38</c:v>
                </c:pt>
                <c:pt idx="1386">
                  <c:v>6.44</c:v>
                </c:pt>
                <c:pt idx="1387">
                  <c:v>6.55</c:v>
                </c:pt>
                <c:pt idx="1388">
                  <c:v>6.66</c:v>
                </c:pt>
                <c:pt idx="1389">
                  <c:v>6.47</c:v>
                </c:pt>
                <c:pt idx="1390">
                  <c:v>6.37</c:v>
                </c:pt>
                <c:pt idx="1391">
                  <c:v>6.5</c:v>
                </c:pt>
                <c:pt idx="1392">
                  <c:v>6.35</c:v>
                </c:pt>
                <c:pt idx="1393">
                  <c:v>6.41</c:v>
                </c:pt>
                <c:pt idx="1394">
                  <c:v>6.75</c:v>
                </c:pt>
                <c:pt idx="1395">
                  <c:v>6.19</c:v>
                </c:pt>
                <c:pt idx="1396">
                  <c:v>5.98</c:v>
                </c:pt>
                <c:pt idx="1397">
                  <c:v>5.93</c:v>
                </c:pt>
                <c:pt idx="1398">
                  <c:v>5.72</c:v>
                </c:pt>
                <c:pt idx="1399">
                  <c:v>5.68</c:v>
                </c:pt>
                <c:pt idx="1400">
                  <c:v>5.67</c:v>
                </c:pt>
                <c:pt idx="1401">
                  <c:v>6.34</c:v>
                </c:pt>
                <c:pt idx="1402">
                  <c:v>7.2</c:v>
                </c:pt>
                <c:pt idx="1403">
                  <c:v>7.14</c:v>
                </c:pt>
                <c:pt idx="1404">
                  <c:v>6.33</c:v>
                </c:pt>
                <c:pt idx="1405">
                  <c:v>6.2</c:v>
                </c:pt>
                <c:pt idx="1406">
                  <c:v>5.73</c:v>
                </c:pt>
                <c:pt idx="1407">
                  <c:v>5.69</c:v>
                </c:pt>
                <c:pt idx="1408">
                  <c:v>5.8</c:v>
                </c:pt>
                <c:pt idx="1409">
                  <c:v>5.63</c:v>
                </c:pt>
                <c:pt idx="1410">
                  <c:v>5.67</c:v>
                </c:pt>
                <c:pt idx="1411">
                  <c:v>5.65</c:v>
                </c:pt>
                <c:pt idx="1412">
                  <c:v>5.43</c:v>
                </c:pt>
                <c:pt idx="1413">
                  <c:v>5.42</c:v>
                </c:pt>
                <c:pt idx="1414">
                  <c:v>5.79</c:v>
                </c:pt>
                <c:pt idx="1415">
                  <c:v>6.09</c:v>
                </c:pt>
                <c:pt idx="1416">
                  <c:v>6.17</c:v>
                </c:pt>
                <c:pt idx="1417">
                  <c:v>6.05</c:v>
                </c:pt>
                <c:pt idx="1418">
                  <c:v>5.84</c:v>
                </c:pt>
                <c:pt idx="1419">
                  <c:v>6.17</c:v>
                </c:pt>
                <c:pt idx="1420">
                  <c:v>5.98</c:v>
                </c:pt>
                <c:pt idx="1421">
                  <c:v>6.01</c:v>
                </c:pt>
                <c:pt idx="1422">
                  <c:v>6.09</c:v>
                </c:pt>
                <c:pt idx="1423">
                  <c:v>6.28</c:v>
                </c:pt>
                <c:pt idx="1424">
                  <c:v>6.54</c:v>
                </c:pt>
                <c:pt idx="1425">
                  <c:v>6.95</c:v>
                </c:pt>
                <c:pt idx="1426">
                  <c:v>7.1</c:v>
                </c:pt>
                <c:pt idx="1427">
                  <c:v>6.8</c:v>
                </c:pt>
                <c:pt idx="1428">
                  <c:v>5.98</c:v>
                </c:pt>
                <c:pt idx="1429">
                  <c:v>5.89</c:v>
                </c:pt>
                <c:pt idx="1430">
                  <c:v>6.71</c:v>
                </c:pt>
                <c:pt idx="1431">
                  <c:v>6.67</c:v>
                </c:pt>
                <c:pt idx="1432">
                  <c:v>6.52</c:v>
                </c:pt>
                <c:pt idx="1433">
                  <c:v>6.82</c:v>
                </c:pt>
                <c:pt idx="1434">
                  <c:v>6.72</c:v>
                </c:pt>
                <c:pt idx="1435">
                  <c:v>6.3</c:v>
                </c:pt>
                <c:pt idx="1436">
                  <c:v>6.34</c:v>
                </c:pt>
                <c:pt idx="1437">
                  <c:v>6.4</c:v>
                </c:pt>
                <c:pt idx="1438">
                  <c:v>7.14</c:v>
                </c:pt>
                <c:pt idx="1439">
                  <c:v>7.01</c:v>
                </c:pt>
                <c:pt idx="1440">
                  <c:v>8.15</c:v>
                </c:pt>
                <c:pt idx="1441">
                  <c:v>8.39</c:v>
                </c:pt>
                <c:pt idx="1442">
                  <c:v>8.25</c:v>
                </c:pt>
                <c:pt idx="1443">
                  <c:v>7.67</c:v>
                </c:pt>
                <c:pt idx="1444">
                  <c:v>13.63</c:v>
                </c:pt>
                <c:pt idx="1445">
                  <c:v>12.85</c:v>
                </c:pt>
                <c:pt idx="1446">
                  <c:v>13.17</c:v>
                </c:pt>
                <c:pt idx="1447">
                  <c:v>12.26</c:v>
                </c:pt>
                <c:pt idx="1448">
                  <c:v>10.62</c:v>
                </c:pt>
                <c:pt idx="1449">
                  <c:v>9.7100000000000009</c:v>
                </c:pt>
                <c:pt idx="1450">
                  <c:v>8.14</c:v>
                </c:pt>
                <c:pt idx="1451">
                  <c:v>7.33</c:v>
                </c:pt>
                <c:pt idx="1452">
                  <c:v>7.42</c:v>
                </c:pt>
                <c:pt idx="1453">
                  <c:v>8.0399999999999991</c:v>
                </c:pt>
                <c:pt idx="1454">
                  <c:v>8.92</c:v>
                </c:pt>
                <c:pt idx="1455">
                  <c:v>8.5299999999999994</c:v>
                </c:pt>
                <c:pt idx="1456">
                  <c:v>8.0399999999999991</c:v>
                </c:pt>
                <c:pt idx="1457">
                  <c:v>7.74</c:v>
                </c:pt>
                <c:pt idx="1458">
                  <c:v>7.28</c:v>
                </c:pt>
                <c:pt idx="1459">
                  <c:v>7.51</c:v>
                </c:pt>
                <c:pt idx="1460">
                  <c:v>7.61</c:v>
                </c:pt>
                <c:pt idx="1461">
                  <c:v>8.41</c:v>
                </c:pt>
                <c:pt idx="1462">
                  <c:v>10.57</c:v>
                </c:pt>
                <c:pt idx="1463">
                  <c:v>10.23</c:v>
                </c:pt>
                <c:pt idx="1464">
                  <c:v>9.27</c:v>
                </c:pt>
                <c:pt idx="1465">
                  <c:v>10.47</c:v>
                </c:pt>
                <c:pt idx="1466">
                  <c:v>13.78</c:v>
                </c:pt>
                <c:pt idx="1467">
                  <c:v>11.27</c:v>
                </c:pt>
                <c:pt idx="1468">
                  <c:v>10.44</c:v>
                </c:pt>
                <c:pt idx="1469">
                  <c:v>17.059999999999999</c:v>
                </c:pt>
                <c:pt idx="1470">
                  <c:v>13.78</c:v>
                </c:pt>
                <c:pt idx="1471">
                  <c:v>11.27</c:v>
                </c:pt>
                <c:pt idx="1472">
                  <c:v>9.82</c:v>
                </c:pt>
                <c:pt idx="1473">
                  <c:v>9.11</c:v>
                </c:pt>
                <c:pt idx="1474">
                  <c:v>9.01</c:v>
                </c:pt>
                <c:pt idx="1475">
                  <c:v>8.7799999999999994</c:v>
                </c:pt>
                <c:pt idx="1476">
                  <c:v>8.5399999999999991</c:v>
                </c:pt>
                <c:pt idx="1477">
                  <c:v>7.8</c:v>
                </c:pt>
                <c:pt idx="1478">
                  <c:v>8.39</c:v>
                </c:pt>
                <c:pt idx="1479">
                  <c:v>7.92</c:v>
                </c:pt>
                <c:pt idx="1480">
                  <c:v>8.1300000000000008</c:v>
                </c:pt>
                <c:pt idx="1481">
                  <c:v>8.5399999999999991</c:v>
                </c:pt>
                <c:pt idx="1482">
                  <c:v>8.56</c:v>
                </c:pt>
                <c:pt idx="1483">
                  <c:v>8.67</c:v>
                </c:pt>
                <c:pt idx="1484">
                  <c:v>8.8000000000000007</c:v>
                </c:pt>
                <c:pt idx="1485">
                  <c:v>9.11</c:v>
                </c:pt>
                <c:pt idx="1486">
                  <c:v>16.079999999999998</c:v>
                </c:pt>
                <c:pt idx="1487">
                  <c:v>15.41</c:v>
                </c:pt>
                <c:pt idx="1488">
                  <c:v>37.96</c:v>
                </c:pt>
                <c:pt idx="1489">
                  <c:v>25.57</c:v>
                </c:pt>
                <c:pt idx="1490">
                  <c:v>18.329999999999998</c:v>
                </c:pt>
                <c:pt idx="1491">
                  <c:v>15.46</c:v>
                </c:pt>
                <c:pt idx="1492">
                  <c:v>18.09</c:v>
                </c:pt>
                <c:pt idx="1493">
                  <c:v>44.38</c:v>
                </c:pt>
                <c:pt idx="1494">
                  <c:v>36.07</c:v>
                </c:pt>
                <c:pt idx="1495">
                  <c:v>29.72</c:v>
                </c:pt>
                <c:pt idx="1496">
                  <c:v>30.02</c:v>
                </c:pt>
                <c:pt idx="1497">
                  <c:v>24.23</c:v>
                </c:pt>
                <c:pt idx="1498">
                  <c:v>19.22</c:v>
                </c:pt>
                <c:pt idx="1499">
                  <c:v>17.61</c:v>
                </c:pt>
                <c:pt idx="1500">
                  <c:v>14.31</c:v>
                </c:pt>
                <c:pt idx="1501">
                  <c:v>13.97</c:v>
                </c:pt>
                <c:pt idx="1502">
                  <c:v>12.89</c:v>
                </c:pt>
                <c:pt idx="1503">
                  <c:v>11.45</c:v>
                </c:pt>
                <c:pt idx="1504">
                  <c:v>10.78</c:v>
                </c:pt>
                <c:pt idx="1505">
                  <c:v>10.54</c:v>
                </c:pt>
                <c:pt idx="1506">
                  <c:v>10.7</c:v>
                </c:pt>
                <c:pt idx="1507">
                  <c:v>12.45</c:v>
                </c:pt>
                <c:pt idx="1508">
                  <c:v>12.01</c:v>
                </c:pt>
                <c:pt idx="1509">
                  <c:v>11.32</c:v>
                </c:pt>
                <c:pt idx="1510">
                  <c:v>10.67</c:v>
                </c:pt>
                <c:pt idx="1511">
                  <c:v>10.92</c:v>
                </c:pt>
                <c:pt idx="1512">
                  <c:v>9.8000000000000007</c:v>
                </c:pt>
                <c:pt idx="1513">
                  <c:v>13.1</c:v>
                </c:pt>
                <c:pt idx="1514">
                  <c:v>32.51</c:v>
                </c:pt>
                <c:pt idx="1515">
                  <c:v>30.37</c:v>
                </c:pt>
                <c:pt idx="1516">
                  <c:v>21.55</c:v>
                </c:pt>
                <c:pt idx="1517">
                  <c:v>24.16</c:v>
                </c:pt>
                <c:pt idx="1518">
                  <c:v>64.62</c:v>
                </c:pt>
                <c:pt idx="1519">
                  <c:v>61.9</c:v>
                </c:pt>
                <c:pt idx="1520">
                  <c:v>42.34</c:v>
                </c:pt>
                <c:pt idx="1521">
                  <c:v>31.34</c:v>
                </c:pt>
                <c:pt idx="1522">
                  <c:v>30.06</c:v>
                </c:pt>
                <c:pt idx="1523">
                  <c:v>24.92</c:v>
                </c:pt>
                <c:pt idx="1524">
                  <c:v>21.4</c:v>
                </c:pt>
                <c:pt idx="1525">
                  <c:v>18.86</c:v>
                </c:pt>
                <c:pt idx="1526">
                  <c:v>17.05</c:v>
                </c:pt>
                <c:pt idx="1527">
                  <c:v>15.61</c:v>
                </c:pt>
                <c:pt idx="1528">
                  <c:v>14.32</c:v>
                </c:pt>
                <c:pt idx="1529">
                  <c:v>13.71</c:v>
                </c:pt>
                <c:pt idx="1530">
                  <c:v>18.77</c:v>
                </c:pt>
                <c:pt idx="1531">
                  <c:v>32.47</c:v>
                </c:pt>
                <c:pt idx="1532">
                  <c:v>29.05</c:v>
                </c:pt>
                <c:pt idx="1533">
                  <c:v>41.05</c:v>
                </c:pt>
                <c:pt idx="1534">
                  <c:v>34.1</c:v>
                </c:pt>
                <c:pt idx="1535">
                  <c:v>27.06</c:v>
                </c:pt>
                <c:pt idx="1536">
                  <c:v>22.65</c:v>
                </c:pt>
                <c:pt idx="1537">
                  <c:v>27.35</c:v>
                </c:pt>
                <c:pt idx="1538">
                  <c:v>32.119999999999997</c:v>
                </c:pt>
                <c:pt idx="1539">
                  <c:v>45.75</c:v>
                </c:pt>
                <c:pt idx="1540">
                  <c:v>44.68</c:v>
                </c:pt>
                <c:pt idx="1541">
                  <c:v>37.19</c:v>
                </c:pt>
                <c:pt idx="1542">
                  <c:v>33.29</c:v>
                </c:pt>
                <c:pt idx="1543">
                  <c:v>26.59</c:v>
                </c:pt>
                <c:pt idx="1544">
                  <c:v>48.24</c:v>
                </c:pt>
                <c:pt idx="1545">
                  <c:v>46.1</c:v>
                </c:pt>
                <c:pt idx="1546">
                  <c:v>36</c:v>
                </c:pt>
                <c:pt idx="1547">
                  <c:v>28.93</c:v>
                </c:pt>
                <c:pt idx="1548">
                  <c:v>27.46</c:v>
                </c:pt>
                <c:pt idx="1549">
                  <c:v>32.56</c:v>
                </c:pt>
                <c:pt idx="1550">
                  <c:v>68.459999999999994</c:v>
                </c:pt>
                <c:pt idx="1551">
                  <c:v>123.6</c:v>
                </c:pt>
                <c:pt idx="1552">
                  <c:v>77.52</c:v>
                </c:pt>
                <c:pt idx="1553">
                  <c:v>51</c:v>
                </c:pt>
                <c:pt idx="1554">
                  <c:v>36.83</c:v>
                </c:pt>
                <c:pt idx="1555">
                  <c:v>45.47</c:v>
                </c:pt>
                <c:pt idx="1556">
                  <c:v>71.959999999999994</c:v>
                </c:pt>
                <c:pt idx="1557">
                  <c:v>53.77</c:v>
                </c:pt>
                <c:pt idx="1558">
                  <c:v>45.64</c:v>
                </c:pt>
                <c:pt idx="1559">
                  <c:v>54.54</c:v>
                </c:pt>
                <c:pt idx="1560">
                  <c:v>42.37</c:v>
                </c:pt>
                <c:pt idx="1561">
                  <c:v>43.32</c:v>
                </c:pt>
                <c:pt idx="1562">
                  <c:v>47.52</c:v>
                </c:pt>
                <c:pt idx="1563">
                  <c:v>42.01</c:v>
                </c:pt>
                <c:pt idx="1564">
                  <c:v>34.64</c:v>
                </c:pt>
                <c:pt idx="1565">
                  <c:v>29.03</c:v>
                </c:pt>
                <c:pt idx="1566">
                  <c:v>24.43</c:v>
                </c:pt>
                <c:pt idx="1567">
                  <c:v>21.22</c:v>
                </c:pt>
                <c:pt idx="1568">
                  <c:v>18.59</c:v>
                </c:pt>
                <c:pt idx="1569">
                  <c:v>18.22</c:v>
                </c:pt>
                <c:pt idx="1570">
                  <c:v>17.7</c:v>
                </c:pt>
                <c:pt idx="1571">
                  <c:v>19.36</c:v>
                </c:pt>
                <c:pt idx="1572">
                  <c:v>17.55</c:v>
                </c:pt>
                <c:pt idx="1573">
                  <c:v>16.600000000000001</c:v>
                </c:pt>
                <c:pt idx="1574">
                  <c:v>17.059999999999999</c:v>
                </c:pt>
                <c:pt idx="1575">
                  <c:v>42.3</c:v>
                </c:pt>
                <c:pt idx="1576">
                  <c:v>36.76</c:v>
                </c:pt>
                <c:pt idx="1577">
                  <c:v>30.1</c:v>
                </c:pt>
                <c:pt idx="1578">
                  <c:v>24.89</c:v>
                </c:pt>
                <c:pt idx="1579">
                  <c:v>21.21</c:v>
                </c:pt>
                <c:pt idx="1580">
                  <c:v>18.850000000000001</c:v>
                </c:pt>
                <c:pt idx="1581">
                  <c:v>17.23</c:v>
                </c:pt>
                <c:pt idx="1582">
                  <c:v>15.66</c:v>
                </c:pt>
                <c:pt idx="1583">
                  <c:v>13.9</c:v>
                </c:pt>
                <c:pt idx="1584">
                  <c:v>20.84</c:v>
                </c:pt>
                <c:pt idx="1585">
                  <c:v>27.19</c:v>
                </c:pt>
                <c:pt idx="1586">
                  <c:v>22.97</c:v>
                </c:pt>
                <c:pt idx="1587">
                  <c:v>25.55</c:v>
                </c:pt>
                <c:pt idx="1588">
                  <c:v>22.95</c:v>
                </c:pt>
                <c:pt idx="1589">
                  <c:v>20.5</c:v>
                </c:pt>
                <c:pt idx="1590">
                  <c:v>18.28</c:v>
                </c:pt>
                <c:pt idx="1591">
                  <c:v>17.04</c:v>
                </c:pt>
                <c:pt idx="1592">
                  <c:v>19.91</c:v>
                </c:pt>
                <c:pt idx="1593">
                  <c:v>18.350000000000001</c:v>
                </c:pt>
                <c:pt idx="1594">
                  <c:v>20.25</c:v>
                </c:pt>
                <c:pt idx="1595">
                  <c:v>28.71</c:v>
                </c:pt>
                <c:pt idx="1596">
                  <c:v>33.65</c:v>
                </c:pt>
                <c:pt idx="1597">
                  <c:v>35.159999999999997</c:v>
                </c:pt>
                <c:pt idx="1598">
                  <c:v>48.7</c:v>
                </c:pt>
                <c:pt idx="1599">
                  <c:v>56.03</c:v>
                </c:pt>
                <c:pt idx="1600">
                  <c:v>78.290000000000006</c:v>
                </c:pt>
                <c:pt idx="1601">
                  <c:v>61.28</c:v>
                </c:pt>
                <c:pt idx="1602">
                  <c:v>52.59</c:v>
                </c:pt>
                <c:pt idx="1603">
                  <c:v>73.8</c:v>
                </c:pt>
                <c:pt idx="1604">
                  <c:v>64.28</c:v>
                </c:pt>
                <c:pt idx="1605">
                  <c:v>56.14</c:v>
                </c:pt>
                <c:pt idx="1606">
                  <c:v>56.72</c:v>
                </c:pt>
                <c:pt idx="1607">
                  <c:v>58.85</c:v>
                </c:pt>
                <c:pt idx="1608">
                  <c:v>52.55</c:v>
                </c:pt>
                <c:pt idx="1609">
                  <c:v>44.07</c:v>
                </c:pt>
                <c:pt idx="1610">
                  <c:v>36.659999999999997</c:v>
                </c:pt>
                <c:pt idx="1611">
                  <c:v>32.200000000000003</c:v>
                </c:pt>
                <c:pt idx="1612">
                  <c:v>28.86</c:v>
                </c:pt>
                <c:pt idx="1613">
                  <c:v>26.87</c:v>
                </c:pt>
                <c:pt idx="1614">
                  <c:v>25.07</c:v>
                </c:pt>
                <c:pt idx="1615">
                  <c:v>22.9</c:v>
                </c:pt>
                <c:pt idx="1616">
                  <c:v>20.6</c:v>
                </c:pt>
                <c:pt idx="1617">
                  <c:v>20.58</c:v>
                </c:pt>
                <c:pt idx="1618">
                  <c:v>24.42</c:v>
                </c:pt>
                <c:pt idx="1619">
                  <c:v>27.49</c:v>
                </c:pt>
                <c:pt idx="1620">
                  <c:v>25.65</c:v>
                </c:pt>
                <c:pt idx="1621">
                  <c:v>23</c:v>
                </c:pt>
                <c:pt idx="1622">
                  <c:v>21.38</c:v>
                </c:pt>
                <c:pt idx="1623">
                  <c:v>74.17</c:v>
                </c:pt>
                <c:pt idx="1624">
                  <c:v>79.959999999999994</c:v>
                </c:pt>
                <c:pt idx="1625">
                  <c:v>62.88</c:v>
                </c:pt>
                <c:pt idx="1626">
                  <c:v>49.95</c:v>
                </c:pt>
                <c:pt idx="1627">
                  <c:v>42.03</c:v>
                </c:pt>
                <c:pt idx="1628">
                  <c:v>35.880000000000003</c:v>
                </c:pt>
                <c:pt idx="1629">
                  <c:v>31.07</c:v>
                </c:pt>
                <c:pt idx="1630">
                  <c:v>26.23</c:v>
                </c:pt>
                <c:pt idx="1631">
                  <c:v>23.03</c:v>
                </c:pt>
                <c:pt idx="1632">
                  <c:v>22.4</c:v>
                </c:pt>
                <c:pt idx="1633">
                  <c:v>20.75</c:v>
                </c:pt>
                <c:pt idx="1634">
                  <c:v>20.059999999999999</c:v>
                </c:pt>
                <c:pt idx="1635">
                  <c:v>18.88</c:v>
                </c:pt>
                <c:pt idx="1636">
                  <c:v>18.88</c:v>
                </c:pt>
                <c:pt idx="1637">
                  <c:v>21.23</c:v>
                </c:pt>
                <c:pt idx="1638">
                  <c:v>18.43</c:v>
                </c:pt>
                <c:pt idx="1639">
                  <c:v>16.77</c:v>
                </c:pt>
                <c:pt idx="1640">
                  <c:v>16.39</c:v>
                </c:pt>
                <c:pt idx="1641">
                  <c:v>15.49</c:v>
                </c:pt>
                <c:pt idx="1642">
                  <c:v>14.82</c:v>
                </c:pt>
                <c:pt idx="1643">
                  <c:v>14.29</c:v>
                </c:pt>
                <c:pt idx="1644">
                  <c:v>13.94</c:v>
                </c:pt>
                <c:pt idx="1645">
                  <c:v>14.11</c:v>
                </c:pt>
                <c:pt idx="1646">
                  <c:v>14.56</c:v>
                </c:pt>
                <c:pt idx="1647">
                  <c:v>15.95</c:v>
                </c:pt>
                <c:pt idx="1648">
                  <c:v>20.100000000000001</c:v>
                </c:pt>
                <c:pt idx="1649">
                  <c:v>25.89</c:v>
                </c:pt>
                <c:pt idx="1650">
                  <c:v>22</c:v>
                </c:pt>
                <c:pt idx="1651">
                  <c:v>22.93</c:v>
                </c:pt>
                <c:pt idx="1652">
                  <c:v>22.73</c:v>
                </c:pt>
                <c:pt idx="1653">
                  <c:v>35.25</c:v>
                </c:pt>
                <c:pt idx="1654">
                  <c:v>46.59</c:v>
                </c:pt>
                <c:pt idx="1655">
                  <c:v>44.38</c:v>
                </c:pt>
                <c:pt idx="1656">
                  <c:v>42.37</c:v>
                </c:pt>
                <c:pt idx="1657">
                  <c:v>36.06</c:v>
                </c:pt>
                <c:pt idx="1658">
                  <c:v>30.61</c:v>
                </c:pt>
                <c:pt idx="1659">
                  <c:v>27.69</c:v>
                </c:pt>
                <c:pt idx="1660">
                  <c:v>24.82</c:v>
                </c:pt>
                <c:pt idx="1661">
                  <c:v>27.59</c:v>
                </c:pt>
                <c:pt idx="1662">
                  <c:v>30.71</c:v>
                </c:pt>
                <c:pt idx="1663">
                  <c:v>27.2</c:v>
                </c:pt>
                <c:pt idx="1664">
                  <c:v>25.39</c:v>
                </c:pt>
                <c:pt idx="1665">
                  <c:v>27.72</c:v>
                </c:pt>
                <c:pt idx="1666">
                  <c:v>24.05</c:v>
                </c:pt>
                <c:pt idx="1667">
                  <c:v>20.55</c:v>
                </c:pt>
                <c:pt idx="1668">
                  <c:v>18.27</c:v>
                </c:pt>
                <c:pt idx="1669">
                  <c:v>17.170000000000002</c:v>
                </c:pt>
                <c:pt idx="1670">
                  <c:v>16.579999999999998</c:v>
                </c:pt>
                <c:pt idx="1671">
                  <c:v>15.49</c:v>
                </c:pt>
                <c:pt idx="1672">
                  <c:v>14.63</c:v>
                </c:pt>
                <c:pt idx="1673">
                  <c:v>13.1</c:v>
                </c:pt>
                <c:pt idx="1674">
                  <c:v>12.28</c:v>
                </c:pt>
                <c:pt idx="1675">
                  <c:v>12.25</c:v>
                </c:pt>
                <c:pt idx="1676">
                  <c:v>12.54</c:v>
                </c:pt>
                <c:pt idx="1677">
                  <c:v>11.68</c:v>
                </c:pt>
                <c:pt idx="1678">
                  <c:v>11.42</c:v>
                </c:pt>
                <c:pt idx="1679">
                  <c:v>10.5</c:v>
                </c:pt>
                <c:pt idx="1680">
                  <c:v>9.99</c:v>
                </c:pt>
                <c:pt idx="1681">
                  <c:v>9.69</c:v>
                </c:pt>
                <c:pt idx="1682">
                  <c:v>9.41</c:v>
                </c:pt>
                <c:pt idx="1683">
                  <c:v>9</c:v>
                </c:pt>
                <c:pt idx="1684">
                  <c:v>9.2899999999999991</c:v>
                </c:pt>
                <c:pt idx="1685">
                  <c:v>9.32</c:v>
                </c:pt>
                <c:pt idx="1686">
                  <c:v>9.19</c:v>
                </c:pt>
                <c:pt idx="1687">
                  <c:v>9.01</c:v>
                </c:pt>
                <c:pt idx="1688">
                  <c:v>9.6300000000000008</c:v>
                </c:pt>
                <c:pt idx="1689">
                  <c:v>26.61</c:v>
                </c:pt>
                <c:pt idx="1690">
                  <c:v>20.71</c:v>
                </c:pt>
                <c:pt idx="1691">
                  <c:v>15.92</c:v>
                </c:pt>
                <c:pt idx="1692">
                  <c:v>14.55</c:v>
                </c:pt>
                <c:pt idx="1693">
                  <c:v>15.02</c:v>
                </c:pt>
                <c:pt idx="1694">
                  <c:v>13.02</c:v>
                </c:pt>
                <c:pt idx="1695">
                  <c:v>12.05</c:v>
                </c:pt>
                <c:pt idx="1696">
                  <c:v>11.53</c:v>
                </c:pt>
                <c:pt idx="1697">
                  <c:v>11.65</c:v>
                </c:pt>
                <c:pt idx="1698">
                  <c:v>12.61</c:v>
                </c:pt>
                <c:pt idx="1699">
                  <c:v>11.91</c:v>
                </c:pt>
                <c:pt idx="1700">
                  <c:v>11.05</c:v>
                </c:pt>
                <c:pt idx="1701">
                  <c:v>10.11</c:v>
                </c:pt>
                <c:pt idx="1702">
                  <c:v>9.4700000000000006</c:v>
                </c:pt>
                <c:pt idx="1703">
                  <c:v>9.08</c:v>
                </c:pt>
                <c:pt idx="1704">
                  <c:v>9.27</c:v>
                </c:pt>
                <c:pt idx="1705">
                  <c:v>9.01</c:v>
                </c:pt>
                <c:pt idx="1706">
                  <c:v>8.91</c:v>
                </c:pt>
                <c:pt idx="1707">
                  <c:v>8.76</c:v>
                </c:pt>
                <c:pt idx="1708">
                  <c:v>7.79</c:v>
                </c:pt>
                <c:pt idx="1709">
                  <c:v>7.55</c:v>
                </c:pt>
                <c:pt idx="1710">
                  <c:v>8.1999999999999993</c:v>
                </c:pt>
                <c:pt idx="1711">
                  <c:v>8.5299999999999994</c:v>
                </c:pt>
                <c:pt idx="1712">
                  <c:v>8.34</c:v>
                </c:pt>
                <c:pt idx="1713">
                  <c:v>8.1199999999999992</c:v>
                </c:pt>
                <c:pt idx="1714">
                  <c:v>7.51</c:v>
                </c:pt>
                <c:pt idx="1715">
                  <c:v>7.16</c:v>
                </c:pt>
                <c:pt idx="1716">
                  <c:v>7.08</c:v>
                </c:pt>
                <c:pt idx="1717">
                  <c:v>7.4</c:v>
                </c:pt>
                <c:pt idx="1718">
                  <c:v>7.63</c:v>
                </c:pt>
                <c:pt idx="1719">
                  <c:v>7.53</c:v>
                </c:pt>
                <c:pt idx="1720">
                  <c:v>7.65</c:v>
                </c:pt>
                <c:pt idx="1721">
                  <c:v>8.01</c:v>
                </c:pt>
                <c:pt idx="1722">
                  <c:v>7.48</c:v>
                </c:pt>
                <c:pt idx="1723">
                  <c:v>9.68</c:v>
                </c:pt>
                <c:pt idx="1724">
                  <c:v>8.9499999999999993</c:v>
                </c:pt>
                <c:pt idx="1725">
                  <c:v>8.85</c:v>
                </c:pt>
                <c:pt idx="1726">
                  <c:v>9.11</c:v>
                </c:pt>
                <c:pt idx="1727">
                  <c:v>9.16</c:v>
                </c:pt>
                <c:pt idx="1728">
                  <c:v>8.6300000000000008</c:v>
                </c:pt>
                <c:pt idx="1729">
                  <c:v>8.41</c:v>
                </c:pt>
                <c:pt idx="1730">
                  <c:v>8.48</c:v>
                </c:pt>
                <c:pt idx="1731">
                  <c:v>7.97</c:v>
                </c:pt>
                <c:pt idx="1732">
                  <c:v>7.46</c:v>
                </c:pt>
                <c:pt idx="1733">
                  <c:v>7.34</c:v>
                </c:pt>
                <c:pt idx="1734">
                  <c:v>7.06</c:v>
                </c:pt>
                <c:pt idx="1735">
                  <c:v>7.65</c:v>
                </c:pt>
                <c:pt idx="1736">
                  <c:v>8.8000000000000007</c:v>
                </c:pt>
                <c:pt idx="1737">
                  <c:v>8.91</c:v>
                </c:pt>
                <c:pt idx="1738">
                  <c:v>8.6199999999999992</c:v>
                </c:pt>
                <c:pt idx="1739">
                  <c:v>9.74</c:v>
                </c:pt>
                <c:pt idx="1740">
                  <c:v>8.32</c:v>
                </c:pt>
                <c:pt idx="1741">
                  <c:v>7.64</c:v>
                </c:pt>
                <c:pt idx="1742">
                  <c:v>7.4</c:v>
                </c:pt>
                <c:pt idx="1743">
                  <c:v>8.68</c:v>
                </c:pt>
                <c:pt idx="1744">
                  <c:v>8.44</c:v>
                </c:pt>
                <c:pt idx="1745">
                  <c:v>7.92</c:v>
                </c:pt>
                <c:pt idx="1746">
                  <c:v>7.44</c:v>
                </c:pt>
                <c:pt idx="1747">
                  <c:v>8.2799999999999994</c:v>
                </c:pt>
                <c:pt idx="1748">
                  <c:v>7.62</c:v>
                </c:pt>
                <c:pt idx="1749">
                  <c:v>7.67</c:v>
                </c:pt>
                <c:pt idx="1750">
                  <c:v>7.41</c:v>
                </c:pt>
                <c:pt idx="1751">
                  <c:v>9.06</c:v>
                </c:pt>
                <c:pt idx="1752">
                  <c:v>9.2899999999999991</c:v>
                </c:pt>
                <c:pt idx="1753">
                  <c:v>8.2799999999999994</c:v>
                </c:pt>
                <c:pt idx="1754">
                  <c:v>7.52</c:v>
                </c:pt>
                <c:pt idx="1755">
                  <c:v>7.52</c:v>
                </c:pt>
                <c:pt idx="1756">
                  <c:v>7.56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95-4055-9891-A9F2B7EB39D4}"/>
            </c:ext>
          </c:extLst>
        </c:ser>
        <c:ser>
          <c:idx val="1"/>
          <c:order val="1"/>
          <c:tx>
            <c:v>Temperature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Hydrology_XBDRR!$B$2:$B$1864</c:f>
              <c:numCache>
                <c:formatCode>m/d/yyyy</c:formatCode>
                <c:ptCount val="1863"/>
                <c:pt idx="0">
                  <c:v>41913</c:v>
                </c:pt>
                <c:pt idx="1">
                  <c:v>41914</c:v>
                </c:pt>
                <c:pt idx="2">
                  <c:v>41915</c:v>
                </c:pt>
                <c:pt idx="3">
                  <c:v>41916</c:v>
                </c:pt>
                <c:pt idx="4">
                  <c:v>41917</c:v>
                </c:pt>
                <c:pt idx="5">
                  <c:v>41918</c:v>
                </c:pt>
                <c:pt idx="6">
                  <c:v>41919</c:v>
                </c:pt>
                <c:pt idx="7">
                  <c:v>41920</c:v>
                </c:pt>
                <c:pt idx="8">
                  <c:v>41921</c:v>
                </c:pt>
                <c:pt idx="9">
                  <c:v>41922</c:v>
                </c:pt>
                <c:pt idx="10">
                  <c:v>41923</c:v>
                </c:pt>
                <c:pt idx="11">
                  <c:v>41924</c:v>
                </c:pt>
                <c:pt idx="12">
                  <c:v>41925</c:v>
                </c:pt>
                <c:pt idx="13">
                  <c:v>41926</c:v>
                </c:pt>
                <c:pt idx="14">
                  <c:v>41927</c:v>
                </c:pt>
                <c:pt idx="15">
                  <c:v>41928</c:v>
                </c:pt>
                <c:pt idx="16">
                  <c:v>41929</c:v>
                </c:pt>
                <c:pt idx="17">
                  <c:v>41930</c:v>
                </c:pt>
                <c:pt idx="18">
                  <c:v>41931</c:v>
                </c:pt>
                <c:pt idx="19">
                  <c:v>41932</c:v>
                </c:pt>
                <c:pt idx="20">
                  <c:v>41933</c:v>
                </c:pt>
                <c:pt idx="21">
                  <c:v>41934</c:v>
                </c:pt>
                <c:pt idx="22">
                  <c:v>41935</c:v>
                </c:pt>
                <c:pt idx="23">
                  <c:v>41936</c:v>
                </c:pt>
                <c:pt idx="24">
                  <c:v>41937</c:v>
                </c:pt>
                <c:pt idx="25">
                  <c:v>41938</c:v>
                </c:pt>
                <c:pt idx="26">
                  <c:v>41939</c:v>
                </c:pt>
                <c:pt idx="27">
                  <c:v>41940</c:v>
                </c:pt>
                <c:pt idx="28">
                  <c:v>41941</c:v>
                </c:pt>
                <c:pt idx="29">
                  <c:v>41942</c:v>
                </c:pt>
                <c:pt idx="30">
                  <c:v>41943</c:v>
                </c:pt>
                <c:pt idx="31">
                  <c:v>41944</c:v>
                </c:pt>
                <c:pt idx="32">
                  <c:v>41945</c:v>
                </c:pt>
                <c:pt idx="33">
                  <c:v>41946</c:v>
                </c:pt>
                <c:pt idx="34">
                  <c:v>41947</c:v>
                </c:pt>
                <c:pt idx="35">
                  <c:v>41948</c:v>
                </c:pt>
                <c:pt idx="36">
                  <c:v>41949</c:v>
                </c:pt>
                <c:pt idx="37">
                  <c:v>41950</c:v>
                </c:pt>
                <c:pt idx="38">
                  <c:v>41951</c:v>
                </c:pt>
                <c:pt idx="39">
                  <c:v>41952</c:v>
                </c:pt>
                <c:pt idx="40">
                  <c:v>41953</c:v>
                </c:pt>
                <c:pt idx="41">
                  <c:v>41954</c:v>
                </c:pt>
                <c:pt idx="42">
                  <c:v>41955</c:v>
                </c:pt>
                <c:pt idx="43">
                  <c:v>41956</c:v>
                </c:pt>
                <c:pt idx="44">
                  <c:v>41957</c:v>
                </c:pt>
                <c:pt idx="45">
                  <c:v>41958</c:v>
                </c:pt>
                <c:pt idx="46">
                  <c:v>41959</c:v>
                </c:pt>
                <c:pt idx="47">
                  <c:v>41960</c:v>
                </c:pt>
                <c:pt idx="48">
                  <c:v>41961</c:v>
                </c:pt>
                <c:pt idx="49">
                  <c:v>41962</c:v>
                </c:pt>
                <c:pt idx="50">
                  <c:v>41963</c:v>
                </c:pt>
                <c:pt idx="51">
                  <c:v>41964</c:v>
                </c:pt>
                <c:pt idx="52">
                  <c:v>41965</c:v>
                </c:pt>
                <c:pt idx="53">
                  <c:v>41966</c:v>
                </c:pt>
                <c:pt idx="54">
                  <c:v>41967</c:v>
                </c:pt>
                <c:pt idx="55">
                  <c:v>41968</c:v>
                </c:pt>
                <c:pt idx="56">
                  <c:v>41969</c:v>
                </c:pt>
                <c:pt idx="57">
                  <c:v>41970</c:v>
                </c:pt>
                <c:pt idx="58">
                  <c:v>41971</c:v>
                </c:pt>
                <c:pt idx="59">
                  <c:v>41972</c:v>
                </c:pt>
                <c:pt idx="60">
                  <c:v>41973</c:v>
                </c:pt>
                <c:pt idx="61">
                  <c:v>41974</c:v>
                </c:pt>
                <c:pt idx="62">
                  <c:v>41975</c:v>
                </c:pt>
                <c:pt idx="63">
                  <c:v>41976</c:v>
                </c:pt>
                <c:pt idx="64">
                  <c:v>41977</c:v>
                </c:pt>
                <c:pt idx="65">
                  <c:v>41978</c:v>
                </c:pt>
                <c:pt idx="66">
                  <c:v>41979</c:v>
                </c:pt>
                <c:pt idx="67">
                  <c:v>41980</c:v>
                </c:pt>
                <c:pt idx="68">
                  <c:v>41981</c:v>
                </c:pt>
                <c:pt idx="69">
                  <c:v>41982</c:v>
                </c:pt>
                <c:pt idx="70">
                  <c:v>41983</c:v>
                </c:pt>
                <c:pt idx="71">
                  <c:v>41984</c:v>
                </c:pt>
                <c:pt idx="72">
                  <c:v>41985</c:v>
                </c:pt>
                <c:pt idx="73">
                  <c:v>41986</c:v>
                </c:pt>
                <c:pt idx="74">
                  <c:v>41987</c:v>
                </c:pt>
                <c:pt idx="75">
                  <c:v>41988</c:v>
                </c:pt>
                <c:pt idx="76">
                  <c:v>41989</c:v>
                </c:pt>
                <c:pt idx="77">
                  <c:v>41990</c:v>
                </c:pt>
                <c:pt idx="78">
                  <c:v>41991</c:v>
                </c:pt>
                <c:pt idx="79">
                  <c:v>41992</c:v>
                </c:pt>
                <c:pt idx="80">
                  <c:v>41993</c:v>
                </c:pt>
                <c:pt idx="81">
                  <c:v>41994</c:v>
                </c:pt>
                <c:pt idx="82">
                  <c:v>41995</c:v>
                </c:pt>
                <c:pt idx="83">
                  <c:v>41996</c:v>
                </c:pt>
                <c:pt idx="84">
                  <c:v>41997</c:v>
                </c:pt>
                <c:pt idx="85">
                  <c:v>41998</c:v>
                </c:pt>
                <c:pt idx="86">
                  <c:v>41999</c:v>
                </c:pt>
                <c:pt idx="87">
                  <c:v>42000</c:v>
                </c:pt>
                <c:pt idx="88">
                  <c:v>42001</c:v>
                </c:pt>
                <c:pt idx="89">
                  <c:v>42002</c:v>
                </c:pt>
                <c:pt idx="90">
                  <c:v>42003</c:v>
                </c:pt>
                <c:pt idx="91">
                  <c:v>42004</c:v>
                </c:pt>
                <c:pt idx="92">
                  <c:v>42005</c:v>
                </c:pt>
                <c:pt idx="93">
                  <c:v>42006</c:v>
                </c:pt>
                <c:pt idx="94">
                  <c:v>42007</c:v>
                </c:pt>
                <c:pt idx="95">
                  <c:v>42008</c:v>
                </c:pt>
                <c:pt idx="96">
                  <c:v>42009</c:v>
                </c:pt>
                <c:pt idx="97">
                  <c:v>42010</c:v>
                </c:pt>
                <c:pt idx="98">
                  <c:v>42011</c:v>
                </c:pt>
                <c:pt idx="99">
                  <c:v>42012</c:v>
                </c:pt>
                <c:pt idx="100">
                  <c:v>42013</c:v>
                </c:pt>
                <c:pt idx="101">
                  <c:v>42014</c:v>
                </c:pt>
                <c:pt idx="102">
                  <c:v>42015</c:v>
                </c:pt>
                <c:pt idx="103">
                  <c:v>42016</c:v>
                </c:pt>
                <c:pt idx="104">
                  <c:v>42017</c:v>
                </c:pt>
                <c:pt idx="105">
                  <c:v>42018</c:v>
                </c:pt>
                <c:pt idx="106">
                  <c:v>42019</c:v>
                </c:pt>
                <c:pt idx="107">
                  <c:v>42020</c:v>
                </c:pt>
                <c:pt idx="108">
                  <c:v>42021</c:v>
                </c:pt>
                <c:pt idx="109">
                  <c:v>42022</c:v>
                </c:pt>
                <c:pt idx="110">
                  <c:v>42023</c:v>
                </c:pt>
                <c:pt idx="111">
                  <c:v>42024</c:v>
                </c:pt>
                <c:pt idx="112">
                  <c:v>42025</c:v>
                </c:pt>
                <c:pt idx="113">
                  <c:v>42026</c:v>
                </c:pt>
                <c:pt idx="114">
                  <c:v>42027</c:v>
                </c:pt>
                <c:pt idx="115">
                  <c:v>42028</c:v>
                </c:pt>
                <c:pt idx="116">
                  <c:v>42029</c:v>
                </c:pt>
                <c:pt idx="117">
                  <c:v>42030</c:v>
                </c:pt>
                <c:pt idx="118">
                  <c:v>42031</c:v>
                </c:pt>
                <c:pt idx="119">
                  <c:v>42032</c:v>
                </c:pt>
                <c:pt idx="120">
                  <c:v>42033</c:v>
                </c:pt>
                <c:pt idx="121">
                  <c:v>42034</c:v>
                </c:pt>
                <c:pt idx="122">
                  <c:v>42035</c:v>
                </c:pt>
                <c:pt idx="123">
                  <c:v>42036</c:v>
                </c:pt>
                <c:pt idx="124">
                  <c:v>42037</c:v>
                </c:pt>
                <c:pt idx="125">
                  <c:v>42038</c:v>
                </c:pt>
                <c:pt idx="126">
                  <c:v>42039</c:v>
                </c:pt>
                <c:pt idx="127">
                  <c:v>42040</c:v>
                </c:pt>
                <c:pt idx="128">
                  <c:v>42041</c:v>
                </c:pt>
                <c:pt idx="129">
                  <c:v>42042</c:v>
                </c:pt>
                <c:pt idx="130">
                  <c:v>42043</c:v>
                </c:pt>
                <c:pt idx="131">
                  <c:v>42044</c:v>
                </c:pt>
                <c:pt idx="132">
                  <c:v>42045</c:v>
                </c:pt>
                <c:pt idx="133">
                  <c:v>42046</c:v>
                </c:pt>
                <c:pt idx="134">
                  <c:v>42047</c:v>
                </c:pt>
                <c:pt idx="135">
                  <c:v>42048</c:v>
                </c:pt>
                <c:pt idx="136">
                  <c:v>42049</c:v>
                </c:pt>
                <c:pt idx="137">
                  <c:v>42050</c:v>
                </c:pt>
                <c:pt idx="138">
                  <c:v>42051</c:v>
                </c:pt>
                <c:pt idx="139">
                  <c:v>42052</c:v>
                </c:pt>
                <c:pt idx="140">
                  <c:v>42053</c:v>
                </c:pt>
                <c:pt idx="141">
                  <c:v>42054</c:v>
                </c:pt>
                <c:pt idx="142">
                  <c:v>42055</c:v>
                </c:pt>
                <c:pt idx="143">
                  <c:v>42056</c:v>
                </c:pt>
                <c:pt idx="144">
                  <c:v>42057</c:v>
                </c:pt>
                <c:pt idx="145">
                  <c:v>42058</c:v>
                </c:pt>
                <c:pt idx="146">
                  <c:v>42059</c:v>
                </c:pt>
                <c:pt idx="147">
                  <c:v>42060</c:v>
                </c:pt>
                <c:pt idx="148">
                  <c:v>42061</c:v>
                </c:pt>
                <c:pt idx="149">
                  <c:v>42062</c:v>
                </c:pt>
                <c:pt idx="150">
                  <c:v>42063</c:v>
                </c:pt>
                <c:pt idx="151">
                  <c:v>42064</c:v>
                </c:pt>
                <c:pt idx="152">
                  <c:v>42065</c:v>
                </c:pt>
                <c:pt idx="153">
                  <c:v>42066</c:v>
                </c:pt>
                <c:pt idx="154">
                  <c:v>42067</c:v>
                </c:pt>
                <c:pt idx="155">
                  <c:v>42068</c:v>
                </c:pt>
                <c:pt idx="156">
                  <c:v>42069</c:v>
                </c:pt>
                <c:pt idx="157">
                  <c:v>42070</c:v>
                </c:pt>
                <c:pt idx="158">
                  <c:v>42071</c:v>
                </c:pt>
                <c:pt idx="159">
                  <c:v>42072</c:v>
                </c:pt>
                <c:pt idx="160">
                  <c:v>42073</c:v>
                </c:pt>
                <c:pt idx="161">
                  <c:v>42074</c:v>
                </c:pt>
                <c:pt idx="162">
                  <c:v>42075</c:v>
                </c:pt>
                <c:pt idx="163">
                  <c:v>42076</c:v>
                </c:pt>
                <c:pt idx="164">
                  <c:v>42077</c:v>
                </c:pt>
                <c:pt idx="165">
                  <c:v>42078</c:v>
                </c:pt>
                <c:pt idx="166">
                  <c:v>42079</c:v>
                </c:pt>
                <c:pt idx="167">
                  <c:v>42080</c:v>
                </c:pt>
                <c:pt idx="168">
                  <c:v>42081</c:v>
                </c:pt>
                <c:pt idx="169">
                  <c:v>42082</c:v>
                </c:pt>
                <c:pt idx="170">
                  <c:v>42083</c:v>
                </c:pt>
                <c:pt idx="171">
                  <c:v>42084</c:v>
                </c:pt>
                <c:pt idx="172">
                  <c:v>42085</c:v>
                </c:pt>
                <c:pt idx="173">
                  <c:v>42086</c:v>
                </c:pt>
                <c:pt idx="174">
                  <c:v>42087</c:v>
                </c:pt>
                <c:pt idx="175">
                  <c:v>42088</c:v>
                </c:pt>
                <c:pt idx="176">
                  <c:v>42089</c:v>
                </c:pt>
                <c:pt idx="177">
                  <c:v>42090</c:v>
                </c:pt>
                <c:pt idx="178">
                  <c:v>42091</c:v>
                </c:pt>
                <c:pt idx="179">
                  <c:v>42092</c:v>
                </c:pt>
                <c:pt idx="180">
                  <c:v>42093</c:v>
                </c:pt>
                <c:pt idx="181">
                  <c:v>42094</c:v>
                </c:pt>
                <c:pt idx="182">
                  <c:v>42095</c:v>
                </c:pt>
                <c:pt idx="183">
                  <c:v>42096</c:v>
                </c:pt>
                <c:pt idx="184">
                  <c:v>42097</c:v>
                </c:pt>
                <c:pt idx="185">
                  <c:v>42098</c:v>
                </c:pt>
                <c:pt idx="186">
                  <c:v>42099</c:v>
                </c:pt>
                <c:pt idx="187">
                  <c:v>42100</c:v>
                </c:pt>
                <c:pt idx="188">
                  <c:v>42101</c:v>
                </c:pt>
                <c:pt idx="189">
                  <c:v>42102</c:v>
                </c:pt>
                <c:pt idx="190">
                  <c:v>42103</c:v>
                </c:pt>
                <c:pt idx="191">
                  <c:v>42104</c:v>
                </c:pt>
                <c:pt idx="192">
                  <c:v>42105</c:v>
                </c:pt>
                <c:pt idx="193">
                  <c:v>42106</c:v>
                </c:pt>
                <c:pt idx="194">
                  <c:v>42107</c:v>
                </c:pt>
                <c:pt idx="195">
                  <c:v>42108</c:v>
                </c:pt>
                <c:pt idx="196">
                  <c:v>42109</c:v>
                </c:pt>
                <c:pt idx="197">
                  <c:v>42110</c:v>
                </c:pt>
                <c:pt idx="198">
                  <c:v>42111</c:v>
                </c:pt>
                <c:pt idx="199">
                  <c:v>42112</c:v>
                </c:pt>
                <c:pt idx="200">
                  <c:v>42113</c:v>
                </c:pt>
                <c:pt idx="201">
                  <c:v>42114</c:v>
                </c:pt>
                <c:pt idx="202">
                  <c:v>42115</c:v>
                </c:pt>
                <c:pt idx="203">
                  <c:v>42116</c:v>
                </c:pt>
                <c:pt idx="204">
                  <c:v>42117</c:v>
                </c:pt>
                <c:pt idx="205">
                  <c:v>42118</c:v>
                </c:pt>
                <c:pt idx="206">
                  <c:v>42119</c:v>
                </c:pt>
                <c:pt idx="207">
                  <c:v>42120</c:v>
                </c:pt>
                <c:pt idx="208">
                  <c:v>42121</c:v>
                </c:pt>
                <c:pt idx="209">
                  <c:v>42122</c:v>
                </c:pt>
                <c:pt idx="210">
                  <c:v>42123</c:v>
                </c:pt>
                <c:pt idx="211">
                  <c:v>42124</c:v>
                </c:pt>
                <c:pt idx="212">
                  <c:v>42125</c:v>
                </c:pt>
                <c:pt idx="213">
                  <c:v>42126</c:v>
                </c:pt>
                <c:pt idx="214">
                  <c:v>42127</c:v>
                </c:pt>
                <c:pt idx="215">
                  <c:v>42128</c:v>
                </c:pt>
                <c:pt idx="216">
                  <c:v>42129</c:v>
                </c:pt>
                <c:pt idx="217">
                  <c:v>42130</c:v>
                </c:pt>
                <c:pt idx="218">
                  <c:v>42131</c:v>
                </c:pt>
                <c:pt idx="219">
                  <c:v>42132</c:v>
                </c:pt>
                <c:pt idx="220">
                  <c:v>42133</c:v>
                </c:pt>
                <c:pt idx="221">
                  <c:v>42134</c:v>
                </c:pt>
                <c:pt idx="222">
                  <c:v>42135</c:v>
                </c:pt>
                <c:pt idx="223">
                  <c:v>42136</c:v>
                </c:pt>
                <c:pt idx="224">
                  <c:v>42137</c:v>
                </c:pt>
                <c:pt idx="225">
                  <c:v>42138</c:v>
                </c:pt>
                <c:pt idx="226">
                  <c:v>42139</c:v>
                </c:pt>
                <c:pt idx="227">
                  <c:v>42140</c:v>
                </c:pt>
                <c:pt idx="228">
                  <c:v>42141</c:v>
                </c:pt>
                <c:pt idx="229">
                  <c:v>42142</c:v>
                </c:pt>
                <c:pt idx="230">
                  <c:v>42143</c:v>
                </c:pt>
                <c:pt idx="231">
                  <c:v>42144</c:v>
                </c:pt>
                <c:pt idx="232">
                  <c:v>42145</c:v>
                </c:pt>
                <c:pt idx="233">
                  <c:v>42146</c:v>
                </c:pt>
                <c:pt idx="234">
                  <c:v>42147</c:v>
                </c:pt>
                <c:pt idx="235">
                  <c:v>42148</c:v>
                </c:pt>
                <c:pt idx="236">
                  <c:v>42149</c:v>
                </c:pt>
                <c:pt idx="237">
                  <c:v>42150</c:v>
                </c:pt>
                <c:pt idx="238">
                  <c:v>42151</c:v>
                </c:pt>
                <c:pt idx="239">
                  <c:v>42152</c:v>
                </c:pt>
                <c:pt idx="240">
                  <c:v>42153</c:v>
                </c:pt>
                <c:pt idx="241">
                  <c:v>42154</c:v>
                </c:pt>
                <c:pt idx="242">
                  <c:v>42155</c:v>
                </c:pt>
                <c:pt idx="243">
                  <c:v>42156</c:v>
                </c:pt>
                <c:pt idx="244">
                  <c:v>42157</c:v>
                </c:pt>
                <c:pt idx="245">
                  <c:v>42158</c:v>
                </c:pt>
                <c:pt idx="246">
                  <c:v>42159</c:v>
                </c:pt>
                <c:pt idx="247">
                  <c:v>42160</c:v>
                </c:pt>
                <c:pt idx="248">
                  <c:v>42161</c:v>
                </c:pt>
                <c:pt idx="249">
                  <c:v>42162</c:v>
                </c:pt>
                <c:pt idx="250">
                  <c:v>42163</c:v>
                </c:pt>
                <c:pt idx="251">
                  <c:v>42164</c:v>
                </c:pt>
                <c:pt idx="252">
                  <c:v>42165</c:v>
                </c:pt>
                <c:pt idx="253">
                  <c:v>42166</c:v>
                </c:pt>
                <c:pt idx="254">
                  <c:v>42167</c:v>
                </c:pt>
                <c:pt idx="255">
                  <c:v>42168</c:v>
                </c:pt>
                <c:pt idx="256">
                  <c:v>42169</c:v>
                </c:pt>
                <c:pt idx="257">
                  <c:v>42170</c:v>
                </c:pt>
                <c:pt idx="258">
                  <c:v>42171</c:v>
                </c:pt>
                <c:pt idx="259">
                  <c:v>42172</c:v>
                </c:pt>
                <c:pt idx="260">
                  <c:v>42173</c:v>
                </c:pt>
                <c:pt idx="261">
                  <c:v>42174</c:v>
                </c:pt>
                <c:pt idx="262">
                  <c:v>42175</c:v>
                </c:pt>
                <c:pt idx="263">
                  <c:v>42176</c:v>
                </c:pt>
                <c:pt idx="264">
                  <c:v>42177</c:v>
                </c:pt>
                <c:pt idx="265">
                  <c:v>42178</c:v>
                </c:pt>
                <c:pt idx="266">
                  <c:v>42179</c:v>
                </c:pt>
                <c:pt idx="267">
                  <c:v>42180</c:v>
                </c:pt>
                <c:pt idx="268">
                  <c:v>42181</c:v>
                </c:pt>
                <c:pt idx="269">
                  <c:v>42182</c:v>
                </c:pt>
                <c:pt idx="270">
                  <c:v>42183</c:v>
                </c:pt>
                <c:pt idx="271">
                  <c:v>42184</c:v>
                </c:pt>
                <c:pt idx="272">
                  <c:v>42185</c:v>
                </c:pt>
                <c:pt idx="273">
                  <c:v>42186</c:v>
                </c:pt>
                <c:pt idx="274">
                  <c:v>42187</c:v>
                </c:pt>
                <c:pt idx="275">
                  <c:v>42188</c:v>
                </c:pt>
                <c:pt idx="276">
                  <c:v>42189</c:v>
                </c:pt>
                <c:pt idx="277">
                  <c:v>42190</c:v>
                </c:pt>
                <c:pt idx="278">
                  <c:v>42191</c:v>
                </c:pt>
                <c:pt idx="279">
                  <c:v>42192</c:v>
                </c:pt>
                <c:pt idx="280">
                  <c:v>42193</c:v>
                </c:pt>
                <c:pt idx="281">
                  <c:v>42194</c:v>
                </c:pt>
                <c:pt idx="282">
                  <c:v>42195</c:v>
                </c:pt>
                <c:pt idx="283">
                  <c:v>42196</c:v>
                </c:pt>
                <c:pt idx="284">
                  <c:v>42197</c:v>
                </c:pt>
                <c:pt idx="285">
                  <c:v>42198</c:v>
                </c:pt>
                <c:pt idx="286">
                  <c:v>42199</c:v>
                </c:pt>
                <c:pt idx="287">
                  <c:v>42200</c:v>
                </c:pt>
                <c:pt idx="288">
                  <c:v>42201</c:v>
                </c:pt>
                <c:pt idx="289">
                  <c:v>42202</c:v>
                </c:pt>
                <c:pt idx="290">
                  <c:v>42203</c:v>
                </c:pt>
                <c:pt idx="291">
                  <c:v>42204</c:v>
                </c:pt>
                <c:pt idx="292">
                  <c:v>42205</c:v>
                </c:pt>
                <c:pt idx="293">
                  <c:v>42206</c:v>
                </c:pt>
                <c:pt idx="294">
                  <c:v>42207</c:v>
                </c:pt>
                <c:pt idx="295">
                  <c:v>42208</c:v>
                </c:pt>
                <c:pt idx="296">
                  <c:v>42209</c:v>
                </c:pt>
                <c:pt idx="297">
                  <c:v>42210</c:v>
                </c:pt>
                <c:pt idx="298">
                  <c:v>42211</c:v>
                </c:pt>
                <c:pt idx="299">
                  <c:v>42212</c:v>
                </c:pt>
                <c:pt idx="300">
                  <c:v>42213</c:v>
                </c:pt>
                <c:pt idx="301">
                  <c:v>42214</c:v>
                </c:pt>
                <c:pt idx="302">
                  <c:v>42215</c:v>
                </c:pt>
                <c:pt idx="303">
                  <c:v>42216</c:v>
                </c:pt>
                <c:pt idx="304">
                  <c:v>42217</c:v>
                </c:pt>
                <c:pt idx="305">
                  <c:v>42218</c:v>
                </c:pt>
                <c:pt idx="306">
                  <c:v>42219</c:v>
                </c:pt>
                <c:pt idx="307">
                  <c:v>42220</c:v>
                </c:pt>
                <c:pt idx="308">
                  <c:v>42221</c:v>
                </c:pt>
                <c:pt idx="309">
                  <c:v>42222</c:v>
                </c:pt>
                <c:pt idx="310">
                  <c:v>42223</c:v>
                </c:pt>
                <c:pt idx="311">
                  <c:v>42224</c:v>
                </c:pt>
                <c:pt idx="312">
                  <c:v>42225</c:v>
                </c:pt>
                <c:pt idx="313">
                  <c:v>42226</c:v>
                </c:pt>
                <c:pt idx="314">
                  <c:v>42227</c:v>
                </c:pt>
                <c:pt idx="315">
                  <c:v>42228</c:v>
                </c:pt>
                <c:pt idx="316">
                  <c:v>42229</c:v>
                </c:pt>
                <c:pt idx="317">
                  <c:v>42230</c:v>
                </c:pt>
                <c:pt idx="318">
                  <c:v>42231</c:v>
                </c:pt>
                <c:pt idx="319">
                  <c:v>42232</c:v>
                </c:pt>
                <c:pt idx="320">
                  <c:v>42233</c:v>
                </c:pt>
                <c:pt idx="321">
                  <c:v>42234</c:v>
                </c:pt>
                <c:pt idx="322">
                  <c:v>42235</c:v>
                </c:pt>
                <c:pt idx="323">
                  <c:v>42236</c:v>
                </c:pt>
                <c:pt idx="324">
                  <c:v>42237</c:v>
                </c:pt>
                <c:pt idx="325">
                  <c:v>42238</c:v>
                </c:pt>
                <c:pt idx="326">
                  <c:v>42239</c:v>
                </c:pt>
                <c:pt idx="327">
                  <c:v>42240</c:v>
                </c:pt>
                <c:pt idx="328">
                  <c:v>42241</c:v>
                </c:pt>
                <c:pt idx="329">
                  <c:v>42242</c:v>
                </c:pt>
                <c:pt idx="330">
                  <c:v>42243</c:v>
                </c:pt>
                <c:pt idx="331">
                  <c:v>42244</c:v>
                </c:pt>
                <c:pt idx="332">
                  <c:v>42245</c:v>
                </c:pt>
                <c:pt idx="333">
                  <c:v>42246</c:v>
                </c:pt>
                <c:pt idx="334">
                  <c:v>42247</c:v>
                </c:pt>
                <c:pt idx="335">
                  <c:v>42248</c:v>
                </c:pt>
                <c:pt idx="336">
                  <c:v>42249</c:v>
                </c:pt>
                <c:pt idx="337">
                  <c:v>42250</c:v>
                </c:pt>
                <c:pt idx="338">
                  <c:v>42251</c:v>
                </c:pt>
                <c:pt idx="339">
                  <c:v>42252</c:v>
                </c:pt>
                <c:pt idx="340">
                  <c:v>42253</c:v>
                </c:pt>
                <c:pt idx="341">
                  <c:v>42254</c:v>
                </c:pt>
                <c:pt idx="342">
                  <c:v>42255</c:v>
                </c:pt>
                <c:pt idx="343">
                  <c:v>42256</c:v>
                </c:pt>
                <c:pt idx="344">
                  <c:v>42257</c:v>
                </c:pt>
                <c:pt idx="345">
                  <c:v>42258</c:v>
                </c:pt>
                <c:pt idx="346">
                  <c:v>42259</c:v>
                </c:pt>
                <c:pt idx="347">
                  <c:v>42260</c:v>
                </c:pt>
                <c:pt idx="348">
                  <c:v>42261</c:v>
                </c:pt>
                <c:pt idx="349">
                  <c:v>42262</c:v>
                </c:pt>
                <c:pt idx="350">
                  <c:v>42263</c:v>
                </c:pt>
                <c:pt idx="351">
                  <c:v>42264</c:v>
                </c:pt>
                <c:pt idx="352">
                  <c:v>42265</c:v>
                </c:pt>
                <c:pt idx="353">
                  <c:v>42266</c:v>
                </c:pt>
                <c:pt idx="354">
                  <c:v>42267</c:v>
                </c:pt>
                <c:pt idx="355">
                  <c:v>42268</c:v>
                </c:pt>
                <c:pt idx="356">
                  <c:v>42269</c:v>
                </c:pt>
                <c:pt idx="357">
                  <c:v>42270</c:v>
                </c:pt>
                <c:pt idx="358">
                  <c:v>42271</c:v>
                </c:pt>
                <c:pt idx="359">
                  <c:v>42272</c:v>
                </c:pt>
                <c:pt idx="360">
                  <c:v>42273</c:v>
                </c:pt>
                <c:pt idx="361">
                  <c:v>42274</c:v>
                </c:pt>
                <c:pt idx="362">
                  <c:v>42275</c:v>
                </c:pt>
                <c:pt idx="363">
                  <c:v>42276</c:v>
                </c:pt>
                <c:pt idx="364">
                  <c:v>42277</c:v>
                </c:pt>
                <c:pt idx="365">
                  <c:v>42278</c:v>
                </c:pt>
                <c:pt idx="366">
                  <c:v>42279</c:v>
                </c:pt>
                <c:pt idx="367">
                  <c:v>42280</c:v>
                </c:pt>
                <c:pt idx="368">
                  <c:v>42281</c:v>
                </c:pt>
                <c:pt idx="369">
                  <c:v>42282</c:v>
                </c:pt>
                <c:pt idx="370">
                  <c:v>42283</c:v>
                </c:pt>
                <c:pt idx="371">
                  <c:v>42284</c:v>
                </c:pt>
                <c:pt idx="372">
                  <c:v>42285</c:v>
                </c:pt>
                <c:pt idx="373">
                  <c:v>42286</c:v>
                </c:pt>
                <c:pt idx="374">
                  <c:v>42287</c:v>
                </c:pt>
                <c:pt idx="375">
                  <c:v>42288</c:v>
                </c:pt>
                <c:pt idx="376">
                  <c:v>42289</c:v>
                </c:pt>
                <c:pt idx="377">
                  <c:v>42290</c:v>
                </c:pt>
                <c:pt idx="378">
                  <c:v>42291</c:v>
                </c:pt>
                <c:pt idx="379">
                  <c:v>42292</c:v>
                </c:pt>
                <c:pt idx="380">
                  <c:v>42293</c:v>
                </c:pt>
                <c:pt idx="381">
                  <c:v>42294</c:v>
                </c:pt>
                <c:pt idx="382">
                  <c:v>42295</c:v>
                </c:pt>
                <c:pt idx="383">
                  <c:v>42296</c:v>
                </c:pt>
                <c:pt idx="384">
                  <c:v>42297</c:v>
                </c:pt>
                <c:pt idx="385">
                  <c:v>42298</c:v>
                </c:pt>
                <c:pt idx="386">
                  <c:v>42299</c:v>
                </c:pt>
                <c:pt idx="387">
                  <c:v>42300</c:v>
                </c:pt>
                <c:pt idx="388">
                  <c:v>42301</c:v>
                </c:pt>
                <c:pt idx="389">
                  <c:v>42302</c:v>
                </c:pt>
                <c:pt idx="390">
                  <c:v>42303</c:v>
                </c:pt>
                <c:pt idx="391">
                  <c:v>42304</c:v>
                </c:pt>
                <c:pt idx="392">
                  <c:v>42305</c:v>
                </c:pt>
                <c:pt idx="393">
                  <c:v>42306</c:v>
                </c:pt>
                <c:pt idx="394">
                  <c:v>42307</c:v>
                </c:pt>
                <c:pt idx="395">
                  <c:v>42308</c:v>
                </c:pt>
                <c:pt idx="396">
                  <c:v>42309</c:v>
                </c:pt>
                <c:pt idx="397">
                  <c:v>42310</c:v>
                </c:pt>
                <c:pt idx="398">
                  <c:v>42311</c:v>
                </c:pt>
                <c:pt idx="399">
                  <c:v>42312</c:v>
                </c:pt>
                <c:pt idx="400">
                  <c:v>42313</c:v>
                </c:pt>
                <c:pt idx="401">
                  <c:v>42314</c:v>
                </c:pt>
                <c:pt idx="402">
                  <c:v>42315</c:v>
                </c:pt>
                <c:pt idx="403">
                  <c:v>42316</c:v>
                </c:pt>
                <c:pt idx="404">
                  <c:v>42317</c:v>
                </c:pt>
                <c:pt idx="405">
                  <c:v>42318</c:v>
                </c:pt>
                <c:pt idx="406">
                  <c:v>42319</c:v>
                </c:pt>
                <c:pt idx="407">
                  <c:v>42320</c:v>
                </c:pt>
                <c:pt idx="408">
                  <c:v>42321</c:v>
                </c:pt>
                <c:pt idx="409">
                  <c:v>42322</c:v>
                </c:pt>
                <c:pt idx="410">
                  <c:v>42323</c:v>
                </c:pt>
                <c:pt idx="411">
                  <c:v>42324</c:v>
                </c:pt>
                <c:pt idx="412">
                  <c:v>42325</c:v>
                </c:pt>
                <c:pt idx="413">
                  <c:v>42326</c:v>
                </c:pt>
                <c:pt idx="414">
                  <c:v>42327</c:v>
                </c:pt>
                <c:pt idx="415">
                  <c:v>42328</c:v>
                </c:pt>
                <c:pt idx="416">
                  <c:v>42329</c:v>
                </c:pt>
                <c:pt idx="417">
                  <c:v>42330</c:v>
                </c:pt>
                <c:pt idx="418">
                  <c:v>42331</c:v>
                </c:pt>
                <c:pt idx="419">
                  <c:v>42332</c:v>
                </c:pt>
                <c:pt idx="420">
                  <c:v>42333</c:v>
                </c:pt>
                <c:pt idx="421">
                  <c:v>42334</c:v>
                </c:pt>
                <c:pt idx="422">
                  <c:v>42335</c:v>
                </c:pt>
                <c:pt idx="423">
                  <c:v>42336</c:v>
                </c:pt>
                <c:pt idx="424">
                  <c:v>42337</c:v>
                </c:pt>
                <c:pt idx="425">
                  <c:v>42338</c:v>
                </c:pt>
                <c:pt idx="426">
                  <c:v>42339</c:v>
                </c:pt>
                <c:pt idx="427">
                  <c:v>42340</c:v>
                </c:pt>
                <c:pt idx="428">
                  <c:v>42341</c:v>
                </c:pt>
                <c:pt idx="429">
                  <c:v>42342</c:v>
                </c:pt>
                <c:pt idx="430">
                  <c:v>42343</c:v>
                </c:pt>
                <c:pt idx="431">
                  <c:v>42344</c:v>
                </c:pt>
                <c:pt idx="432">
                  <c:v>42345</c:v>
                </c:pt>
                <c:pt idx="433">
                  <c:v>42346</c:v>
                </c:pt>
                <c:pt idx="434">
                  <c:v>42347</c:v>
                </c:pt>
                <c:pt idx="435">
                  <c:v>42348</c:v>
                </c:pt>
                <c:pt idx="436">
                  <c:v>42349</c:v>
                </c:pt>
                <c:pt idx="437">
                  <c:v>42350</c:v>
                </c:pt>
                <c:pt idx="438">
                  <c:v>42351</c:v>
                </c:pt>
                <c:pt idx="439">
                  <c:v>42352</c:v>
                </c:pt>
                <c:pt idx="440">
                  <c:v>42353</c:v>
                </c:pt>
                <c:pt idx="441">
                  <c:v>42354</c:v>
                </c:pt>
                <c:pt idx="442">
                  <c:v>42355</c:v>
                </c:pt>
                <c:pt idx="443">
                  <c:v>42356</c:v>
                </c:pt>
                <c:pt idx="444">
                  <c:v>42357</c:v>
                </c:pt>
                <c:pt idx="445">
                  <c:v>42358</c:v>
                </c:pt>
                <c:pt idx="446">
                  <c:v>42359</c:v>
                </c:pt>
                <c:pt idx="447">
                  <c:v>42360</c:v>
                </c:pt>
                <c:pt idx="448">
                  <c:v>42361</c:v>
                </c:pt>
                <c:pt idx="449">
                  <c:v>42362</c:v>
                </c:pt>
                <c:pt idx="450">
                  <c:v>42363</c:v>
                </c:pt>
                <c:pt idx="451">
                  <c:v>42364</c:v>
                </c:pt>
                <c:pt idx="452">
                  <c:v>42365</c:v>
                </c:pt>
                <c:pt idx="453">
                  <c:v>42366</c:v>
                </c:pt>
                <c:pt idx="454">
                  <c:v>42367</c:v>
                </c:pt>
                <c:pt idx="455">
                  <c:v>42368</c:v>
                </c:pt>
                <c:pt idx="456">
                  <c:v>42369</c:v>
                </c:pt>
                <c:pt idx="457">
                  <c:v>42370</c:v>
                </c:pt>
                <c:pt idx="458">
                  <c:v>42371</c:v>
                </c:pt>
                <c:pt idx="459">
                  <c:v>42372</c:v>
                </c:pt>
                <c:pt idx="460">
                  <c:v>42373</c:v>
                </c:pt>
                <c:pt idx="461">
                  <c:v>42374</c:v>
                </c:pt>
                <c:pt idx="462">
                  <c:v>42375</c:v>
                </c:pt>
                <c:pt idx="463">
                  <c:v>42376</c:v>
                </c:pt>
                <c:pt idx="464">
                  <c:v>42377</c:v>
                </c:pt>
                <c:pt idx="465">
                  <c:v>42378</c:v>
                </c:pt>
                <c:pt idx="466">
                  <c:v>42379</c:v>
                </c:pt>
                <c:pt idx="467">
                  <c:v>42380</c:v>
                </c:pt>
                <c:pt idx="468">
                  <c:v>42381</c:v>
                </c:pt>
                <c:pt idx="469">
                  <c:v>42382</c:v>
                </c:pt>
                <c:pt idx="470">
                  <c:v>42383</c:v>
                </c:pt>
                <c:pt idx="471">
                  <c:v>42384</c:v>
                </c:pt>
                <c:pt idx="472">
                  <c:v>42385</c:v>
                </c:pt>
                <c:pt idx="473">
                  <c:v>42386</c:v>
                </c:pt>
                <c:pt idx="474">
                  <c:v>42387</c:v>
                </c:pt>
                <c:pt idx="475">
                  <c:v>42388</c:v>
                </c:pt>
                <c:pt idx="476">
                  <c:v>42389</c:v>
                </c:pt>
                <c:pt idx="477">
                  <c:v>42390</c:v>
                </c:pt>
                <c:pt idx="478">
                  <c:v>42391</c:v>
                </c:pt>
                <c:pt idx="479">
                  <c:v>42392</c:v>
                </c:pt>
                <c:pt idx="480">
                  <c:v>42393</c:v>
                </c:pt>
                <c:pt idx="481">
                  <c:v>42394</c:v>
                </c:pt>
                <c:pt idx="482">
                  <c:v>42395</c:v>
                </c:pt>
                <c:pt idx="483">
                  <c:v>42396</c:v>
                </c:pt>
                <c:pt idx="484">
                  <c:v>42397</c:v>
                </c:pt>
                <c:pt idx="485">
                  <c:v>42398</c:v>
                </c:pt>
                <c:pt idx="486">
                  <c:v>42399</c:v>
                </c:pt>
                <c:pt idx="487">
                  <c:v>42400</c:v>
                </c:pt>
                <c:pt idx="488">
                  <c:v>42401</c:v>
                </c:pt>
                <c:pt idx="489">
                  <c:v>42402</c:v>
                </c:pt>
                <c:pt idx="490">
                  <c:v>42403</c:v>
                </c:pt>
                <c:pt idx="491">
                  <c:v>42404</c:v>
                </c:pt>
                <c:pt idx="492">
                  <c:v>42405</c:v>
                </c:pt>
                <c:pt idx="493">
                  <c:v>42406</c:v>
                </c:pt>
                <c:pt idx="494">
                  <c:v>42407</c:v>
                </c:pt>
                <c:pt idx="495">
                  <c:v>42408</c:v>
                </c:pt>
                <c:pt idx="496">
                  <c:v>42409</c:v>
                </c:pt>
                <c:pt idx="497">
                  <c:v>42410</c:v>
                </c:pt>
                <c:pt idx="498">
                  <c:v>42411</c:v>
                </c:pt>
                <c:pt idx="499">
                  <c:v>42412</c:v>
                </c:pt>
                <c:pt idx="500">
                  <c:v>42413</c:v>
                </c:pt>
                <c:pt idx="501">
                  <c:v>42414</c:v>
                </c:pt>
                <c:pt idx="502">
                  <c:v>42415</c:v>
                </c:pt>
                <c:pt idx="503">
                  <c:v>42416</c:v>
                </c:pt>
                <c:pt idx="504">
                  <c:v>42417</c:v>
                </c:pt>
                <c:pt idx="505">
                  <c:v>42418</c:v>
                </c:pt>
                <c:pt idx="506">
                  <c:v>42419</c:v>
                </c:pt>
                <c:pt idx="507">
                  <c:v>42420</c:v>
                </c:pt>
                <c:pt idx="508">
                  <c:v>42421</c:v>
                </c:pt>
                <c:pt idx="509">
                  <c:v>42422</c:v>
                </c:pt>
                <c:pt idx="510">
                  <c:v>42423</c:v>
                </c:pt>
                <c:pt idx="511">
                  <c:v>42424</c:v>
                </c:pt>
                <c:pt idx="512">
                  <c:v>42425</c:v>
                </c:pt>
                <c:pt idx="513">
                  <c:v>42426</c:v>
                </c:pt>
                <c:pt idx="514">
                  <c:v>42427</c:v>
                </c:pt>
                <c:pt idx="515">
                  <c:v>42428</c:v>
                </c:pt>
                <c:pt idx="516">
                  <c:v>42429</c:v>
                </c:pt>
                <c:pt idx="517">
                  <c:v>42430</c:v>
                </c:pt>
                <c:pt idx="518">
                  <c:v>42431</c:v>
                </c:pt>
                <c:pt idx="519">
                  <c:v>42432</c:v>
                </c:pt>
                <c:pt idx="520">
                  <c:v>42433</c:v>
                </c:pt>
                <c:pt idx="521">
                  <c:v>42434</c:v>
                </c:pt>
                <c:pt idx="522">
                  <c:v>42435</c:v>
                </c:pt>
                <c:pt idx="523">
                  <c:v>42436</c:v>
                </c:pt>
                <c:pt idx="524">
                  <c:v>42437</c:v>
                </c:pt>
                <c:pt idx="525">
                  <c:v>42438</c:v>
                </c:pt>
                <c:pt idx="526">
                  <c:v>42439</c:v>
                </c:pt>
                <c:pt idx="527">
                  <c:v>42440</c:v>
                </c:pt>
                <c:pt idx="528">
                  <c:v>42441</c:v>
                </c:pt>
                <c:pt idx="529">
                  <c:v>42442</c:v>
                </c:pt>
                <c:pt idx="530">
                  <c:v>42443</c:v>
                </c:pt>
                <c:pt idx="531">
                  <c:v>42444</c:v>
                </c:pt>
                <c:pt idx="532">
                  <c:v>42445</c:v>
                </c:pt>
                <c:pt idx="533">
                  <c:v>42446</c:v>
                </c:pt>
                <c:pt idx="534">
                  <c:v>42447</c:v>
                </c:pt>
                <c:pt idx="535">
                  <c:v>42448</c:v>
                </c:pt>
                <c:pt idx="536">
                  <c:v>42449</c:v>
                </c:pt>
                <c:pt idx="537">
                  <c:v>42450</c:v>
                </c:pt>
                <c:pt idx="538">
                  <c:v>42451</c:v>
                </c:pt>
                <c:pt idx="539">
                  <c:v>42452</c:v>
                </c:pt>
                <c:pt idx="540">
                  <c:v>42453</c:v>
                </c:pt>
                <c:pt idx="541">
                  <c:v>42454</c:v>
                </c:pt>
                <c:pt idx="542">
                  <c:v>42455</c:v>
                </c:pt>
                <c:pt idx="543">
                  <c:v>42456</c:v>
                </c:pt>
                <c:pt idx="544">
                  <c:v>42457</c:v>
                </c:pt>
                <c:pt idx="545">
                  <c:v>42458</c:v>
                </c:pt>
                <c:pt idx="546">
                  <c:v>42459</c:v>
                </c:pt>
                <c:pt idx="547">
                  <c:v>42460</c:v>
                </c:pt>
                <c:pt idx="548">
                  <c:v>42461</c:v>
                </c:pt>
                <c:pt idx="549">
                  <c:v>42462</c:v>
                </c:pt>
                <c:pt idx="550">
                  <c:v>42463</c:v>
                </c:pt>
                <c:pt idx="551">
                  <c:v>42464</c:v>
                </c:pt>
                <c:pt idx="552">
                  <c:v>42465</c:v>
                </c:pt>
                <c:pt idx="553">
                  <c:v>42466</c:v>
                </c:pt>
                <c:pt idx="554">
                  <c:v>42467</c:v>
                </c:pt>
                <c:pt idx="555">
                  <c:v>42468</c:v>
                </c:pt>
                <c:pt idx="556">
                  <c:v>42469</c:v>
                </c:pt>
                <c:pt idx="557">
                  <c:v>42470</c:v>
                </c:pt>
                <c:pt idx="558">
                  <c:v>42471</c:v>
                </c:pt>
                <c:pt idx="559">
                  <c:v>42472</c:v>
                </c:pt>
                <c:pt idx="560">
                  <c:v>42473</c:v>
                </c:pt>
                <c:pt idx="561">
                  <c:v>42474</c:v>
                </c:pt>
                <c:pt idx="562">
                  <c:v>42475</c:v>
                </c:pt>
                <c:pt idx="563">
                  <c:v>42476</c:v>
                </c:pt>
                <c:pt idx="564">
                  <c:v>42477</c:v>
                </c:pt>
                <c:pt idx="565">
                  <c:v>42478</c:v>
                </c:pt>
                <c:pt idx="566">
                  <c:v>42479</c:v>
                </c:pt>
                <c:pt idx="567">
                  <c:v>42480</c:v>
                </c:pt>
                <c:pt idx="568">
                  <c:v>42481</c:v>
                </c:pt>
                <c:pt idx="569">
                  <c:v>42482</c:v>
                </c:pt>
                <c:pt idx="570">
                  <c:v>42483</c:v>
                </c:pt>
                <c:pt idx="571">
                  <c:v>42484</c:v>
                </c:pt>
                <c:pt idx="572">
                  <c:v>42485</c:v>
                </c:pt>
                <c:pt idx="573">
                  <c:v>42486</c:v>
                </c:pt>
                <c:pt idx="574">
                  <c:v>42487</c:v>
                </c:pt>
                <c:pt idx="575">
                  <c:v>42488</c:v>
                </c:pt>
                <c:pt idx="576">
                  <c:v>42489</c:v>
                </c:pt>
                <c:pt idx="577">
                  <c:v>42490</c:v>
                </c:pt>
                <c:pt idx="578">
                  <c:v>42491</c:v>
                </c:pt>
                <c:pt idx="579">
                  <c:v>42492</c:v>
                </c:pt>
                <c:pt idx="580">
                  <c:v>42493</c:v>
                </c:pt>
                <c:pt idx="581">
                  <c:v>42494</c:v>
                </c:pt>
                <c:pt idx="582">
                  <c:v>42495</c:v>
                </c:pt>
                <c:pt idx="583">
                  <c:v>42496</c:v>
                </c:pt>
                <c:pt idx="584">
                  <c:v>42497</c:v>
                </c:pt>
                <c:pt idx="585">
                  <c:v>42498</c:v>
                </c:pt>
                <c:pt idx="586">
                  <c:v>42499</c:v>
                </c:pt>
                <c:pt idx="587">
                  <c:v>42500</c:v>
                </c:pt>
                <c:pt idx="588">
                  <c:v>42501</c:v>
                </c:pt>
                <c:pt idx="589">
                  <c:v>42502</c:v>
                </c:pt>
                <c:pt idx="590">
                  <c:v>42503</c:v>
                </c:pt>
                <c:pt idx="591">
                  <c:v>42504</c:v>
                </c:pt>
                <c:pt idx="592">
                  <c:v>42505</c:v>
                </c:pt>
                <c:pt idx="593">
                  <c:v>42506</c:v>
                </c:pt>
                <c:pt idx="594">
                  <c:v>42507</c:v>
                </c:pt>
                <c:pt idx="595">
                  <c:v>42508</c:v>
                </c:pt>
                <c:pt idx="596">
                  <c:v>42509</c:v>
                </c:pt>
                <c:pt idx="597">
                  <c:v>42510</c:v>
                </c:pt>
                <c:pt idx="598">
                  <c:v>42511</c:v>
                </c:pt>
                <c:pt idx="599">
                  <c:v>42512</c:v>
                </c:pt>
                <c:pt idx="600">
                  <c:v>42513</c:v>
                </c:pt>
                <c:pt idx="601">
                  <c:v>42514</c:v>
                </c:pt>
                <c:pt idx="602">
                  <c:v>42515</c:v>
                </c:pt>
                <c:pt idx="603">
                  <c:v>42516</c:v>
                </c:pt>
                <c:pt idx="604">
                  <c:v>42517</c:v>
                </c:pt>
                <c:pt idx="605">
                  <c:v>42518</c:v>
                </c:pt>
                <c:pt idx="606">
                  <c:v>42519</c:v>
                </c:pt>
                <c:pt idx="607">
                  <c:v>42520</c:v>
                </c:pt>
                <c:pt idx="608">
                  <c:v>42521</c:v>
                </c:pt>
                <c:pt idx="609">
                  <c:v>42522</c:v>
                </c:pt>
                <c:pt idx="610">
                  <c:v>42523</c:v>
                </c:pt>
                <c:pt idx="611">
                  <c:v>42524</c:v>
                </c:pt>
                <c:pt idx="612">
                  <c:v>42525</c:v>
                </c:pt>
                <c:pt idx="613">
                  <c:v>42526</c:v>
                </c:pt>
                <c:pt idx="614">
                  <c:v>42527</c:v>
                </c:pt>
                <c:pt idx="615">
                  <c:v>42528</c:v>
                </c:pt>
                <c:pt idx="616">
                  <c:v>42529</c:v>
                </c:pt>
                <c:pt idx="617">
                  <c:v>42530</c:v>
                </c:pt>
                <c:pt idx="618">
                  <c:v>42531</c:v>
                </c:pt>
                <c:pt idx="619">
                  <c:v>42532</c:v>
                </c:pt>
                <c:pt idx="620">
                  <c:v>42533</c:v>
                </c:pt>
                <c:pt idx="621">
                  <c:v>42534</c:v>
                </c:pt>
                <c:pt idx="622">
                  <c:v>42535</c:v>
                </c:pt>
                <c:pt idx="623">
                  <c:v>42536</c:v>
                </c:pt>
                <c:pt idx="624">
                  <c:v>42537</c:v>
                </c:pt>
                <c:pt idx="625">
                  <c:v>42538</c:v>
                </c:pt>
                <c:pt idx="626">
                  <c:v>42539</c:v>
                </c:pt>
                <c:pt idx="627">
                  <c:v>42540</c:v>
                </c:pt>
                <c:pt idx="628">
                  <c:v>42541</c:v>
                </c:pt>
                <c:pt idx="629">
                  <c:v>42542</c:v>
                </c:pt>
                <c:pt idx="630">
                  <c:v>42543</c:v>
                </c:pt>
                <c:pt idx="631">
                  <c:v>42544</c:v>
                </c:pt>
                <c:pt idx="632">
                  <c:v>42545</c:v>
                </c:pt>
                <c:pt idx="633">
                  <c:v>42546</c:v>
                </c:pt>
                <c:pt idx="634">
                  <c:v>42547</c:v>
                </c:pt>
                <c:pt idx="635">
                  <c:v>42548</c:v>
                </c:pt>
                <c:pt idx="636">
                  <c:v>42549</c:v>
                </c:pt>
                <c:pt idx="637">
                  <c:v>42550</c:v>
                </c:pt>
                <c:pt idx="638">
                  <c:v>42551</c:v>
                </c:pt>
                <c:pt idx="639">
                  <c:v>42552</c:v>
                </c:pt>
                <c:pt idx="640">
                  <c:v>42553</c:v>
                </c:pt>
                <c:pt idx="641">
                  <c:v>42554</c:v>
                </c:pt>
                <c:pt idx="642">
                  <c:v>42555</c:v>
                </c:pt>
                <c:pt idx="643">
                  <c:v>42556</c:v>
                </c:pt>
                <c:pt idx="644">
                  <c:v>42557</c:v>
                </c:pt>
                <c:pt idx="645">
                  <c:v>42558</c:v>
                </c:pt>
                <c:pt idx="646">
                  <c:v>42559</c:v>
                </c:pt>
                <c:pt idx="647">
                  <c:v>42560</c:v>
                </c:pt>
                <c:pt idx="648">
                  <c:v>42561</c:v>
                </c:pt>
                <c:pt idx="649">
                  <c:v>42562</c:v>
                </c:pt>
                <c:pt idx="650">
                  <c:v>42563</c:v>
                </c:pt>
                <c:pt idx="651">
                  <c:v>42564</c:v>
                </c:pt>
                <c:pt idx="652">
                  <c:v>42565</c:v>
                </c:pt>
                <c:pt idx="653">
                  <c:v>42566</c:v>
                </c:pt>
                <c:pt idx="654">
                  <c:v>42567</c:v>
                </c:pt>
                <c:pt idx="655">
                  <c:v>42568</c:v>
                </c:pt>
                <c:pt idx="656">
                  <c:v>42569</c:v>
                </c:pt>
                <c:pt idx="657">
                  <c:v>42570</c:v>
                </c:pt>
                <c:pt idx="658">
                  <c:v>42571</c:v>
                </c:pt>
                <c:pt idx="659">
                  <c:v>42572</c:v>
                </c:pt>
                <c:pt idx="660">
                  <c:v>42573</c:v>
                </c:pt>
                <c:pt idx="661">
                  <c:v>42574</c:v>
                </c:pt>
                <c:pt idx="662">
                  <c:v>42575</c:v>
                </c:pt>
                <c:pt idx="663">
                  <c:v>42576</c:v>
                </c:pt>
                <c:pt idx="664">
                  <c:v>42577</c:v>
                </c:pt>
                <c:pt idx="665">
                  <c:v>42578</c:v>
                </c:pt>
                <c:pt idx="666">
                  <c:v>42579</c:v>
                </c:pt>
                <c:pt idx="667">
                  <c:v>42580</c:v>
                </c:pt>
                <c:pt idx="668">
                  <c:v>42581</c:v>
                </c:pt>
                <c:pt idx="669">
                  <c:v>42582</c:v>
                </c:pt>
                <c:pt idx="670">
                  <c:v>42583</c:v>
                </c:pt>
                <c:pt idx="671">
                  <c:v>42584</c:v>
                </c:pt>
                <c:pt idx="672">
                  <c:v>42585</c:v>
                </c:pt>
                <c:pt idx="673">
                  <c:v>42586</c:v>
                </c:pt>
                <c:pt idx="674">
                  <c:v>42587</c:v>
                </c:pt>
                <c:pt idx="675">
                  <c:v>42588</c:v>
                </c:pt>
                <c:pt idx="676">
                  <c:v>42589</c:v>
                </c:pt>
                <c:pt idx="677">
                  <c:v>42590</c:v>
                </c:pt>
                <c:pt idx="678">
                  <c:v>42591</c:v>
                </c:pt>
                <c:pt idx="679">
                  <c:v>42592</c:v>
                </c:pt>
                <c:pt idx="680">
                  <c:v>42593</c:v>
                </c:pt>
                <c:pt idx="681">
                  <c:v>42594</c:v>
                </c:pt>
                <c:pt idx="682">
                  <c:v>42595</c:v>
                </c:pt>
                <c:pt idx="683">
                  <c:v>42596</c:v>
                </c:pt>
                <c:pt idx="684">
                  <c:v>42597</c:v>
                </c:pt>
                <c:pt idx="685">
                  <c:v>42598</c:v>
                </c:pt>
                <c:pt idx="686">
                  <c:v>42599</c:v>
                </c:pt>
                <c:pt idx="687">
                  <c:v>42600</c:v>
                </c:pt>
                <c:pt idx="688">
                  <c:v>42601</c:v>
                </c:pt>
                <c:pt idx="689">
                  <c:v>42602</c:v>
                </c:pt>
                <c:pt idx="690">
                  <c:v>42603</c:v>
                </c:pt>
                <c:pt idx="691">
                  <c:v>42604</c:v>
                </c:pt>
                <c:pt idx="692">
                  <c:v>42605</c:v>
                </c:pt>
                <c:pt idx="693">
                  <c:v>42606</c:v>
                </c:pt>
                <c:pt idx="694">
                  <c:v>42607</c:v>
                </c:pt>
                <c:pt idx="695">
                  <c:v>42608</c:v>
                </c:pt>
                <c:pt idx="696">
                  <c:v>42609</c:v>
                </c:pt>
                <c:pt idx="697">
                  <c:v>42610</c:v>
                </c:pt>
                <c:pt idx="698">
                  <c:v>42611</c:v>
                </c:pt>
                <c:pt idx="699">
                  <c:v>42612</c:v>
                </c:pt>
                <c:pt idx="700">
                  <c:v>42613</c:v>
                </c:pt>
                <c:pt idx="701">
                  <c:v>42614</c:v>
                </c:pt>
                <c:pt idx="702">
                  <c:v>42615</c:v>
                </c:pt>
                <c:pt idx="703">
                  <c:v>42616</c:v>
                </c:pt>
                <c:pt idx="704">
                  <c:v>42617</c:v>
                </c:pt>
                <c:pt idx="705">
                  <c:v>42618</c:v>
                </c:pt>
                <c:pt idx="706">
                  <c:v>42619</c:v>
                </c:pt>
                <c:pt idx="707">
                  <c:v>42620</c:v>
                </c:pt>
                <c:pt idx="708">
                  <c:v>42621</c:v>
                </c:pt>
                <c:pt idx="709">
                  <c:v>42622</c:v>
                </c:pt>
                <c:pt idx="710">
                  <c:v>42623</c:v>
                </c:pt>
                <c:pt idx="711">
                  <c:v>42624</c:v>
                </c:pt>
                <c:pt idx="712">
                  <c:v>42625</c:v>
                </c:pt>
                <c:pt idx="713">
                  <c:v>42626</c:v>
                </c:pt>
                <c:pt idx="714">
                  <c:v>42627</c:v>
                </c:pt>
                <c:pt idx="715">
                  <c:v>42628</c:v>
                </c:pt>
                <c:pt idx="716">
                  <c:v>42629</c:v>
                </c:pt>
                <c:pt idx="717">
                  <c:v>42630</c:v>
                </c:pt>
                <c:pt idx="718">
                  <c:v>42631</c:v>
                </c:pt>
                <c:pt idx="719">
                  <c:v>42632</c:v>
                </c:pt>
                <c:pt idx="720">
                  <c:v>42633</c:v>
                </c:pt>
                <c:pt idx="721">
                  <c:v>42634</c:v>
                </c:pt>
                <c:pt idx="722">
                  <c:v>42635</c:v>
                </c:pt>
                <c:pt idx="723">
                  <c:v>42636</c:v>
                </c:pt>
                <c:pt idx="724">
                  <c:v>42637</c:v>
                </c:pt>
                <c:pt idx="725">
                  <c:v>42638</c:v>
                </c:pt>
                <c:pt idx="726">
                  <c:v>42639</c:v>
                </c:pt>
                <c:pt idx="727">
                  <c:v>42640</c:v>
                </c:pt>
                <c:pt idx="728">
                  <c:v>42641</c:v>
                </c:pt>
                <c:pt idx="729">
                  <c:v>42642</c:v>
                </c:pt>
                <c:pt idx="730">
                  <c:v>42643</c:v>
                </c:pt>
                <c:pt idx="731">
                  <c:v>42644</c:v>
                </c:pt>
                <c:pt idx="732">
                  <c:v>42645</c:v>
                </c:pt>
                <c:pt idx="733">
                  <c:v>42646</c:v>
                </c:pt>
                <c:pt idx="734">
                  <c:v>42647</c:v>
                </c:pt>
                <c:pt idx="735">
                  <c:v>42648</c:v>
                </c:pt>
                <c:pt idx="736">
                  <c:v>42649</c:v>
                </c:pt>
                <c:pt idx="737">
                  <c:v>42650</c:v>
                </c:pt>
                <c:pt idx="738">
                  <c:v>42651</c:v>
                </c:pt>
                <c:pt idx="739">
                  <c:v>42652</c:v>
                </c:pt>
                <c:pt idx="740">
                  <c:v>42653</c:v>
                </c:pt>
                <c:pt idx="741">
                  <c:v>42654</c:v>
                </c:pt>
                <c:pt idx="742">
                  <c:v>42655</c:v>
                </c:pt>
                <c:pt idx="743">
                  <c:v>42656</c:v>
                </c:pt>
                <c:pt idx="744">
                  <c:v>42657</c:v>
                </c:pt>
                <c:pt idx="745">
                  <c:v>42658</c:v>
                </c:pt>
                <c:pt idx="746">
                  <c:v>42659</c:v>
                </c:pt>
                <c:pt idx="747">
                  <c:v>42660</c:v>
                </c:pt>
                <c:pt idx="748">
                  <c:v>42661</c:v>
                </c:pt>
                <c:pt idx="749">
                  <c:v>42662</c:v>
                </c:pt>
                <c:pt idx="750">
                  <c:v>42663</c:v>
                </c:pt>
                <c:pt idx="751">
                  <c:v>42664</c:v>
                </c:pt>
                <c:pt idx="752">
                  <c:v>42665</c:v>
                </c:pt>
                <c:pt idx="753">
                  <c:v>42666</c:v>
                </c:pt>
                <c:pt idx="754">
                  <c:v>42667</c:v>
                </c:pt>
                <c:pt idx="755">
                  <c:v>42668</c:v>
                </c:pt>
                <c:pt idx="756">
                  <c:v>42669</c:v>
                </c:pt>
                <c:pt idx="757">
                  <c:v>42670</c:v>
                </c:pt>
                <c:pt idx="758">
                  <c:v>42671</c:v>
                </c:pt>
                <c:pt idx="759">
                  <c:v>42672</c:v>
                </c:pt>
                <c:pt idx="760">
                  <c:v>42673</c:v>
                </c:pt>
                <c:pt idx="761">
                  <c:v>42674</c:v>
                </c:pt>
                <c:pt idx="762">
                  <c:v>42675</c:v>
                </c:pt>
                <c:pt idx="763">
                  <c:v>42676</c:v>
                </c:pt>
                <c:pt idx="764">
                  <c:v>42677</c:v>
                </c:pt>
                <c:pt idx="765">
                  <c:v>42678</c:v>
                </c:pt>
                <c:pt idx="766">
                  <c:v>42679</c:v>
                </c:pt>
                <c:pt idx="767">
                  <c:v>42680</c:v>
                </c:pt>
                <c:pt idx="768">
                  <c:v>42681</c:v>
                </c:pt>
                <c:pt idx="769">
                  <c:v>42682</c:v>
                </c:pt>
                <c:pt idx="770">
                  <c:v>42683</c:v>
                </c:pt>
                <c:pt idx="771">
                  <c:v>42684</c:v>
                </c:pt>
                <c:pt idx="772">
                  <c:v>42685</c:v>
                </c:pt>
                <c:pt idx="773">
                  <c:v>42686</c:v>
                </c:pt>
                <c:pt idx="774">
                  <c:v>42687</c:v>
                </c:pt>
                <c:pt idx="775">
                  <c:v>42688</c:v>
                </c:pt>
                <c:pt idx="776">
                  <c:v>42689</c:v>
                </c:pt>
                <c:pt idx="777">
                  <c:v>42690</c:v>
                </c:pt>
                <c:pt idx="778">
                  <c:v>42691</c:v>
                </c:pt>
                <c:pt idx="779">
                  <c:v>42692</c:v>
                </c:pt>
                <c:pt idx="780">
                  <c:v>42693</c:v>
                </c:pt>
                <c:pt idx="781">
                  <c:v>42694</c:v>
                </c:pt>
                <c:pt idx="782">
                  <c:v>42695</c:v>
                </c:pt>
                <c:pt idx="783">
                  <c:v>42696</c:v>
                </c:pt>
                <c:pt idx="784">
                  <c:v>42697</c:v>
                </c:pt>
                <c:pt idx="785">
                  <c:v>42698</c:v>
                </c:pt>
                <c:pt idx="786">
                  <c:v>42699</c:v>
                </c:pt>
                <c:pt idx="787">
                  <c:v>42700</c:v>
                </c:pt>
                <c:pt idx="788">
                  <c:v>42701</c:v>
                </c:pt>
                <c:pt idx="789">
                  <c:v>42702</c:v>
                </c:pt>
                <c:pt idx="790">
                  <c:v>42703</c:v>
                </c:pt>
                <c:pt idx="791">
                  <c:v>42704</c:v>
                </c:pt>
                <c:pt idx="792">
                  <c:v>42705</c:v>
                </c:pt>
                <c:pt idx="793">
                  <c:v>42706</c:v>
                </c:pt>
                <c:pt idx="794">
                  <c:v>42707</c:v>
                </c:pt>
                <c:pt idx="795">
                  <c:v>42708</c:v>
                </c:pt>
                <c:pt idx="796">
                  <c:v>42709</c:v>
                </c:pt>
                <c:pt idx="797">
                  <c:v>42710</c:v>
                </c:pt>
                <c:pt idx="798">
                  <c:v>42711</c:v>
                </c:pt>
                <c:pt idx="799">
                  <c:v>42712</c:v>
                </c:pt>
                <c:pt idx="800">
                  <c:v>42713</c:v>
                </c:pt>
                <c:pt idx="801">
                  <c:v>42714</c:v>
                </c:pt>
                <c:pt idx="802">
                  <c:v>42715</c:v>
                </c:pt>
                <c:pt idx="803">
                  <c:v>42716</c:v>
                </c:pt>
                <c:pt idx="804">
                  <c:v>42717</c:v>
                </c:pt>
                <c:pt idx="805">
                  <c:v>42718</c:v>
                </c:pt>
                <c:pt idx="806">
                  <c:v>42719</c:v>
                </c:pt>
                <c:pt idx="807">
                  <c:v>42720</c:v>
                </c:pt>
                <c:pt idx="808">
                  <c:v>42721</c:v>
                </c:pt>
                <c:pt idx="809">
                  <c:v>42722</c:v>
                </c:pt>
                <c:pt idx="810">
                  <c:v>42723</c:v>
                </c:pt>
                <c:pt idx="811">
                  <c:v>42724</c:v>
                </c:pt>
                <c:pt idx="812">
                  <c:v>42725</c:v>
                </c:pt>
                <c:pt idx="813">
                  <c:v>42726</c:v>
                </c:pt>
                <c:pt idx="814">
                  <c:v>42727</c:v>
                </c:pt>
                <c:pt idx="815">
                  <c:v>42728</c:v>
                </c:pt>
                <c:pt idx="816">
                  <c:v>42729</c:v>
                </c:pt>
                <c:pt idx="817">
                  <c:v>42730</c:v>
                </c:pt>
                <c:pt idx="818">
                  <c:v>42731</c:v>
                </c:pt>
                <c:pt idx="819">
                  <c:v>42732</c:v>
                </c:pt>
                <c:pt idx="820">
                  <c:v>42733</c:v>
                </c:pt>
                <c:pt idx="821">
                  <c:v>42734</c:v>
                </c:pt>
                <c:pt idx="822">
                  <c:v>42735</c:v>
                </c:pt>
                <c:pt idx="823">
                  <c:v>42736</c:v>
                </c:pt>
                <c:pt idx="824">
                  <c:v>42737</c:v>
                </c:pt>
                <c:pt idx="825">
                  <c:v>42738</c:v>
                </c:pt>
                <c:pt idx="826">
                  <c:v>42739</c:v>
                </c:pt>
                <c:pt idx="827">
                  <c:v>42740</c:v>
                </c:pt>
                <c:pt idx="828">
                  <c:v>42741</c:v>
                </c:pt>
                <c:pt idx="829">
                  <c:v>42742</c:v>
                </c:pt>
                <c:pt idx="830">
                  <c:v>42743</c:v>
                </c:pt>
                <c:pt idx="831">
                  <c:v>42744</c:v>
                </c:pt>
                <c:pt idx="832">
                  <c:v>42745</c:v>
                </c:pt>
                <c:pt idx="833">
                  <c:v>42746</c:v>
                </c:pt>
                <c:pt idx="834">
                  <c:v>42747</c:v>
                </c:pt>
                <c:pt idx="835">
                  <c:v>42748</c:v>
                </c:pt>
                <c:pt idx="836">
                  <c:v>42749</c:v>
                </c:pt>
                <c:pt idx="837">
                  <c:v>42750</c:v>
                </c:pt>
                <c:pt idx="838">
                  <c:v>42751</c:v>
                </c:pt>
                <c:pt idx="839">
                  <c:v>42752</c:v>
                </c:pt>
                <c:pt idx="840">
                  <c:v>42753</c:v>
                </c:pt>
                <c:pt idx="841">
                  <c:v>42754</c:v>
                </c:pt>
                <c:pt idx="842">
                  <c:v>42755</c:v>
                </c:pt>
                <c:pt idx="843">
                  <c:v>42756</c:v>
                </c:pt>
                <c:pt idx="844">
                  <c:v>42757</c:v>
                </c:pt>
                <c:pt idx="845">
                  <c:v>42758</c:v>
                </c:pt>
                <c:pt idx="846">
                  <c:v>42759</c:v>
                </c:pt>
                <c:pt idx="847">
                  <c:v>42760</c:v>
                </c:pt>
                <c:pt idx="848">
                  <c:v>42761</c:v>
                </c:pt>
                <c:pt idx="849">
                  <c:v>42762</c:v>
                </c:pt>
                <c:pt idx="850">
                  <c:v>42763</c:v>
                </c:pt>
                <c:pt idx="851">
                  <c:v>42764</c:v>
                </c:pt>
                <c:pt idx="852">
                  <c:v>42765</c:v>
                </c:pt>
                <c:pt idx="853">
                  <c:v>42766</c:v>
                </c:pt>
                <c:pt idx="854">
                  <c:v>42767</c:v>
                </c:pt>
                <c:pt idx="855">
                  <c:v>42768</c:v>
                </c:pt>
                <c:pt idx="856">
                  <c:v>42769</c:v>
                </c:pt>
                <c:pt idx="857">
                  <c:v>42770</c:v>
                </c:pt>
                <c:pt idx="858">
                  <c:v>42771</c:v>
                </c:pt>
                <c:pt idx="859">
                  <c:v>42772</c:v>
                </c:pt>
                <c:pt idx="860">
                  <c:v>42773</c:v>
                </c:pt>
                <c:pt idx="861">
                  <c:v>42774</c:v>
                </c:pt>
                <c:pt idx="862">
                  <c:v>42775</c:v>
                </c:pt>
                <c:pt idx="863">
                  <c:v>42776</c:v>
                </c:pt>
                <c:pt idx="864">
                  <c:v>42777</c:v>
                </c:pt>
                <c:pt idx="865">
                  <c:v>42778</c:v>
                </c:pt>
                <c:pt idx="866">
                  <c:v>42779</c:v>
                </c:pt>
                <c:pt idx="867">
                  <c:v>42780</c:v>
                </c:pt>
                <c:pt idx="868">
                  <c:v>42781</c:v>
                </c:pt>
                <c:pt idx="869">
                  <c:v>42782</c:v>
                </c:pt>
                <c:pt idx="870">
                  <c:v>42783</c:v>
                </c:pt>
                <c:pt idx="871">
                  <c:v>42784</c:v>
                </c:pt>
                <c:pt idx="872">
                  <c:v>42785</c:v>
                </c:pt>
                <c:pt idx="873">
                  <c:v>42786</c:v>
                </c:pt>
                <c:pt idx="874">
                  <c:v>42787</c:v>
                </c:pt>
                <c:pt idx="875">
                  <c:v>42788</c:v>
                </c:pt>
                <c:pt idx="876">
                  <c:v>42789</c:v>
                </c:pt>
                <c:pt idx="877">
                  <c:v>42790</c:v>
                </c:pt>
                <c:pt idx="878">
                  <c:v>42791</c:v>
                </c:pt>
                <c:pt idx="879">
                  <c:v>42792</c:v>
                </c:pt>
                <c:pt idx="880">
                  <c:v>42793</c:v>
                </c:pt>
                <c:pt idx="881">
                  <c:v>42794</c:v>
                </c:pt>
                <c:pt idx="882">
                  <c:v>42795</c:v>
                </c:pt>
                <c:pt idx="883">
                  <c:v>42796</c:v>
                </c:pt>
                <c:pt idx="884">
                  <c:v>42797</c:v>
                </c:pt>
                <c:pt idx="885">
                  <c:v>42798</c:v>
                </c:pt>
                <c:pt idx="886">
                  <c:v>42799</c:v>
                </c:pt>
                <c:pt idx="887">
                  <c:v>42800</c:v>
                </c:pt>
                <c:pt idx="888">
                  <c:v>42801</c:v>
                </c:pt>
                <c:pt idx="889">
                  <c:v>42802</c:v>
                </c:pt>
                <c:pt idx="890">
                  <c:v>42803</c:v>
                </c:pt>
                <c:pt idx="891">
                  <c:v>42804</c:v>
                </c:pt>
                <c:pt idx="892">
                  <c:v>42805</c:v>
                </c:pt>
                <c:pt idx="893">
                  <c:v>42806</c:v>
                </c:pt>
                <c:pt idx="894">
                  <c:v>42807</c:v>
                </c:pt>
                <c:pt idx="895">
                  <c:v>42808</c:v>
                </c:pt>
                <c:pt idx="896">
                  <c:v>42809</c:v>
                </c:pt>
                <c:pt idx="897">
                  <c:v>42810</c:v>
                </c:pt>
                <c:pt idx="898">
                  <c:v>42811</c:v>
                </c:pt>
                <c:pt idx="899">
                  <c:v>42812</c:v>
                </c:pt>
                <c:pt idx="900">
                  <c:v>42813</c:v>
                </c:pt>
                <c:pt idx="901">
                  <c:v>42814</c:v>
                </c:pt>
                <c:pt idx="902">
                  <c:v>42815</c:v>
                </c:pt>
                <c:pt idx="903">
                  <c:v>42816</c:v>
                </c:pt>
                <c:pt idx="904">
                  <c:v>42817</c:v>
                </c:pt>
                <c:pt idx="905">
                  <c:v>42818</c:v>
                </c:pt>
                <c:pt idx="906">
                  <c:v>42819</c:v>
                </c:pt>
                <c:pt idx="907">
                  <c:v>42820</c:v>
                </c:pt>
                <c:pt idx="908">
                  <c:v>42821</c:v>
                </c:pt>
                <c:pt idx="909">
                  <c:v>42822</c:v>
                </c:pt>
                <c:pt idx="910">
                  <c:v>42823</c:v>
                </c:pt>
                <c:pt idx="911">
                  <c:v>42824</c:v>
                </c:pt>
                <c:pt idx="912">
                  <c:v>42825</c:v>
                </c:pt>
                <c:pt idx="913">
                  <c:v>42826</c:v>
                </c:pt>
                <c:pt idx="914">
                  <c:v>42827</c:v>
                </c:pt>
                <c:pt idx="915">
                  <c:v>42828</c:v>
                </c:pt>
                <c:pt idx="916">
                  <c:v>42829</c:v>
                </c:pt>
                <c:pt idx="917">
                  <c:v>42830</c:v>
                </c:pt>
                <c:pt idx="918">
                  <c:v>42831</c:v>
                </c:pt>
                <c:pt idx="919">
                  <c:v>42832</c:v>
                </c:pt>
                <c:pt idx="920">
                  <c:v>42833</c:v>
                </c:pt>
                <c:pt idx="921">
                  <c:v>42834</c:v>
                </c:pt>
                <c:pt idx="922">
                  <c:v>42835</c:v>
                </c:pt>
                <c:pt idx="923">
                  <c:v>42836</c:v>
                </c:pt>
                <c:pt idx="924">
                  <c:v>42837</c:v>
                </c:pt>
                <c:pt idx="925">
                  <c:v>42838</c:v>
                </c:pt>
                <c:pt idx="926">
                  <c:v>42839</c:v>
                </c:pt>
                <c:pt idx="927">
                  <c:v>42840</c:v>
                </c:pt>
                <c:pt idx="928">
                  <c:v>42841</c:v>
                </c:pt>
                <c:pt idx="929">
                  <c:v>42842</c:v>
                </c:pt>
                <c:pt idx="930">
                  <c:v>42843</c:v>
                </c:pt>
                <c:pt idx="931">
                  <c:v>42844</c:v>
                </c:pt>
                <c:pt idx="932">
                  <c:v>42845</c:v>
                </c:pt>
                <c:pt idx="933">
                  <c:v>42846</c:v>
                </c:pt>
                <c:pt idx="934">
                  <c:v>42847</c:v>
                </c:pt>
                <c:pt idx="935">
                  <c:v>42848</c:v>
                </c:pt>
                <c:pt idx="936">
                  <c:v>42849</c:v>
                </c:pt>
                <c:pt idx="937">
                  <c:v>42850</c:v>
                </c:pt>
                <c:pt idx="938">
                  <c:v>42851</c:v>
                </c:pt>
                <c:pt idx="939">
                  <c:v>42852</c:v>
                </c:pt>
                <c:pt idx="940">
                  <c:v>42853</c:v>
                </c:pt>
                <c:pt idx="941">
                  <c:v>42854</c:v>
                </c:pt>
                <c:pt idx="942">
                  <c:v>42855</c:v>
                </c:pt>
                <c:pt idx="943">
                  <c:v>42856</c:v>
                </c:pt>
                <c:pt idx="944">
                  <c:v>42857</c:v>
                </c:pt>
                <c:pt idx="945">
                  <c:v>42858</c:v>
                </c:pt>
                <c:pt idx="946">
                  <c:v>42859</c:v>
                </c:pt>
                <c:pt idx="947">
                  <c:v>42860</c:v>
                </c:pt>
                <c:pt idx="948">
                  <c:v>42861</c:v>
                </c:pt>
                <c:pt idx="949">
                  <c:v>42862</c:v>
                </c:pt>
                <c:pt idx="950">
                  <c:v>42863</c:v>
                </c:pt>
                <c:pt idx="951">
                  <c:v>42864</c:v>
                </c:pt>
                <c:pt idx="952">
                  <c:v>42865</c:v>
                </c:pt>
                <c:pt idx="953">
                  <c:v>42866</c:v>
                </c:pt>
                <c:pt idx="954">
                  <c:v>42867</c:v>
                </c:pt>
                <c:pt idx="955">
                  <c:v>42868</c:v>
                </c:pt>
                <c:pt idx="956">
                  <c:v>42869</c:v>
                </c:pt>
                <c:pt idx="957">
                  <c:v>42870</c:v>
                </c:pt>
                <c:pt idx="958">
                  <c:v>42871</c:v>
                </c:pt>
                <c:pt idx="959">
                  <c:v>42872</c:v>
                </c:pt>
                <c:pt idx="960">
                  <c:v>42873</c:v>
                </c:pt>
                <c:pt idx="961">
                  <c:v>42874</c:v>
                </c:pt>
                <c:pt idx="962">
                  <c:v>42875</c:v>
                </c:pt>
                <c:pt idx="963">
                  <c:v>42876</c:v>
                </c:pt>
                <c:pt idx="964">
                  <c:v>42877</c:v>
                </c:pt>
                <c:pt idx="965">
                  <c:v>42878</c:v>
                </c:pt>
                <c:pt idx="966">
                  <c:v>42879</c:v>
                </c:pt>
                <c:pt idx="967">
                  <c:v>42880</c:v>
                </c:pt>
                <c:pt idx="968">
                  <c:v>42881</c:v>
                </c:pt>
                <c:pt idx="969">
                  <c:v>42882</c:v>
                </c:pt>
                <c:pt idx="970">
                  <c:v>42883</c:v>
                </c:pt>
                <c:pt idx="971">
                  <c:v>42884</c:v>
                </c:pt>
                <c:pt idx="972">
                  <c:v>42885</c:v>
                </c:pt>
                <c:pt idx="973">
                  <c:v>42886</c:v>
                </c:pt>
                <c:pt idx="974">
                  <c:v>42887</c:v>
                </c:pt>
                <c:pt idx="975">
                  <c:v>42888</c:v>
                </c:pt>
                <c:pt idx="976">
                  <c:v>42889</c:v>
                </c:pt>
                <c:pt idx="977">
                  <c:v>42890</c:v>
                </c:pt>
                <c:pt idx="978">
                  <c:v>42891</c:v>
                </c:pt>
                <c:pt idx="979">
                  <c:v>42892</c:v>
                </c:pt>
                <c:pt idx="980">
                  <c:v>42893</c:v>
                </c:pt>
                <c:pt idx="981">
                  <c:v>42894</c:v>
                </c:pt>
                <c:pt idx="982">
                  <c:v>42895</c:v>
                </c:pt>
                <c:pt idx="983">
                  <c:v>42896</c:v>
                </c:pt>
                <c:pt idx="984">
                  <c:v>42897</c:v>
                </c:pt>
                <c:pt idx="985">
                  <c:v>42898</c:v>
                </c:pt>
                <c:pt idx="986">
                  <c:v>42899</c:v>
                </c:pt>
                <c:pt idx="987">
                  <c:v>42900</c:v>
                </c:pt>
                <c:pt idx="988">
                  <c:v>42901</c:v>
                </c:pt>
                <c:pt idx="989">
                  <c:v>42902</c:v>
                </c:pt>
                <c:pt idx="990">
                  <c:v>42903</c:v>
                </c:pt>
                <c:pt idx="991">
                  <c:v>42904</c:v>
                </c:pt>
                <c:pt idx="992">
                  <c:v>42905</c:v>
                </c:pt>
                <c:pt idx="993">
                  <c:v>42906</c:v>
                </c:pt>
                <c:pt idx="994">
                  <c:v>42907</c:v>
                </c:pt>
                <c:pt idx="995">
                  <c:v>42908</c:v>
                </c:pt>
                <c:pt idx="996">
                  <c:v>42909</c:v>
                </c:pt>
                <c:pt idx="997">
                  <c:v>42910</c:v>
                </c:pt>
                <c:pt idx="998">
                  <c:v>42911</c:v>
                </c:pt>
                <c:pt idx="999">
                  <c:v>42912</c:v>
                </c:pt>
                <c:pt idx="1000">
                  <c:v>42913</c:v>
                </c:pt>
                <c:pt idx="1001">
                  <c:v>42914</c:v>
                </c:pt>
                <c:pt idx="1002">
                  <c:v>42915</c:v>
                </c:pt>
                <c:pt idx="1003">
                  <c:v>42916</c:v>
                </c:pt>
                <c:pt idx="1004">
                  <c:v>42917</c:v>
                </c:pt>
                <c:pt idx="1005">
                  <c:v>42918</c:v>
                </c:pt>
                <c:pt idx="1006">
                  <c:v>42919</c:v>
                </c:pt>
                <c:pt idx="1007">
                  <c:v>42920</c:v>
                </c:pt>
                <c:pt idx="1008">
                  <c:v>42921</c:v>
                </c:pt>
                <c:pt idx="1009">
                  <c:v>42922</c:v>
                </c:pt>
                <c:pt idx="1010">
                  <c:v>42923</c:v>
                </c:pt>
                <c:pt idx="1011">
                  <c:v>42924</c:v>
                </c:pt>
                <c:pt idx="1012">
                  <c:v>42925</c:v>
                </c:pt>
                <c:pt idx="1013">
                  <c:v>42926</c:v>
                </c:pt>
                <c:pt idx="1014">
                  <c:v>42927</c:v>
                </c:pt>
                <c:pt idx="1015">
                  <c:v>42928</c:v>
                </c:pt>
                <c:pt idx="1016">
                  <c:v>42929</c:v>
                </c:pt>
                <c:pt idx="1017">
                  <c:v>42930</c:v>
                </c:pt>
                <c:pt idx="1018">
                  <c:v>42931</c:v>
                </c:pt>
                <c:pt idx="1019">
                  <c:v>42932</c:v>
                </c:pt>
                <c:pt idx="1020">
                  <c:v>42933</c:v>
                </c:pt>
                <c:pt idx="1021">
                  <c:v>42934</c:v>
                </c:pt>
                <c:pt idx="1022">
                  <c:v>42935</c:v>
                </c:pt>
                <c:pt idx="1023">
                  <c:v>42936</c:v>
                </c:pt>
                <c:pt idx="1024">
                  <c:v>42937</c:v>
                </c:pt>
                <c:pt idx="1025">
                  <c:v>42938</c:v>
                </c:pt>
                <c:pt idx="1026">
                  <c:v>42939</c:v>
                </c:pt>
                <c:pt idx="1027">
                  <c:v>42940</c:v>
                </c:pt>
                <c:pt idx="1028">
                  <c:v>42941</c:v>
                </c:pt>
                <c:pt idx="1029">
                  <c:v>42942</c:v>
                </c:pt>
                <c:pt idx="1030">
                  <c:v>42943</c:v>
                </c:pt>
                <c:pt idx="1031">
                  <c:v>42944</c:v>
                </c:pt>
                <c:pt idx="1032">
                  <c:v>42945</c:v>
                </c:pt>
                <c:pt idx="1033">
                  <c:v>42946</c:v>
                </c:pt>
                <c:pt idx="1034">
                  <c:v>42947</c:v>
                </c:pt>
                <c:pt idx="1035">
                  <c:v>42948</c:v>
                </c:pt>
                <c:pt idx="1036">
                  <c:v>42949</c:v>
                </c:pt>
                <c:pt idx="1037">
                  <c:v>42950</c:v>
                </c:pt>
                <c:pt idx="1038">
                  <c:v>42951</c:v>
                </c:pt>
                <c:pt idx="1039">
                  <c:v>42952</c:v>
                </c:pt>
                <c:pt idx="1040">
                  <c:v>42953</c:v>
                </c:pt>
                <c:pt idx="1041">
                  <c:v>42954</c:v>
                </c:pt>
                <c:pt idx="1042">
                  <c:v>42955</c:v>
                </c:pt>
                <c:pt idx="1043">
                  <c:v>42956</c:v>
                </c:pt>
                <c:pt idx="1044">
                  <c:v>42957</c:v>
                </c:pt>
                <c:pt idx="1045">
                  <c:v>42958</c:v>
                </c:pt>
                <c:pt idx="1046">
                  <c:v>42959</c:v>
                </c:pt>
                <c:pt idx="1047">
                  <c:v>42960</c:v>
                </c:pt>
                <c:pt idx="1048">
                  <c:v>42961</c:v>
                </c:pt>
                <c:pt idx="1049">
                  <c:v>42962</c:v>
                </c:pt>
                <c:pt idx="1050">
                  <c:v>42963</c:v>
                </c:pt>
                <c:pt idx="1051">
                  <c:v>42964</c:v>
                </c:pt>
                <c:pt idx="1052">
                  <c:v>42965</c:v>
                </c:pt>
                <c:pt idx="1053">
                  <c:v>42966</c:v>
                </c:pt>
                <c:pt idx="1054">
                  <c:v>42967</c:v>
                </c:pt>
                <c:pt idx="1055">
                  <c:v>42968</c:v>
                </c:pt>
                <c:pt idx="1056">
                  <c:v>42969</c:v>
                </c:pt>
                <c:pt idx="1057">
                  <c:v>42970</c:v>
                </c:pt>
                <c:pt idx="1058">
                  <c:v>42971</c:v>
                </c:pt>
                <c:pt idx="1059">
                  <c:v>42972</c:v>
                </c:pt>
                <c:pt idx="1060">
                  <c:v>42973</c:v>
                </c:pt>
                <c:pt idx="1061">
                  <c:v>42974</c:v>
                </c:pt>
                <c:pt idx="1062">
                  <c:v>42975</c:v>
                </c:pt>
                <c:pt idx="1063">
                  <c:v>42976</c:v>
                </c:pt>
                <c:pt idx="1064">
                  <c:v>42977</c:v>
                </c:pt>
                <c:pt idx="1065">
                  <c:v>42978</c:v>
                </c:pt>
                <c:pt idx="1066">
                  <c:v>42979</c:v>
                </c:pt>
                <c:pt idx="1067">
                  <c:v>42980</c:v>
                </c:pt>
                <c:pt idx="1068">
                  <c:v>42981</c:v>
                </c:pt>
                <c:pt idx="1069">
                  <c:v>42982</c:v>
                </c:pt>
                <c:pt idx="1070">
                  <c:v>42983</c:v>
                </c:pt>
                <c:pt idx="1071">
                  <c:v>42984</c:v>
                </c:pt>
                <c:pt idx="1072">
                  <c:v>42985</c:v>
                </c:pt>
                <c:pt idx="1073">
                  <c:v>42986</c:v>
                </c:pt>
                <c:pt idx="1074">
                  <c:v>42987</c:v>
                </c:pt>
                <c:pt idx="1075">
                  <c:v>42988</c:v>
                </c:pt>
                <c:pt idx="1076">
                  <c:v>42989</c:v>
                </c:pt>
                <c:pt idx="1077">
                  <c:v>42990</c:v>
                </c:pt>
                <c:pt idx="1078">
                  <c:v>42991</c:v>
                </c:pt>
                <c:pt idx="1079">
                  <c:v>42992</c:v>
                </c:pt>
                <c:pt idx="1080">
                  <c:v>42993</c:v>
                </c:pt>
                <c:pt idx="1081">
                  <c:v>42994</c:v>
                </c:pt>
                <c:pt idx="1082">
                  <c:v>42995</c:v>
                </c:pt>
                <c:pt idx="1083">
                  <c:v>42996</c:v>
                </c:pt>
                <c:pt idx="1084">
                  <c:v>42997</c:v>
                </c:pt>
                <c:pt idx="1085">
                  <c:v>42998</c:v>
                </c:pt>
                <c:pt idx="1086">
                  <c:v>42999</c:v>
                </c:pt>
                <c:pt idx="1087">
                  <c:v>43000</c:v>
                </c:pt>
                <c:pt idx="1088">
                  <c:v>43001</c:v>
                </c:pt>
                <c:pt idx="1089">
                  <c:v>43002</c:v>
                </c:pt>
                <c:pt idx="1090">
                  <c:v>43003</c:v>
                </c:pt>
                <c:pt idx="1091">
                  <c:v>43004</c:v>
                </c:pt>
                <c:pt idx="1092">
                  <c:v>43005</c:v>
                </c:pt>
                <c:pt idx="1093">
                  <c:v>43006</c:v>
                </c:pt>
                <c:pt idx="1094">
                  <c:v>43007</c:v>
                </c:pt>
                <c:pt idx="1095">
                  <c:v>43008</c:v>
                </c:pt>
                <c:pt idx="1096">
                  <c:v>43009</c:v>
                </c:pt>
                <c:pt idx="1097">
                  <c:v>43010</c:v>
                </c:pt>
                <c:pt idx="1098">
                  <c:v>43011</c:v>
                </c:pt>
                <c:pt idx="1099">
                  <c:v>43012</c:v>
                </c:pt>
                <c:pt idx="1100">
                  <c:v>43013</c:v>
                </c:pt>
                <c:pt idx="1101">
                  <c:v>43014</c:v>
                </c:pt>
                <c:pt idx="1102">
                  <c:v>43015</c:v>
                </c:pt>
                <c:pt idx="1103">
                  <c:v>43016</c:v>
                </c:pt>
                <c:pt idx="1104">
                  <c:v>43017</c:v>
                </c:pt>
                <c:pt idx="1105">
                  <c:v>43018</c:v>
                </c:pt>
                <c:pt idx="1106">
                  <c:v>43019</c:v>
                </c:pt>
                <c:pt idx="1107">
                  <c:v>43020</c:v>
                </c:pt>
                <c:pt idx="1108">
                  <c:v>43021</c:v>
                </c:pt>
                <c:pt idx="1109">
                  <c:v>43022</c:v>
                </c:pt>
                <c:pt idx="1110">
                  <c:v>43023</c:v>
                </c:pt>
                <c:pt idx="1111">
                  <c:v>43024</c:v>
                </c:pt>
                <c:pt idx="1112">
                  <c:v>43025</c:v>
                </c:pt>
                <c:pt idx="1113">
                  <c:v>43026</c:v>
                </c:pt>
                <c:pt idx="1114">
                  <c:v>43027</c:v>
                </c:pt>
                <c:pt idx="1115">
                  <c:v>43028</c:v>
                </c:pt>
                <c:pt idx="1116">
                  <c:v>43029</c:v>
                </c:pt>
                <c:pt idx="1117">
                  <c:v>43030</c:v>
                </c:pt>
                <c:pt idx="1118">
                  <c:v>43031</c:v>
                </c:pt>
                <c:pt idx="1119">
                  <c:v>43032</c:v>
                </c:pt>
                <c:pt idx="1120">
                  <c:v>43033</c:v>
                </c:pt>
                <c:pt idx="1121">
                  <c:v>43034</c:v>
                </c:pt>
                <c:pt idx="1122">
                  <c:v>43035</c:v>
                </c:pt>
                <c:pt idx="1123">
                  <c:v>43036</c:v>
                </c:pt>
                <c:pt idx="1124">
                  <c:v>43037</c:v>
                </c:pt>
                <c:pt idx="1125">
                  <c:v>43038</c:v>
                </c:pt>
                <c:pt idx="1126">
                  <c:v>43039</c:v>
                </c:pt>
                <c:pt idx="1127">
                  <c:v>43040</c:v>
                </c:pt>
                <c:pt idx="1128">
                  <c:v>43041</c:v>
                </c:pt>
                <c:pt idx="1129">
                  <c:v>43042</c:v>
                </c:pt>
                <c:pt idx="1130">
                  <c:v>43043</c:v>
                </c:pt>
                <c:pt idx="1131">
                  <c:v>43044</c:v>
                </c:pt>
                <c:pt idx="1132">
                  <c:v>43045</c:v>
                </c:pt>
                <c:pt idx="1133">
                  <c:v>43046</c:v>
                </c:pt>
                <c:pt idx="1134">
                  <c:v>43047</c:v>
                </c:pt>
                <c:pt idx="1135">
                  <c:v>43048</c:v>
                </c:pt>
                <c:pt idx="1136">
                  <c:v>43049</c:v>
                </c:pt>
                <c:pt idx="1137">
                  <c:v>43050</c:v>
                </c:pt>
                <c:pt idx="1138">
                  <c:v>43051</c:v>
                </c:pt>
                <c:pt idx="1139">
                  <c:v>43052</c:v>
                </c:pt>
                <c:pt idx="1140">
                  <c:v>43053</c:v>
                </c:pt>
                <c:pt idx="1141">
                  <c:v>43054</c:v>
                </c:pt>
                <c:pt idx="1142">
                  <c:v>43055</c:v>
                </c:pt>
                <c:pt idx="1143">
                  <c:v>43056</c:v>
                </c:pt>
                <c:pt idx="1144">
                  <c:v>43057</c:v>
                </c:pt>
                <c:pt idx="1145">
                  <c:v>43058</c:v>
                </c:pt>
                <c:pt idx="1146">
                  <c:v>43059</c:v>
                </c:pt>
                <c:pt idx="1147">
                  <c:v>43060</c:v>
                </c:pt>
                <c:pt idx="1148">
                  <c:v>43061</c:v>
                </c:pt>
                <c:pt idx="1149">
                  <c:v>43062</c:v>
                </c:pt>
                <c:pt idx="1150">
                  <c:v>43063</c:v>
                </c:pt>
                <c:pt idx="1151">
                  <c:v>43064</c:v>
                </c:pt>
                <c:pt idx="1152">
                  <c:v>43065</c:v>
                </c:pt>
                <c:pt idx="1153">
                  <c:v>43066</c:v>
                </c:pt>
                <c:pt idx="1154">
                  <c:v>43067</c:v>
                </c:pt>
                <c:pt idx="1155">
                  <c:v>43068</c:v>
                </c:pt>
                <c:pt idx="1156">
                  <c:v>43069</c:v>
                </c:pt>
                <c:pt idx="1157">
                  <c:v>43070</c:v>
                </c:pt>
                <c:pt idx="1158">
                  <c:v>43071</c:v>
                </c:pt>
                <c:pt idx="1159">
                  <c:v>43072</c:v>
                </c:pt>
                <c:pt idx="1160">
                  <c:v>43073</c:v>
                </c:pt>
                <c:pt idx="1161">
                  <c:v>43074</c:v>
                </c:pt>
                <c:pt idx="1162">
                  <c:v>43075</c:v>
                </c:pt>
                <c:pt idx="1163">
                  <c:v>43076</c:v>
                </c:pt>
                <c:pt idx="1164">
                  <c:v>43077</c:v>
                </c:pt>
                <c:pt idx="1165">
                  <c:v>43078</c:v>
                </c:pt>
                <c:pt idx="1166">
                  <c:v>43079</c:v>
                </c:pt>
                <c:pt idx="1167">
                  <c:v>43080</c:v>
                </c:pt>
                <c:pt idx="1168">
                  <c:v>43081</c:v>
                </c:pt>
                <c:pt idx="1169">
                  <c:v>43082</c:v>
                </c:pt>
                <c:pt idx="1170">
                  <c:v>43083</c:v>
                </c:pt>
                <c:pt idx="1171">
                  <c:v>43084</c:v>
                </c:pt>
                <c:pt idx="1172">
                  <c:v>43085</c:v>
                </c:pt>
                <c:pt idx="1173">
                  <c:v>43086</c:v>
                </c:pt>
                <c:pt idx="1174">
                  <c:v>43087</c:v>
                </c:pt>
                <c:pt idx="1175">
                  <c:v>43088</c:v>
                </c:pt>
                <c:pt idx="1176">
                  <c:v>43089</c:v>
                </c:pt>
                <c:pt idx="1177">
                  <c:v>43090</c:v>
                </c:pt>
                <c:pt idx="1178">
                  <c:v>43091</c:v>
                </c:pt>
                <c:pt idx="1179">
                  <c:v>43092</c:v>
                </c:pt>
                <c:pt idx="1180">
                  <c:v>43093</c:v>
                </c:pt>
                <c:pt idx="1181">
                  <c:v>43094</c:v>
                </c:pt>
                <c:pt idx="1182">
                  <c:v>43095</c:v>
                </c:pt>
                <c:pt idx="1183">
                  <c:v>43096</c:v>
                </c:pt>
                <c:pt idx="1184">
                  <c:v>43097</c:v>
                </c:pt>
                <c:pt idx="1185">
                  <c:v>43098</c:v>
                </c:pt>
                <c:pt idx="1186">
                  <c:v>43099</c:v>
                </c:pt>
                <c:pt idx="1187">
                  <c:v>43100</c:v>
                </c:pt>
                <c:pt idx="1188">
                  <c:v>43101</c:v>
                </c:pt>
                <c:pt idx="1189">
                  <c:v>43102</c:v>
                </c:pt>
                <c:pt idx="1190">
                  <c:v>43103</c:v>
                </c:pt>
                <c:pt idx="1191">
                  <c:v>43104</c:v>
                </c:pt>
                <c:pt idx="1192">
                  <c:v>43105</c:v>
                </c:pt>
                <c:pt idx="1193">
                  <c:v>43106</c:v>
                </c:pt>
                <c:pt idx="1194">
                  <c:v>43107</c:v>
                </c:pt>
                <c:pt idx="1195">
                  <c:v>43108</c:v>
                </c:pt>
                <c:pt idx="1196">
                  <c:v>43109</c:v>
                </c:pt>
                <c:pt idx="1197">
                  <c:v>43110</c:v>
                </c:pt>
                <c:pt idx="1198">
                  <c:v>43111</c:v>
                </c:pt>
                <c:pt idx="1199">
                  <c:v>43112</c:v>
                </c:pt>
                <c:pt idx="1200">
                  <c:v>43113</c:v>
                </c:pt>
                <c:pt idx="1201">
                  <c:v>43114</c:v>
                </c:pt>
                <c:pt idx="1202">
                  <c:v>43115</c:v>
                </c:pt>
                <c:pt idx="1203">
                  <c:v>43116</c:v>
                </c:pt>
                <c:pt idx="1204">
                  <c:v>43117</c:v>
                </c:pt>
                <c:pt idx="1205">
                  <c:v>43118</c:v>
                </c:pt>
                <c:pt idx="1206">
                  <c:v>43119</c:v>
                </c:pt>
                <c:pt idx="1207">
                  <c:v>43120</c:v>
                </c:pt>
                <c:pt idx="1208">
                  <c:v>43121</c:v>
                </c:pt>
                <c:pt idx="1209">
                  <c:v>43122</c:v>
                </c:pt>
                <c:pt idx="1210">
                  <c:v>43123</c:v>
                </c:pt>
                <c:pt idx="1211">
                  <c:v>43124</c:v>
                </c:pt>
                <c:pt idx="1212">
                  <c:v>43125</c:v>
                </c:pt>
                <c:pt idx="1213">
                  <c:v>43126</c:v>
                </c:pt>
                <c:pt idx="1214">
                  <c:v>43127</c:v>
                </c:pt>
                <c:pt idx="1215">
                  <c:v>43128</c:v>
                </c:pt>
                <c:pt idx="1216">
                  <c:v>43129</c:v>
                </c:pt>
                <c:pt idx="1217">
                  <c:v>43130</c:v>
                </c:pt>
                <c:pt idx="1218">
                  <c:v>43131</c:v>
                </c:pt>
                <c:pt idx="1219">
                  <c:v>43132</c:v>
                </c:pt>
                <c:pt idx="1220">
                  <c:v>43133</c:v>
                </c:pt>
                <c:pt idx="1221">
                  <c:v>43134</c:v>
                </c:pt>
                <c:pt idx="1222">
                  <c:v>43135</c:v>
                </c:pt>
                <c:pt idx="1223">
                  <c:v>43136</c:v>
                </c:pt>
                <c:pt idx="1224">
                  <c:v>43137</c:v>
                </c:pt>
                <c:pt idx="1225">
                  <c:v>43138</c:v>
                </c:pt>
                <c:pt idx="1226">
                  <c:v>43139</c:v>
                </c:pt>
                <c:pt idx="1227">
                  <c:v>43140</c:v>
                </c:pt>
                <c:pt idx="1228">
                  <c:v>43141</c:v>
                </c:pt>
                <c:pt idx="1229">
                  <c:v>43142</c:v>
                </c:pt>
                <c:pt idx="1230">
                  <c:v>43143</c:v>
                </c:pt>
                <c:pt idx="1231">
                  <c:v>43144</c:v>
                </c:pt>
                <c:pt idx="1232">
                  <c:v>43145</c:v>
                </c:pt>
                <c:pt idx="1233">
                  <c:v>43146</c:v>
                </c:pt>
                <c:pt idx="1234">
                  <c:v>43147</c:v>
                </c:pt>
                <c:pt idx="1235">
                  <c:v>43148</c:v>
                </c:pt>
                <c:pt idx="1236">
                  <c:v>43149</c:v>
                </c:pt>
                <c:pt idx="1237">
                  <c:v>43150</c:v>
                </c:pt>
                <c:pt idx="1238">
                  <c:v>43151</c:v>
                </c:pt>
                <c:pt idx="1239">
                  <c:v>43152</c:v>
                </c:pt>
                <c:pt idx="1240">
                  <c:v>43153</c:v>
                </c:pt>
                <c:pt idx="1241">
                  <c:v>43154</c:v>
                </c:pt>
                <c:pt idx="1242">
                  <c:v>43155</c:v>
                </c:pt>
                <c:pt idx="1243">
                  <c:v>43156</c:v>
                </c:pt>
                <c:pt idx="1244">
                  <c:v>43157</c:v>
                </c:pt>
                <c:pt idx="1245">
                  <c:v>43158</c:v>
                </c:pt>
                <c:pt idx="1246">
                  <c:v>43159</c:v>
                </c:pt>
                <c:pt idx="1247">
                  <c:v>43160</c:v>
                </c:pt>
                <c:pt idx="1248">
                  <c:v>43161</c:v>
                </c:pt>
                <c:pt idx="1249">
                  <c:v>43162</c:v>
                </c:pt>
                <c:pt idx="1250">
                  <c:v>43163</c:v>
                </c:pt>
                <c:pt idx="1251">
                  <c:v>43164</c:v>
                </c:pt>
                <c:pt idx="1252">
                  <c:v>43165</c:v>
                </c:pt>
                <c:pt idx="1253">
                  <c:v>43166</c:v>
                </c:pt>
                <c:pt idx="1254">
                  <c:v>43167</c:v>
                </c:pt>
                <c:pt idx="1255">
                  <c:v>43168</c:v>
                </c:pt>
                <c:pt idx="1256">
                  <c:v>43169</c:v>
                </c:pt>
                <c:pt idx="1257">
                  <c:v>43170</c:v>
                </c:pt>
                <c:pt idx="1258">
                  <c:v>43171</c:v>
                </c:pt>
                <c:pt idx="1259">
                  <c:v>43172</c:v>
                </c:pt>
                <c:pt idx="1260">
                  <c:v>43173</c:v>
                </c:pt>
                <c:pt idx="1261">
                  <c:v>43174</c:v>
                </c:pt>
                <c:pt idx="1262">
                  <c:v>43175</c:v>
                </c:pt>
                <c:pt idx="1263">
                  <c:v>43176</c:v>
                </c:pt>
                <c:pt idx="1264">
                  <c:v>43177</c:v>
                </c:pt>
                <c:pt idx="1265">
                  <c:v>43178</c:v>
                </c:pt>
                <c:pt idx="1266">
                  <c:v>43179</c:v>
                </c:pt>
                <c:pt idx="1267">
                  <c:v>43180</c:v>
                </c:pt>
                <c:pt idx="1268">
                  <c:v>43181</c:v>
                </c:pt>
                <c:pt idx="1269">
                  <c:v>43182</c:v>
                </c:pt>
                <c:pt idx="1270">
                  <c:v>43183</c:v>
                </c:pt>
                <c:pt idx="1271">
                  <c:v>43184</c:v>
                </c:pt>
                <c:pt idx="1272">
                  <c:v>43185</c:v>
                </c:pt>
                <c:pt idx="1273">
                  <c:v>43186</c:v>
                </c:pt>
                <c:pt idx="1274">
                  <c:v>43187</c:v>
                </c:pt>
                <c:pt idx="1275">
                  <c:v>43188</c:v>
                </c:pt>
                <c:pt idx="1276">
                  <c:v>43189</c:v>
                </c:pt>
                <c:pt idx="1277">
                  <c:v>43190</c:v>
                </c:pt>
                <c:pt idx="1278">
                  <c:v>43191</c:v>
                </c:pt>
                <c:pt idx="1279">
                  <c:v>43192</c:v>
                </c:pt>
                <c:pt idx="1280">
                  <c:v>43193</c:v>
                </c:pt>
                <c:pt idx="1281">
                  <c:v>43194</c:v>
                </c:pt>
                <c:pt idx="1282">
                  <c:v>43195</c:v>
                </c:pt>
                <c:pt idx="1283">
                  <c:v>43196</c:v>
                </c:pt>
                <c:pt idx="1284">
                  <c:v>43197</c:v>
                </c:pt>
                <c:pt idx="1285">
                  <c:v>43198</c:v>
                </c:pt>
                <c:pt idx="1286">
                  <c:v>43199</c:v>
                </c:pt>
                <c:pt idx="1287">
                  <c:v>43200</c:v>
                </c:pt>
                <c:pt idx="1288">
                  <c:v>43201</c:v>
                </c:pt>
                <c:pt idx="1289">
                  <c:v>43202</c:v>
                </c:pt>
                <c:pt idx="1290">
                  <c:v>43203</c:v>
                </c:pt>
                <c:pt idx="1291">
                  <c:v>43204</c:v>
                </c:pt>
                <c:pt idx="1292">
                  <c:v>43205</c:v>
                </c:pt>
                <c:pt idx="1293">
                  <c:v>43206</c:v>
                </c:pt>
                <c:pt idx="1294">
                  <c:v>43207</c:v>
                </c:pt>
                <c:pt idx="1295">
                  <c:v>43208</c:v>
                </c:pt>
                <c:pt idx="1296">
                  <c:v>43209</c:v>
                </c:pt>
                <c:pt idx="1297">
                  <c:v>43210</c:v>
                </c:pt>
                <c:pt idx="1298">
                  <c:v>43211</c:v>
                </c:pt>
                <c:pt idx="1299">
                  <c:v>43212</c:v>
                </c:pt>
                <c:pt idx="1300">
                  <c:v>43213</c:v>
                </c:pt>
                <c:pt idx="1301">
                  <c:v>43214</c:v>
                </c:pt>
                <c:pt idx="1302">
                  <c:v>43215</c:v>
                </c:pt>
                <c:pt idx="1303">
                  <c:v>43216</c:v>
                </c:pt>
                <c:pt idx="1304">
                  <c:v>43217</c:v>
                </c:pt>
                <c:pt idx="1305">
                  <c:v>43218</c:v>
                </c:pt>
                <c:pt idx="1306">
                  <c:v>43219</c:v>
                </c:pt>
                <c:pt idx="1307">
                  <c:v>43220</c:v>
                </c:pt>
                <c:pt idx="1308">
                  <c:v>43221</c:v>
                </c:pt>
                <c:pt idx="1309">
                  <c:v>43222</c:v>
                </c:pt>
                <c:pt idx="1310">
                  <c:v>43223</c:v>
                </c:pt>
                <c:pt idx="1311">
                  <c:v>43224</c:v>
                </c:pt>
                <c:pt idx="1312">
                  <c:v>43225</c:v>
                </c:pt>
                <c:pt idx="1313">
                  <c:v>43226</c:v>
                </c:pt>
                <c:pt idx="1314">
                  <c:v>43227</c:v>
                </c:pt>
                <c:pt idx="1315">
                  <c:v>43228</c:v>
                </c:pt>
                <c:pt idx="1316">
                  <c:v>43229</c:v>
                </c:pt>
                <c:pt idx="1317">
                  <c:v>43230</c:v>
                </c:pt>
                <c:pt idx="1318">
                  <c:v>43231</c:v>
                </c:pt>
                <c:pt idx="1319">
                  <c:v>43232</c:v>
                </c:pt>
                <c:pt idx="1320">
                  <c:v>43233</c:v>
                </c:pt>
                <c:pt idx="1321">
                  <c:v>43234</c:v>
                </c:pt>
                <c:pt idx="1322">
                  <c:v>43235</c:v>
                </c:pt>
                <c:pt idx="1323">
                  <c:v>43236</c:v>
                </c:pt>
                <c:pt idx="1324">
                  <c:v>43237</c:v>
                </c:pt>
                <c:pt idx="1325">
                  <c:v>43238</c:v>
                </c:pt>
                <c:pt idx="1326">
                  <c:v>43239</c:v>
                </c:pt>
                <c:pt idx="1327">
                  <c:v>43240</c:v>
                </c:pt>
                <c:pt idx="1328">
                  <c:v>43241</c:v>
                </c:pt>
                <c:pt idx="1329">
                  <c:v>43242</c:v>
                </c:pt>
                <c:pt idx="1330">
                  <c:v>43243</c:v>
                </c:pt>
                <c:pt idx="1331">
                  <c:v>43244</c:v>
                </c:pt>
                <c:pt idx="1332">
                  <c:v>43245</c:v>
                </c:pt>
                <c:pt idx="1333">
                  <c:v>43246</c:v>
                </c:pt>
                <c:pt idx="1334">
                  <c:v>43247</c:v>
                </c:pt>
                <c:pt idx="1335">
                  <c:v>43248</c:v>
                </c:pt>
                <c:pt idx="1336">
                  <c:v>43249</c:v>
                </c:pt>
                <c:pt idx="1337">
                  <c:v>43250</c:v>
                </c:pt>
                <c:pt idx="1338">
                  <c:v>43251</c:v>
                </c:pt>
                <c:pt idx="1339">
                  <c:v>43252</c:v>
                </c:pt>
                <c:pt idx="1340">
                  <c:v>43253</c:v>
                </c:pt>
                <c:pt idx="1341">
                  <c:v>43254</c:v>
                </c:pt>
                <c:pt idx="1342">
                  <c:v>43255</c:v>
                </c:pt>
                <c:pt idx="1343">
                  <c:v>43256</c:v>
                </c:pt>
                <c:pt idx="1344">
                  <c:v>43257</c:v>
                </c:pt>
                <c:pt idx="1345">
                  <c:v>43258</c:v>
                </c:pt>
                <c:pt idx="1346">
                  <c:v>43259</c:v>
                </c:pt>
                <c:pt idx="1347">
                  <c:v>43260</c:v>
                </c:pt>
                <c:pt idx="1348">
                  <c:v>43261</c:v>
                </c:pt>
                <c:pt idx="1349">
                  <c:v>43262</c:v>
                </c:pt>
                <c:pt idx="1350">
                  <c:v>43263</c:v>
                </c:pt>
                <c:pt idx="1351">
                  <c:v>43264</c:v>
                </c:pt>
                <c:pt idx="1352">
                  <c:v>43265</c:v>
                </c:pt>
                <c:pt idx="1353">
                  <c:v>43266</c:v>
                </c:pt>
                <c:pt idx="1354">
                  <c:v>43267</c:v>
                </c:pt>
                <c:pt idx="1355">
                  <c:v>43268</c:v>
                </c:pt>
                <c:pt idx="1356">
                  <c:v>43269</c:v>
                </c:pt>
                <c:pt idx="1357">
                  <c:v>43270</c:v>
                </c:pt>
                <c:pt idx="1358">
                  <c:v>43271</c:v>
                </c:pt>
                <c:pt idx="1359">
                  <c:v>43272</c:v>
                </c:pt>
                <c:pt idx="1360">
                  <c:v>43273</c:v>
                </c:pt>
                <c:pt idx="1361">
                  <c:v>43274</c:v>
                </c:pt>
                <c:pt idx="1362">
                  <c:v>43275</c:v>
                </c:pt>
                <c:pt idx="1363">
                  <c:v>43276</c:v>
                </c:pt>
                <c:pt idx="1364">
                  <c:v>43277</c:v>
                </c:pt>
                <c:pt idx="1365">
                  <c:v>43278</c:v>
                </c:pt>
                <c:pt idx="1366">
                  <c:v>43279</c:v>
                </c:pt>
                <c:pt idx="1367">
                  <c:v>43280</c:v>
                </c:pt>
                <c:pt idx="1368">
                  <c:v>43281</c:v>
                </c:pt>
                <c:pt idx="1369">
                  <c:v>43282</c:v>
                </c:pt>
                <c:pt idx="1370">
                  <c:v>43283</c:v>
                </c:pt>
                <c:pt idx="1371">
                  <c:v>43284</c:v>
                </c:pt>
                <c:pt idx="1372">
                  <c:v>43285</c:v>
                </c:pt>
                <c:pt idx="1373">
                  <c:v>43286</c:v>
                </c:pt>
                <c:pt idx="1374">
                  <c:v>43287</c:v>
                </c:pt>
                <c:pt idx="1375">
                  <c:v>43288</c:v>
                </c:pt>
                <c:pt idx="1376">
                  <c:v>43289</c:v>
                </c:pt>
                <c:pt idx="1377">
                  <c:v>43290</c:v>
                </c:pt>
                <c:pt idx="1378">
                  <c:v>43291</c:v>
                </c:pt>
                <c:pt idx="1379">
                  <c:v>43292</c:v>
                </c:pt>
                <c:pt idx="1380">
                  <c:v>43293</c:v>
                </c:pt>
                <c:pt idx="1381">
                  <c:v>43294</c:v>
                </c:pt>
                <c:pt idx="1382">
                  <c:v>43295</c:v>
                </c:pt>
                <c:pt idx="1383">
                  <c:v>43296</c:v>
                </c:pt>
                <c:pt idx="1384">
                  <c:v>43297</c:v>
                </c:pt>
                <c:pt idx="1385">
                  <c:v>43298</c:v>
                </c:pt>
                <c:pt idx="1386">
                  <c:v>43299</c:v>
                </c:pt>
                <c:pt idx="1387">
                  <c:v>43300</c:v>
                </c:pt>
                <c:pt idx="1388">
                  <c:v>43301</c:v>
                </c:pt>
                <c:pt idx="1389">
                  <c:v>43302</c:v>
                </c:pt>
                <c:pt idx="1390">
                  <c:v>43303</c:v>
                </c:pt>
                <c:pt idx="1391">
                  <c:v>43304</c:v>
                </c:pt>
                <c:pt idx="1392">
                  <c:v>43305</c:v>
                </c:pt>
                <c:pt idx="1393">
                  <c:v>43306</c:v>
                </c:pt>
                <c:pt idx="1394">
                  <c:v>43307</c:v>
                </c:pt>
                <c:pt idx="1395">
                  <c:v>43308</c:v>
                </c:pt>
                <c:pt idx="1396">
                  <c:v>43309</c:v>
                </c:pt>
                <c:pt idx="1397">
                  <c:v>43310</c:v>
                </c:pt>
                <c:pt idx="1398">
                  <c:v>43311</c:v>
                </c:pt>
                <c:pt idx="1399">
                  <c:v>43312</c:v>
                </c:pt>
                <c:pt idx="1400">
                  <c:v>43313</c:v>
                </c:pt>
                <c:pt idx="1401">
                  <c:v>43314</c:v>
                </c:pt>
                <c:pt idx="1402">
                  <c:v>43315</c:v>
                </c:pt>
                <c:pt idx="1403">
                  <c:v>43316</c:v>
                </c:pt>
                <c:pt idx="1404">
                  <c:v>43317</c:v>
                </c:pt>
                <c:pt idx="1405">
                  <c:v>43318</c:v>
                </c:pt>
                <c:pt idx="1406">
                  <c:v>43319</c:v>
                </c:pt>
                <c:pt idx="1407">
                  <c:v>43320</c:v>
                </c:pt>
                <c:pt idx="1408">
                  <c:v>43321</c:v>
                </c:pt>
                <c:pt idx="1409">
                  <c:v>43322</c:v>
                </c:pt>
                <c:pt idx="1410">
                  <c:v>43323</c:v>
                </c:pt>
                <c:pt idx="1411">
                  <c:v>43324</c:v>
                </c:pt>
                <c:pt idx="1412">
                  <c:v>43325</c:v>
                </c:pt>
                <c:pt idx="1413">
                  <c:v>43326</c:v>
                </c:pt>
                <c:pt idx="1414">
                  <c:v>43327</c:v>
                </c:pt>
                <c:pt idx="1415">
                  <c:v>43328</c:v>
                </c:pt>
                <c:pt idx="1416">
                  <c:v>43329</c:v>
                </c:pt>
                <c:pt idx="1417">
                  <c:v>43330</c:v>
                </c:pt>
                <c:pt idx="1418">
                  <c:v>43331</c:v>
                </c:pt>
                <c:pt idx="1419">
                  <c:v>43332</c:v>
                </c:pt>
                <c:pt idx="1420">
                  <c:v>43333</c:v>
                </c:pt>
                <c:pt idx="1421">
                  <c:v>43334</c:v>
                </c:pt>
                <c:pt idx="1422">
                  <c:v>43335</c:v>
                </c:pt>
                <c:pt idx="1423">
                  <c:v>43336</c:v>
                </c:pt>
                <c:pt idx="1424">
                  <c:v>43337</c:v>
                </c:pt>
                <c:pt idx="1425">
                  <c:v>43338</c:v>
                </c:pt>
                <c:pt idx="1426">
                  <c:v>43339</c:v>
                </c:pt>
                <c:pt idx="1427">
                  <c:v>43340</c:v>
                </c:pt>
                <c:pt idx="1428">
                  <c:v>43341</c:v>
                </c:pt>
                <c:pt idx="1429">
                  <c:v>43342</c:v>
                </c:pt>
                <c:pt idx="1430">
                  <c:v>43343</c:v>
                </c:pt>
                <c:pt idx="1431">
                  <c:v>43344</c:v>
                </c:pt>
                <c:pt idx="1432">
                  <c:v>43345</c:v>
                </c:pt>
                <c:pt idx="1433">
                  <c:v>43346</c:v>
                </c:pt>
                <c:pt idx="1434">
                  <c:v>43347</c:v>
                </c:pt>
                <c:pt idx="1435">
                  <c:v>43348</c:v>
                </c:pt>
                <c:pt idx="1436">
                  <c:v>43349</c:v>
                </c:pt>
                <c:pt idx="1437">
                  <c:v>43350</c:v>
                </c:pt>
                <c:pt idx="1438">
                  <c:v>43351</c:v>
                </c:pt>
                <c:pt idx="1439">
                  <c:v>43352</c:v>
                </c:pt>
                <c:pt idx="1440">
                  <c:v>43353</c:v>
                </c:pt>
                <c:pt idx="1441">
                  <c:v>43354</c:v>
                </c:pt>
                <c:pt idx="1442">
                  <c:v>43355</c:v>
                </c:pt>
                <c:pt idx="1443">
                  <c:v>43356</c:v>
                </c:pt>
                <c:pt idx="1444">
                  <c:v>43357</c:v>
                </c:pt>
                <c:pt idx="1445">
                  <c:v>43358</c:v>
                </c:pt>
                <c:pt idx="1446">
                  <c:v>43359</c:v>
                </c:pt>
                <c:pt idx="1447">
                  <c:v>43360</c:v>
                </c:pt>
                <c:pt idx="1448">
                  <c:v>43361</c:v>
                </c:pt>
                <c:pt idx="1449">
                  <c:v>43362</c:v>
                </c:pt>
                <c:pt idx="1450">
                  <c:v>43363</c:v>
                </c:pt>
                <c:pt idx="1451">
                  <c:v>43364</c:v>
                </c:pt>
                <c:pt idx="1452">
                  <c:v>43365</c:v>
                </c:pt>
                <c:pt idx="1453">
                  <c:v>43366</c:v>
                </c:pt>
                <c:pt idx="1454">
                  <c:v>43367</c:v>
                </c:pt>
                <c:pt idx="1455">
                  <c:v>43368</c:v>
                </c:pt>
                <c:pt idx="1456">
                  <c:v>43369</c:v>
                </c:pt>
                <c:pt idx="1457">
                  <c:v>43370</c:v>
                </c:pt>
                <c:pt idx="1458">
                  <c:v>43371</c:v>
                </c:pt>
                <c:pt idx="1459">
                  <c:v>43372</c:v>
                </c:pt>
                <c:pt idx="1460">
                  <c:v>43373</c:v>
                </c:pt>
                <c:pt idx="1461">
                  <c:v>43374</c:v>
                </c:pt>
                <c:pt idx="1462">
                  <c:v>43375</c:v>
                </c:pt>
                <c:pt idx="1463">
                  <c:v>43376</c:v>
                </c:pt>
                <c:pt idx="1464">
                  <c:v>43377</c:v>
                </c:pt>
                <c:pt idx="1465">
                  <c:v>43378</c:v>
                </c:pt>
                <c:pt idx="1466">
                  <c:v>43379</c:v>
                </c:pt>
                <c:pt idx="1467">
                  <c:v>43380</c:v>
                </c:pt>
                <c:pt idx="1468">
                  <c:v>43381</c:v>
                </c:pt>
                <c:pt idx="1469">
                  <c:v>43382</c:v>
                </c:pt>
                <c:pt idx="1470">
                  <c:v>43383</c:v>
                </c:pt>
                <c:pt idx="1471">
                  <c:v>43384</c:v>
                </c:pt>
                <c:pt idx="1472">
                  <c:v>43385</c:v>
                </c:pt>
                <c:pt idx="1473">
                  <c:v>43386</c:v>
                </c:pt>
                <c:pt idx="1474">
                  <c:v>43387</c:v>
                </c:pt>
                <c:pt idx="1475">
                  <c:v>43388</c:v>
                </c:pt>
                <c:pt idx="1476">
                  <c:v>43389</c:v>
                </c:pt>
                <c:pt idx="1477">
                  <c:v>43390</c:v>
                </c:pt>
                <c:pt idx="1478">
                  <c:v>43391</c:v>
                </c:pt>
                <c:pt idx="1479">
                  <c:v>43392</c:v>
                </c:pt>
                <c:pt idx="1480">
                  <c:v>43393</c:v>
                </c:pt>
                <c:pt idx="1481">
                  <c:v>43394</c:v>
                </c:pt>
                <c:pt idx="1482">
                  <c:v>43395</c:v>
                </c:pt>
                <c:pt idx="1483">
                  <c:v>43396</c:v>
                </c:pt>
                <c:pt idx="1484">
                  <c:v>43397</c:v>
                </c:pt>
                <c:pt idx="1485">
                  <c:v>43398</c:v>
                </c:pt>
                <c:pt idx="1486">
                  <c:v>43399</c:v>
                </c:pt>
                <c:pt idx="1487">
                  <c:v>43400</c:v>
                </c:pt>
                <c:pt idx="1488">
                  <c:v>43401</c:v>
                </c:pt>
                <c:pt idx="1489">
                  <c:v>43402</c:v>
                </c:pt>
                <c:pt idx="1490">
                  <c:v>43403</c:v>
                </c:pt>
                <c:pt idx="1491">
                  <c:v>43404</c:v>
                </c:pt>
                <c:pt idx="1492">
                  <c:v>43405</c:v>
                </c:pt>
                <c:pt idx="1493">
                  <c:v>43406</c:v>
                </c:pt>
                <c:pt idx="1494">
                  <c:v>43407</c:v>
                </c:pt>
                <c:pt idx="1495">
                  <c:v>43408</c:v>
                </c:pt>
                <c:pt idx="1496">
                  <c:v>43409</c:v>
                </c:pt>
                <c:pt idx="1497">
                  <c:v>43410</c:v>
                </c:pt>
                <c:pt idx="1498">
                  <c:v>43411</c:v>
                </c:pt>
                <c:pt idx="1499">
                  <c:v>43412</c:v>
                </c:pt>
                <c:pt idx="1500">
                  <c:v>43413</c:v>
                </c:pt>
                <c:pt idx="1501">
                  <c:v>43414</c:v>
                </c:pt>
                <c:pt idx="1502">
                  <c:v>43415</c:v>
                </c:pt>
                <c:pt idx="1503">
                  <c:v>43416</c:v>
                </c:pt>
                <c:pt idx="1504">
                  <c:v>43417</c:v>
                </c:pt>
                <c:pt idx="1505">
                  <c:v>43418</c:v>
                </c:pt>
                <c:pt idx="1506">
                  <c:v>43419</c:v>
                </c:pt>
                <c:pt idx="1507">
                  <c:v>43420</c:v>
                </c:pt>
                <c:pt idx="1508">
                  <c:v>43421</c:v>
                </c:pt>
                <c:pt idx="1509">
                  <c:v>43422</c:v>
                </c:pt>
                <c:pt idx="1510">
                  <c:v>43423</c:v>
                </c:pt>
                <c:pt idx="1511">
                  <c:v>43424</c:v>
                </c:pt>
                <c:pt idx="1512">
                  <c:v>43425</c:v>
                </c:pt>
                <c:pt idx="1513">
                  <c:v>43426</c:v>
                </c:pt>
                <c:pt idx="1514">
                  <c:v>43427</c:v>
                </c:pt>
                <c:pt idx="1515">
                  <c:v>43428</c:v>
                </c:pt>
                <c:pt idx="1516">
                  <c:v>43429</c:v>
                </c:pt>
                <c:pt idx="1517">
                  <c:v>43430</c:v>
                </c:pt>
                <c:pt idx="1518">
                  <c:v>43431</c:v>
                </c:pt>
                <c:pt idx="1519">
                  <c:v>43432</c:v>
                </c:pt>
                <c:pt idx="1520">
                  <c:v>43433</c:v>
                </c:pt>
                <c:pt idx="1521">
                  <c:v>43434</c:v>
                </c:pt>
                <c:pt idx="1522">
                  <c:v>43435</c:v>
                </c:pt>
                <c:pt idx="1523">
                  <c:v>43436</c:v>
                </c:pt>
                <c:pt idx="1524">
                  <c:v>43437</c:v>
                </c:pt>
                <c:pt idx="1525">
                  <c:v>43438</c:v>
                </c:pt>
                <c:pt idx="1526">
                  <c:v>43439</c:v>
                </c:pt>
                <c:pt idx="1527">
                  <c:v>43440</c:v>
                </c:pt>
                <c:pt idx="1528">
                  <c:v>43441</c:v>
                </c:pt>
                <c:pt idx="1529">
                  <c:v>43442</c:v>
                </c:pt>
                <c:pt idx="1530">
                  <c:v>43443</c:v>
                </c:pt>
                <c:pt idx="1531">
                  <c:v>43444</c:v>
                </c:pt>
                <c:pt idx="1532">
                  <c:v>43445</c:v>
                </c:pt>
                <c:pt idx="1533">
                  <c:v>43446</c:v>
                </c:pt>
                <c:pt idx="1534">
                  <c:v>43447</c:v>
                </c:pt>
                <c:pt idx="1535">
                  <c:v>43448</c:v>
                </c:pt>
                <c:pt idx="1536">
                  <c:v>43449</c:v>
                </c:pt>
                <c:pt idx="1537">
                  <c:v>43450</c:v>
                </c:pt>
                <c:pt idx="1538">
                  <c:v>43451</c:v>
                </c:pt>
                <c:pt idx="1539">
                  <c:v>43452</c:v>
                </c:pt>
                <c:pt idx="1540">
                  <c:v>43453</c:v>
                </c:pt>
                <c:pt idx="1541">
                  <c:v>43454</c:v>
                </c:pt>
                <c:pt idx="1542">
                  <c:v>43455</c:v>
                </c:pt>
                <c:pt idx="1543">
                  <c:v>43456</c:v>
                </c:pt>
                <c:pt idx="1544">
                  <c:v>43457</c:v>
                </c:pt>
                <c:pt idx="1545">
                  <c:v>43458</c:v>
                </c:pt>
                <c:pt idx="1546">
                  <c:v>43459</c:v>
                </c:pt>
                <c:pt idx="1547">
                  <c:v>43460</c:v>
                </c:pt>
                <c:pt idx="1548">
                  <c:v>43461</c:v>
                </c:pt>
                <c:pt idx="1549">
                  <c:v>43462</c:v>
                </c:pt>
                <c:pt idx="1550">
                  <c:v>43463</c:v>
                </c:pt>
                <c:pt idx="1551">
                  <c:v>43464</c:v>
                </c:pt>
                <c:pt idx="1552">
                  <c:v>43465</c:v>
                </c:pt>
                <c:pt idx="1553">
                  <c:v>43466</c:v>
                </c:pt>
                <c:pt idx="1554">
                  <c:v>43467</c:v>
                </c:pt>
                <c:pt idx="1555">
                  <c:v>43468</c:v>
                </c:pt>
                <c:pt idx="1556">
                  <c:v>43469</c:v>
                </c:pt>
                <c:pt idx="1557">
                  <c:v>43470</c:v>
                </c:pt>
                <c:pt idx="1558">
                  <c:v>43471</c:v>
                </c:pt>
                <c:pt idx="1559">
                  <c:v>43472</c:v>
                </c:pt>
                <c:pt idx="1560">
                  <c:v>43473</c:v>
                </c:pt>
                <c:pt idx="1561">
                  <c:v>43474</c:v>
                </c:pt>
                <c:pt idx="1562">
                  <c:v>43475</c:v>
                </c:pt>
                <c:pt idx="1563">
                  <c:v>43476</c:v>
                </c:pt>
                <c:pt idx="1564">
                  <c:v>43477</c:v>
                </c:pt>
                <c:pt idx="1565">
                  <c:v>43478</c:v>
                </c:pt>
                <c:pt idx="1566">
                  <c:v>43479</c:v>
                </c:pt>
                <c:pt idx="1567">
                  <c:v>43480</c:v>
                </c:pt>
                <c:pt idx="1568">
                  <c:v>43481</c:v>
                </c:pt>
                <c:pt idx="1569">
                  <c:v>43482</c:v>
                </c:pt>
                <c:pt idx="1570">
                  <c:v>43483</c:v>
                </c:pt>
                <c:pt idx="1571">
                  <c:v>43484</c:v>
                </c:pt>
                <c:pt idx="1572">
                  <c:v>43485</c:v>
                </c:pt>
                <c:pt idx="1573">
                  <c:v>43486</c:v>
                </c:pt>
                <c:pt idx="1574">
                  <c:v>43487</c:v>
                </c:pt>
                <c:pt idx="1575">
                  <c:v>43488</c:v>
                </c:pt>
                <c:pt idx="1576">
                  <c:v>43489</c:v>
                </c:pt>
                <c:pt idx="1577">
                  <c:v>43490</c:v>
                </c:pt>
                <c:pt idx="1578">
                  <c:v>43491</c:v>
                </c:pt>
                <c:pt idx="1579">
                  <c:v>43492</c:v>
                </c:pt>
                <c:pt idx="1580">
                  <c:v>43493</c:v>
                </c:pt>
                <c:pt idx="1581">
                  <c:v>43494</c:v>
                </c:pt>
                <c:pt idx="1582">
                  <c:v>43495</c:v>
                </c:pt>
                <c:pt idx="1583">
                  <c:v>43496</c:v>
                </c:pt>
                <c:pt idx="1584">
                  <c:v>43497</c:v>
                </c:pt>
                <c:pt idx="1585">
                  <c:v>43498</c:v>
                </c:pt>
                <c:pt idx="1586">
                  <c:v>43499</c:v>
                </c:pt>
                <c:pt idx="1587">
                  <c:v>43500</c:v>
                </c:pt>
                <c:pt idx="1588">
                  <c:v>43501</c:v>
                </c:pt>
                <c:pt idx="1589">
                  <c:v>43502</c:v>
                </c:pt>
                <c:pt idx="1590">
                  <c:v>43503</c:v>
                </c:pt>
                <c:pt idx="1591">
                  <c:v>43504</c:v>
                </c:pt>
                <c:pt idx="1592">
                  <c:v>43505</c:v>
                </c:pt>
                <c:pt idx="1593">
                  <c:v>43506</c:v>
                </c:pt>
                <c:pt idx="1594">
                  <c:v>43507</c:v>
                </c:pt>
                <c:pt idx="1595">
                  <c:v>43508</c:v>
                </c:pt>
                <c:pt idx="1596">
                  <c:v>43509</c:v>
                </c:pt>
                <c:pt idx="1597">
                  <c:v>43510</c:v>
                </c:pt>
                <c:pt idx="1598">
                  <c:v>43511</c:v>
                </c:pt>
                <c:pt idx="1599">
                  <c:v>43512</c:v>
                </c:pt>
                <c:pt idx="1600">
                  <c:v>43513</c:v>
                </c:pt>
                <c:pt idx="1601">
                  <c:v>43514</c:v>
                </c:pt>
                <c:pt idx="1602">
                  <c:v>43515</c:v>
                </c:pt>
                <c:pt idx="1603">
                  <c:v>43516</c:v>
                </c:pt>
                <c:pt idx="1604">
                  <c:v>43517</c:v>
                </c:pt>
                <c:pt idx="1605">
                  <c:v>43518</c:v>
                </c:pt>
                <c:pt idx="1606">
                  <c:v>43519</c:v>
                </c:pt>
                <c:pt idx="1607">
                  <c:v>43520</c:v>
                </c:pt>
                <c:pt idx="1608">
                  <c:v>43521</c:v>
                </c:pt>
                <c:pt idx="1609">
                  <c:v>43522</c:v>
                </c:pt>
                <c:pt idx="1610">
                  <c:v>43523</c:v>
                </c:pt>
                <c:pt idx="1611">
                  <c:v>43524</c:v>
                </c:pt>
                <c:pt idx="1612">
                  <c:v>43525</c:v>
                </c:pt>
                <c:pt idx="1613">
                  <c:v>43526</c:v>
                </c:pt>
                <c:pt idx="1614">
                  <c:v>43527</c:v>
                </c:pt>
                <c:pt idx="1615">
                  <c:v>43528</c:v>
                </c:pt>
                <c:pt idx="1616">
                  <c:v>43529</c:v>
                </c:pt>
                <c:pt idx="1617">
                  <c:v>43530</c:v>
                </c:pt>
                <c:pt idx="1618">
                  <c:v>43531</c:v>
                </c:pt>
                <c:pt idx="1619">
                  <c:v>43532</c:v>
                </c:pt>
                <c:pt idx="1620">
                  <c:v>43533</c:v>
                </c:pt>
                <c:pt idx="1621">
                  <c:v>43534</c:v>
                </c:pt>
                <c:pt idx="1622">
                  <c:v>43535</c:v>
                </c:pt>
                <c:pt idx="1623">
                  <c:v>43536</c:v>
                </c:pt>
                <c:pt idx="1624">
                  <c:v>43537</c:v>
                </c:pt>
                <c:pt idx="1625">
                  <c:v>43538</c:v>
                </c:pt>
                <c:pt idx="1626">
                  <c:v>43539</c:v>
                </c:pt>
                <c:pt idx="1627">
                  <c:v>43540</c:v>
                </c:pt>
                <c:pt idx="1628">
                  <c:v>43541</c:v>
                </c:pt>
                <c:pt idx="1629">
                  <c:v>43542</c:v>
                </c:pt>
                <c:pt idx="1630">
                  <c:v>43543</c:v>
                </c:pt>
                <c:pt idx="1631">
                  <c:v>43544</c:v>
                </c:pt>
                <c:pt idx="1632">
                  <c:v>43545</c:v>
                </c:pt>
                <c:pt idx="1633">
                  <c:v>43546</c:v>
                </c:pt>
                <c:pt idx="1634">
                  <c:v>43547</c:v>
                </c:pt>
                <c:pt idx="1635">
                  <c:v>43548</c:v>
                </c:pt>
                <c:pt idx="1636">
                  <c:v>43549</c:v>
                </c:pt>
                <c:pt idx="1637">
                  <c:v>43550</c:v>
                </c:pt>
                <c:pt idx="1638">
                  <c:v>43551</c:v>
                </c:pt>
                <c:pt idx="1639">
                  <c:v>43552</c:v>
                </c:pt>
                <c:pt idx="1640">
                  <c:v>43553</c:v>
                </c:pt>
                <c:pt idx="1641">
                  <c:v>43554</c:v>
                </c:pt>
                <c:pt idx="1642">
                  <c:v>43555</c:v>
                </c:pt>
                <c:pt idx="1643">
                  <c:v>43556</c:v>
                </c:pt>
                <c:pt idx="1644">
                  <c:v>43557</c:v>
                </c:pt>
                <c:pt idx="1645">
                  <c:v>43558</c:v>
                </c:pt>
                <c:pt idx="1646">
                  <c:v>43559</c:v>
                </c:pt>
                <c:pt idx="1647">
                  <c:v>43560</c:v>
                </c:pt>
                <c:pt idx="1648">
                  <c:v>43561</c:v>
                </c:pt>
                <c:pt idx="1649">
                  <c:v>43562</c:v>
                </c:pt>
                <c:pt idx="1650">
                  <c:v>43563</c:v>
                </c:pt>
                <c:pt idx="1651">
                  <c:v>43564</c:v>
                </c:pt>
                <c:pt idx="1652">
                  <c:v>43565</c:v>
                </c:pt>
                <c:pt idx="1653">
                  <c:v>43566</c:v>
                </c:pt>
                <c:pt idx="1654">
                  <c:v>43567</c:v>
                </c:pt>
                <c:pt idx="1655">
                  <c:v>43568</c:v>
                </c:pt>
                <c:pt idx="1656">
                  <c:v>43569</c:v>
                </c:pt>
                <c:pt idx="1657">
                  <c:v>43570</c:v>
                </c:pt>
                <c:pt idx="1658">
                  <c:v>43571</c:v>
                </c:pt>
                <c:pt idx="1659">
                  <c:v>43572</c:v>
                </c:pt>
                <c:pt idx="1660">
                  <c:v>43573</c:v>
                </c:pt>
                <c:pt idx="1661">
                  <c:v>43574</c:v>
                </c:pt>
                <c:pt idx="1662">
                  <c:v>43575</c:v>
                </c:pt>
                <c:pt idx="1663">
                  <c:v>43576</c:v>
                </c:pt>
                <c:pt idx="1664">
                  <c:v>43577</c:v>
                </c:pt>
                <c:pt idx="1665">
                  <c:v>43578</c:v>
                </c:pt>
                <c:pt idx="1666">
                  <c:v>43579</c:v>
                </c:pt>
                <c:pt idx="1667">
                  <c:v>43580</c:v>
                </c:pt>
                <c:pt idx="1668">
                  <c:v>43581</c:v>
                </c:pt>
                <c:pt idx="1669">
                  <c:v>43582</c:v>
                </c:pt>
                <c:pt idx="1670">
                  <c:v>43583</c:v>
                </c:pt>
                <c:pt idx="1671">
                  <c:v>43584</c:v>
                </c:pt>
                <c:pt idx="1672">
                  <c:v>43585</c:v>
                </c:pt>
                <c:pt idx="1673">
                  <c:v>43586</c:v>
                </c:pt>
                <c:pt idx="1674">
                  <c:v>43587</c:v>
                </c:pt>
                <c:pt idx="1675">
                  <c:v>43588</c:v>
                </c:pt>
                <c:pt idx="1676">
                  <c:v>43589</c:v>
                </c:pt>
                <c:pt idx="1677">
                  <c:v>43590</c:v>
                </c:pt>
                <c:pt idx="1678">
                  <c:v>43591</c:v>
                </c:pt>
                <c:pt idx="1679">
                  <c:v>43592</c:v>
                </c:pt>
                <c:pt idx="1680">
                  <c:v>43593</c:v>
                </c:pt>
                <c:pt idx="1681">
                  <c:v>43594</c:v>
                </c:pt>
                <c:pt idx="1682">
                  <c:v>43595</c:v>
                </c:pt>
                <c:pt idx="1683">
                  <c:v>43596</c:v>
                </c:pt>
                <c:pt idx="1684">
                  <c:v>43597</c:v>
                </c:pt>
                <c:pt idx="1685">
                  <c:v>43598</c:v>
                </c:pt>
                <c:pt idx="1686">
                  <c:v>43599</c:v>
                </c:pt>
                <c:pt idx="1687">
                  <c:v>43600</c:v>
                </c:pt>
                <c:pt idx="1688">
                  <c:v>43601</c:v>
                </c:pt>
                <c:pt idx="1689">
                  <c:v>43602</c:v>
                </c:pt>
                <c:pt idx="1690">
                  <c:v>43603</c:v>
                </c:pt>
                <c:pt idx="1691">
                  <c:v>43604</c:v>
                </c:pt>
                <c:pt idx="1692">
                  <c:v>43605</c:v>
                </c:pt>
                <c:pt idx="1693">
                  <c:v>43606</c:v>
                </c:pt>
                <c:pt idx="1694">
                  <c:v>43607</c:v>
                </c:pt>
                <c:pt idx="1695">
                  <c:v>43608</c:v>
                </c:pt>
                <c:pt idx="1696">
                  <c:v>43609</c:v>
                </c:pt>
                <c:pt idx="1697">
                  <c:v>43610</c:v>
                </c:pt>
                <c:pt idx="1698">
                  <c:v>43611</c:v>
                </c:pt>
                <c:pt idx="1699">
                  <c:v>43612</c:v>
                </c:pt>
                <c:pt idx="1700">
                  <c:v>43613</c:v>
                </c:pt>
                <c:pt idx="1701">
                  <c:v>43614</c:v>
                </c:pt>
                <c:pt idx="1702">
                  <c:v>43615</c:v>
                </c:pt>
                <c:pt idx="1703">
                  <c:v>43616</c:v>
                </c:pt>
                <c:pt idx="1704">
                  <c:v>43617</c:v>
                </c:pt>
                <c:pt idx="1705">
                  <c:v>43618</c:v>
                </c:pt>
                <c:pt idx="1706">
                  <c:v>43619</c:v>
                </c:pt>
                <c:pt idx="1707">
                  <c:v>43620</c:v>
                </c:pt>
                <c:pt idx="1708">
                  <c:v>43621</c:v>
                </c:pt>
                <c:pt idx="1709">
                  <c:v>43622</c:v>
                </c:pt>
                <c:pt idx="1710">
                  <c:v>43623</c:v>
                </c:pt>
                <c:pt idx="1711">
                  <c:v>43624</c:v>
                </c:pt>
                <c:pt idx="1712">
                  <c:v>43625</c:v>
                </c:pt>
                <c:pt idx="1713">
                  <c:v>43626</c:v>
                </c:pt>
                <c:pt idx="1714">
                  <c:v>43627</c:v>
                </c:pt>
                <c:pt idx="1715">
                  <c:v>43628</c:v>
                </c:pt>
                <c:pt idx="1716">
                  <c:v>43629</c:v>
                </c:pt>
                <c:pt idx="1717">
                  <c:v>43630</c:v>
                </c:pt>
                <c:pt idx="1718">
                  <c:v>43631</c:v>
                </c:pt>
                <c:pt idx="1719">
                  <c:v>43632</c:v>
                </c:pt>
                <c:pt idx="1720">
                  <c:v>43633</c:v>
                </c:pt>
                <c:pt idx="1721">
                  <c:v>43634</c:v>
                </c:pt>
                <c:pt idx="1722">
                  <c:v>43635</c:v>
                </c:pt>
                <c:pt idx="1723">
                  <c:v>43636</c:v>
                </c:pt>
                <c:pt idx="1724">
                  <c:v>43637</c:v>
                </c:pt>
                <c:pt idx="1725">
                  <c:v>43638</c:v>
                </c:pt>
                <c:pt idx="1726">
                  <c:v>43639</c:v>
                </c:pt>
                <c:pt idx="1727">
                  <c:v>43640</c:v>
                </c:pt>
                <c:pt idx="1728">
                  <c:v>43641</c:v>
                </c:pt>
                <c:pt idx="1729">
                  <c:v>43642</c:v>
                </c:pt>
                <c:pt idx="1730">
                  <c:v>43643</c:v>
                </c:pt>
                <c:pt idx="1731">
                  <c:v>43644</c:v>
                </c:pt>
                <c:pt idx="1732">
                  <c:v>43645</c:v>
                </c:pt>
                <c:pt idx="1733">
                  <c:v>43646</c:v>
                </c:pt>
                <c:pt idx="1734">
                  <c:v>43647</c:v>
                </c:pt>
                <c:pt idx="1735">
                  <c:v>43648</c:v>
                </c:pt>
                <c:pt idx="1736">
                  <c:v>43649</c:v>
                </c:pt>
                <c:pt idx="1737">
                  <c:v>43650</c:v>
                </c:pt>
                <c:pt idx="1738">
                  <c:v>43651</c:v>
                </c:pt>
                <c:pt idx="1739">
                  <c:v>43652</c:v>
                </c:pt>
                <c:pt idx="1740">
                  <c:v>43653</c:v>
                </c:pt>
                <c:pt idx="1741">
                  <c:v>43654</c:v>
                </c:pt>
                <c:pt idx="1742">
                  <c:v>43655</c:v>
                </c:pt>
                <c:pt idx="1743">
                  <c:v>43656</c:v>
                </c:pt>
                <c:pt idx="1744">
                  <c:v>43657</c:v>
                </c:pt>
                <c:pt idx="1745">
                  <c:v>43658</c:v>
                </c:pt>
                <c:pt idx="1746">
                  <c:v>43659</c:v>
                </c:pt>
                <c:pt idx="1747">
                  <c:v>43660</c:v>
                </c:pt>
                <c:pt idx="1748">
                  <c:v>43661</c:v>
                </c:pt>
                <c:pt idx="1749">
                  <c:v>43662</c:v>
                </c:pt>
                <c:pt idx="1750">
                  <c:v>43663</c:v>
                </c:pt>
                <c:pt idx="1751">
                  <c:v>43664</c:v>
                </c:pt>
                <c:pt idx="1752">
                  <c:v>43665</c:v>
                </c:pt>
                <c:pt idx="1753">
                  <c:v>43666</c:v>
                </c:pt>
                <c:pt idx="1754">
                  <c:v>43667</c:v>
                </c:pt>
                <c:pt idx="1755">
                  <c:v>43668</c:v>
                </c:pt>
                <c:pt idx="1756">
                  <c:v>43669</c:v>
                </c:pt>
                <c:pt idx="1757">
                  <c:v>43670</c:v>
                </c:pt>
                <c:pt idx="1758">
                  <c:v>43671</c:v>
                </c:pt>
                <c:pt idx="1759">
                  <c:v>43672</c:v>
                </c:pt>
                <c:pt idx="1760">
                  <c:v>43673</c:v>
                </c:pt>
                <c:pt idx="1761">
                  <c:v>43674</c:v>
                </c:pt>
                <c:pt idx="1762">
                  <c:v>43675</c:v>
                </c:pt>
                <c:pt idx="1763">
                  <c:v>43676</c:v>
                </c:pt>
                <c:pt idx="1764">
                  <c:v>43677</c:v>
                </c:pt>
                <c:pt idx="1765">
                  <c:v>43678</c:v>
                </c:pt>
                <c:pt idx="1766">
                  <c:v>43679</c:v>
                </c:pt>
                <c:pt idx="1767">
                  <c:v>43680</c:v>
                </c:pt>
                <c:pt idx="1768">
                  <c:v>43681</c:v>
                </c:pt>
                <c:pt idx="1769">
                  <c:v>43682</c:v>
                </c:pt>
                <c:pt idx="1770">
                  <c:v>43683</c:v>
                </c:pt>
                <c:pt idx="1771">
                  <c:v>43684</c:v>
                </c:pt>
                <c:pt idx="1772">
                  <c:v>43685</c:v>
                </c:pt>
                <c:pt idx="1773">
                  <c:v>43686</c:v>
                </c:pt>
                <c:pt idx="1774">
                  <c:v>43687</c:v>
                </c:pt>
                <c:pt idx="1775">
                  <c:v>43688</c:v>
                </c:pt>
                <c:pt idx="1776">
                  <c:v>43689</c:v>
                </c:pt>
                <c:pt idx="1777">
                  <c:v>43690</c:v>
                </c:pt>
                <c:pt idx="1778">
                  <c:v>43691</c:v>
                </c:pt>
                <c:pt idx="1779">
                  <c:v>43692</c:v>
                </c:pt>
                <c:pt idx="1780">
                  <c:v>43693</c:v>
                </c:pt>
                <c:pt idx="1781">
                  <c:v>43694</c:v>
                </c:pt>
                <c:pt idx="1782">
                  <c:v>43695</c:v>
                </c:pt>
                <c:pt idx="1783">
                  <c:v>43696</c:v>
                </c:pt>
                <c:pt idx="1784">
                  <c:v>43697</c:v>
                </c:pt>
                <c:pt idx="1785">
                  <c:v>43698</c:v>
                </c:pt>
                <c:pt idx="1786">
                  <c:v>43699</c:v>
                </c:pt>
                <c:pt idx="1787">
                  <c:v>43700</c:v>
                </c:pt>
                <c:pt idx="1788">
                  <c:v>43701</c:v>
                </c:pt>
                <c:pt idx="1789">
                  <c:v>43702</c:v>
                </c:pt>
                <c:pt idx="1790">
                  <c:v>43703</c:v>
                </c:pt>
                <c:pt idx="1791">
                  <c:v>43704</c:v>
                </c:pt>
                <c:pt idx="1792">
                  <c:v>43705</c:v>
                </c:pt>
                <c:pt idx="1793">
                  <c:v>43706</c:v>
                </c:pt>
                <c:pt idx="1794">
                  <c:v>43707</c:v>
                </c:pt>
                <c:pt idx="1795">
                  <c:v>43708</c:v>
                </c:pt>
                <c:pt idx="1796">
                  <c:v>43709</c:v>
                </c:pt>
                <c:pt idx="1797">
                  <c:v>43710</c:v>
                </c:pt>
                <c:pt idx="1798">
                  <c:v>43711</c:v>
                </c:pt>
                <c:pt idx="1799">
                  <c:v>43712</c:v>
                </c:pt>
                <c:pt idx="1800">
                  <c:v>43713</c:v>
                </c:pt>
                <c:pt idx="1801">
                  <c:v>43714</c:v>
                </c:pt>
                <c:pt idx="1802">
                  <c:v>43715</c:v>
                </c:pt>
                <c:pt idx="1803">
                  <c:v>43716</c:v>
                </c:pt>
                <c:pt idx="1804">
                  <c:v>43717</c:v>
                </c:pt>
                <c:pt idx="1805">
                  <c:v>43718</c:v>
                </c:pt>
                <c:pt idx="1806">
                  <c:v>43719</c:v>
                </c:pt>
                <c:pt idx="1807">
                  <c:v>43720</c:v>
                </c:pt>
                <c:pt idx="1808">
                  <c:v>43721</c:v>
                </c:pt>
                <c:pt idx="1809">
                  <c:v>43722</c:v>
                </c:pt>
                <c:pt idx="1810">
                  <c:v>43723</c:v>
                </c:pt>
                <c:pt idx="1811">
                  <c:v>43724</c:v>
                </c:pt>
                <c:pt idx="1812">
                  <c:v>43725</c:v>
                </c:pt>
                <c:pt idx="1813">
                  <c:v>43726</c:v>
                </c:pt>
                <c:pt idx="1814">
                  <c:v>43727</c:v>
                </c:pt>
                <c:pt idx="1815">
                  <c:v>43728</c:v>
                </c:pt>
                <c:pt idx="1816">
                  <c:v>43729</c:v>
                </c:pt>
                <c:pt idx="1817">
                  <c:v>43730</c:v>
                </c:pt>
                <c:pt idx="1818">
                  <c:v>43731</c:v>
                </c:pt>
                <c:pt idx="1819">
                  <c:v>43732</c:v>
                </c:pt>
                <c:pt idx="1820">
                  <c:v>43733</c:v>
                </c:pt>
                <c:pt idx="1821">
                  <c:v>43734</c:v>
                </c:pt>
                <c:pt idx="1822">
                  <c:v>43735</c:v>
                </c:pt>
                <c:pt idx="1823">
                  <c:v>43736</c:v>
                </c:pt>
                <c:pt idx="1824">
                  <c:v>43737</c:v>
                </c:pt>
                <c:pt idx="1825">
                  <c:v>43738</c:v>
                </c:pt>
                <c:pt idx="1826">
                  <c:v>43739</c:v>
                </c:pt>
                <c:pt idx="1827">
                  <c:v>43740</c:v>
                </c:pt>
                <c:pt idx="1828">
                  <c:v>43741</c:v>
                </c:pt>
                <c:pt idx="1829">
                  <c:v>43742</c:v>
                </c:pt>
                <c:pt idx="1830">
                  <c:v>43743</c:v>
                </c:pt>
                <c:pt idx="1831">
                  <c:v>43744</c:v>
                </c:pt>
                <c:pt idx="1832">
                  <c:v>43745</c:v>
                </c:pt>
                <c:pt idx="1833">
                  <c:v>43746</c:v>
                </c:pt>
                <c:pt idx="1834">
                  <c:v>43747</c:v>
                </c:pt>
                <c:pt idx="1835">
                  <c:v>43748</c:v>
                </c:pt>
                <c:pt idx="1836">
                  <c:v>43749</c:v>
                </c:pt>
                <c:pt idx="1837">
                  <c:v>43750</c:v>
                </c:pt>
                <c:pt idx="1838">
                  <c:v>43751</c:v>
                </c:pt>
                <c:pt idx="1839">
                  <c:v>43752</c:v>
                </c:pt>
                <c:pt idx="1840">
                  <c:v>43753</c:v>
                </c:pt>
                <c:pt idx="1841">
                  <c:v>43754</c:v>
                </c:pt>
                <c:pt idx="1842">
                  <c:v>43755</c:v>
                </c:pt>
                <c:pt idx="1843">
                  <c:v>43756</c:v>
                </c:pt>
                <c:pt idx="1844">
                  <c:v>43757</c:v>
                </c:pt>
                <c:pt idx="1845">
                  <c:v>43758</c:v>
                </c:pt>
                <c:pt idx="1846">
                  <c:v>43759</c:v>
                </c:pt>
                <c:pt idx="1847">
                  <c:v>43760</c:v>
                </c:pt>
                <c:pt idx="1848">
                  <c:v>43761</c:v>
                </c:pt>
                <c:pt idx="1849">
                  <c:v>43762</c:v>
                </c:pt>
                <c:pt idx="1850">
                  <c:v>43763</c:v>
                </c:pt>
                <c:pt idx="1851">
                  <c:v>43764</c:v>
                </c:pt>
                <c:pt idx="1852">
                  <c:v>43765</c:v>
                </c:pt>
                <c:pt idx="1853">
                  <c:v>43766</c:v>
                </c:pt>
                <c:pt idx="1854">
                  <c:v>43767</c:v>
                </c:pt>
                <c:pt idx="1855">
                  <c:v>43768</c:v>
                </c:pt>
                <c:pt idx="1856">
                  <c:v>43769</c:v>
                </c:pt>
                <c:pt idx="1857">
                  <c:v>43770</c:v>
                </c:pt>
                <c:pt idx="1858">
                  <c:v>43771</c:v>
                </c:pt>
                <c:pt idx="1859">
                  <c:v>43772</c:v>
                </c:pt>
                <c:pt idx="1860">
                  <c:v>43773</c:v>
                </c:pt>
                <c:pt idx="1861">
                  <c:v>43774</c:v>
                </c:pt>
                <c:pt idx="1862">
                  <c:v>43775</c:v>
                </c:pt>
              </c:numCache>
            </c:numRef>
          </c:xVal>
          <c:yVal>
            <c:numRef>
              <c:f>Hydrology_XBDRR!$F$2:$F$1864</c:f>
              <c:numCache>
                <c:formatCode>General</c:formatCode>
                <c:ptCount val="1863"/>
                <c:pt idx="0">
                  <c:v>13.78</c:v>
                </c:pt>
                <c:pt idx="1">
                  <c:v>13.58</c:v>
                </c:pt>
                <c:pt idx="2">
                  <c:v>12.71</c:v>
                </c:pt>
                <c:pt idx="3">
                  <c:v>13.52</c:v>
                </c:pt>
                <c:pt idx="4">
                  <c:v>13.78</c:v>
                </c:pt>
                <c:pt idx="5">
                  <c:v>14.12</c:v>
                </c:pt>
                <c:pt idx="6">
                  <c:v>14.67</c:v>
                </c:pt>
                <c:pt idx="7">
                  <c:v>15.04</c:v>
                </c:pt>
                <c:pt idx="8">
                  <c:v>14.27</c:v>
                </c:pt>
                <c:pt idx="9">
                  <c:v>13.55</c:v>
                </c:pt>
                <c:pt idx="10">
                  <c:v>14.14</c:v>
                </c:pt>
                <c:pt idx="11">
                  <c:v>13.54</c:v>
                </c:pt>
                <c:pt idx="12">
                  <c:v>13.71</c:v>
                </c:pt>
                <c:pt idx="13">
                  <c:v>13.86</c:v>
                </c:pt>
                <c:pt idx="14">
                  <c:v>13.33</c:v>
                </c:pt>
                <c:pt idx="15">
                  <c:v>12.84</c:v>
                </c:pt>
                <c:pt idx="16">
                  <c:v>12.67</c:v>
                </c:pt>
                <c:pt idx="17">
                  <c:v>13.41</c:v>
                </c:pt>
                <c:pt idx="18">
                  <c:v>13.62</c:v>
                </c:pt>
                <c:pt idx="19">
                  <c:v>13.74</c:v>
                </c:pt>
                <c:pt idx="20">
                  <c:v>13.43</c:v>
                </c:pt>
                <c:pt idx="21">
                  <c:v>13.13</c:v>
                </c:pt>
                <c:pt idx="22">
                  <c:v>12.64</c:v>
                </c:pt>
                <c:pt idx="23">
                  <c:v>11.83</c:v>
                </c:pt>
                <c:pt idx="24">
                  <c:v>11.81</c:v>
                </c:pt>
                <c:pt idx="25">
                  <c:v>11.48</c:v>
                </c:pt>
                <c:pt idx="26">
                  <c:v>10.59</c:v>
                </c:pt>
                <c:pt idx="27">
                  <c:v>11.3</c:v>
                </c:pt>
                <c:pt idx="28">
                  <c:v>12.05</c:v>
                </c:pt>
                <c:pt idx="29">
                  <c:v>11.79</c:v>
                </c:pt>
                <c:pt idx="30">
                  <c:v>12.04</c:v>
                </c:pt>
                <c:pt idx="31">
                  <c:v>11.18</c:v>
                </c:pt>
                <c:pt idx="32">
                  <c:v>10.82</c:v>
                </c:pt>
                <c:pt idx="33">
                  <c:v>11.39</c:v>
                </c:pt>
                <c:pt idx="34">
                  <c:v>11.72</c:v>
                </c:pt>
                <c:pt idx="35">
                  <c:v>11.44</c:v>
                </c:pt>
                <c:pt idx="36">
                  <c:v>11.94</c:v>
                </c:pt>
                <c:pt idx="37">
                  <c:v>11</c:v>
                </c:pt>
                <c:pt idx="38">
                  <c:v>9.49</c:v>
                </c:pt>
                <c:pt idx="39">
                  <c:v>10.09</c:v>
                </c:pt>
                <c:pt idx="40">
                  <c:v>9.6199999999999992</c:v>
                </c:pt>
                <c:pt idx="41">
                  <c:v>7.41</c:v>
                </c:pt>
                <c:pt idx="42">
                  <c:v>5.15</c:v>
                </c:pt>
                <c:pt idx="43">
                  <c:v>3.96</c:v>
                </c:pt>
                <c:pt idx="44">
                  <c:v>3.44</c:v>
                </c:pt>
                <c:pt idx="45">
                  <c:v>2.88</c:v>
                </c:pt>
                <c:pt idx="46">
                  <c:v>2.72</c:v>
                </c:pt>
                <c:pt idx="47">
                  <c:v>2.79</c:v>
                </c:pt>
                <c:pt idx="48">
                  <c:v>3.06</c:v>
                </c:pt>
                <c:pt idx="49">
                  <c:v>3.86</c:v>
                </c:pt>
                <c:pt idx="50">
                  <c:v>5.3</c:v>
                </c:pt>
                <c:pt idx="51">
                  <c:v>6.26</c:v>
                </c:pt>
                <c:pt idx="52">
                  <c:v>6.38</c:v>
                </c:pt>
                <c:pt idx="53">
                  <c:v>6.57</c:v>
                </c:pt>
                <c:pt idx="54">
                  <c:v>6.12</c:v>
                </c:pt>
                <c:pt idx="55">
                  <c:v>7.34</c:v>
                </c:pt>
                <c:pt idx="56">
                  <c:v>8.6999999999999993</c:v>
                </c:pt>
                <c:pt idx="57">
                  <c:v>9.19</c:v>
                </c:pt>
                <c:pt idx="58">
                  <c:v>8.99</c:v>
                </c:pt>
                <c:pt idx="59">
                  <c:v>6.21</c:v>
                </c:pt>
                <c:pt idx="60">
                  <c:v>3.94</c:v>
                </c:pt>
                <c:pt idx="61">
                  <c:v>3.06</c:v>
                </c:pt>
                <c:pt idx="62">
                  <c:v>2.58</c:v>
                </c:pt>
                <c:pt idx="63">
                  <c:v>2.5099999999999998</c:v>
                </c:pt>
                <c:pt idx="64">
                  <c:v>3.79</c:v>
                </c:pt>
                <c:pt idx="65">
                  <c:v>4.87</c:v>
                </c:pt>
                <c:pt idx="66">
                  <c:v>5.73</c:v>
                </c:pt>
                <c:pt idx="67">
                  <c:v>5.71</c:v>
                </c:pt>
                <c:pt idx="68">
                  <c:v>6.62</c:v>
                </c:pt>
                <c:pt idx="69">
                  <c:v>7.72</c:v>
                </c:pt>
                <c:pt idx="70">
                  <c:v>8.35</c:v>
                </c:pt>
                <c:pt idx="71">
                  <c:v>8.0500000000000007</c:v>
                </c:pt>
                <c:pt idx="72">
                  <c:v>7.95</c:v>
                </c:pt>
                <c:pt idx="73">
                  <c:v>7.38</c:v>
                </c:pt>
                <c:pt idx="74">
                  <c:v>5.53</c:v>
                </c:pt>
                <c:pt idx="75">
                  <c:v>4.72</c:v>
                </c:pt>
                <c:pt idx="76">
                  <c:v>5.9</c:v>
                </c:pt>
                <c:pt idx="77">
                  <c:v>5.84</c:v>
                </c:pt>
                <c:pt idx="78">
                  <c:v>6.49</c:v>
                </c:pt>
                <c:pt idx="79">
                  <c:v>6.96</c:v>
                </c:pt>
                <c:pt idx="80">
                  <c:v>7</c:v>
                </c:pt>
                <c:pt idx="81">
                  <c:v>7.9</c:v>
                </c:pt>
                <c:pt idx="82">
                  <c:v>7.12</c:v>
                </c:pt>
                <c:pt idx="83">
                  <c:v>7.05</c:v>
                </c:pt>
                <c:pt idx="84">
                  <c:v>7.08</c:v>
                </c:pt>
                <c:pt idx="85">
                  <c:v>6.74</c:v>
                </c:pt>
                <c:pt idx="86">
                  <c:v>6.53</c:v>
                </c:pt>
                <c:pt idx="87">
                  <c:v>6.68</c:v>
                </c:pt>
                <c:pt idx="88">
                  <c:v>6.36</c:v>
                </c:pt>
                <c:pt idx="89">
                  <c:v>5.56</c:v>
                </c:pt>
                <c:pt idx="90">
                  <c:v>3.71</c:v>
                </c:pt>
                <c:pt idx="91">
                  <c:v>2.81</c:v>
                </c:pt>
                <c:pt idx="92">
                  <c:v>2.46</c:v>
                </c:pt>
                <c:pt idx="93">
                  <c:v>3.01</c:v>
                </c:pt>
                <c:pt idx="94">
                  <c:v>3.68</c:v>
                </c:pt>
                <c:pt idx="95">
                  <c:v>4.16</c:v>
                </c:pt>
                <c:pt idx="96">
                  <c:v>6.37</c:v>
                </c:pt>
                <c:pt idx="97">
                  <c:v>6.41</c:v>
                </c:pt>
                <c:pt idx="98">
                  <c:v>5.99</c:v>
                </c:pt>
                <c:pt idx="99">
                  <c:v>5.8</c:v>
                </c:pt>
                <c:pt idx="100">
                  <c:v>4.93</c:v>
                </c:pt>
                <c:pt idx="101">
                  <c:v>5.59</c:v>
                </c:pt>
                <c:pt idx="102">
                  <c:v>6.44</c:v>
                </c:pt>
                <c:pt idx="103">
                  <c:v>6.19</c:v>
                </c:pt>
                <c:pt idx="104">
                  <c:v>5.23</c:v>
                </c:pt>
                <c:pt idx="105">
                  <c:v>4.6900000000000004</c:v>
                </c:pt>
                <c:pt idx="106">
                  <c:v>3.97</c:v>
                </c:pt>
                <c:pt idx="107">
                  <c:v>5.61</c:v>
                </c:pt>
                <c:pt idx="108">
                  <c:v>5.29</c:v>
                </c:pt>
                <c:pt idx="109">
                  <c:v>6.71</c:v>
                </c:pt>
                <c:pt idx="110">
                  <c:v>6.65</c:v>
                </c:pt>
                <c:pt idx="111">
                  <c:v>5.74</c:v>
                </c:pt>
                <c:pt idx="112">
                  <c:v>4.63</c:v>
                </c:pt>
                <c:pt idx="113">
                  <c:v>5.82</c:v>
                </c:pt>
                <c:pt idx="114">
                  <c:v>6.85</c:v>
                </c:pt>
                <c:pt idx="115">
                  <c:v>8.16</c:v>
                </c:pt>
                <c:pt idx="116">
                  <c:v>8.49</c:v>
                </c:pt>
                <c:pt idx="117">
                  <c:v>7.75</c:v>
                </c:pt>
                <c:pt idx="118">
                  <c:v>7.58</c:v>
                </c:pt>
                <c:pt idx="119">
                  <c:v>7.9</c:v>
                </c:pt>
                <c:pt idx="120">
                  <c:v>6.32</c:v>
                </c:pt>
                <c:pt idx="121">
                  <c:v>5.3</c:v>
                </c:pt>
                <c:pt idx="122">
                  <c:v>5.41</c:v>
                </c:pt>
                <c:pt idx="123">
                  <c:v>6.16</c:v>
                </c:pt>
                <c:pt idx="124">
                  <c:v>6.76</c:v>
                </c:pt>
                <c:pt idx="125">
                  <c:v>7.01</c:v>
                </c:pt>
                <c:pt idx="126">
                  <c:v>6.85</c:v>
                </c:pt>
                <c:pt idx="127">
                  <c:v>7.75</c:v>
                </c:pt>
                <c:pt idx="128">
                  <c:v>8.59</c:v>
                </c:pt>
                <c:pt idx="129">
                  <c:v>8.48</c:v>
                </c:pt>
                <c:pt idx="130">
                  <c:v>8.76</c:v>
                </c:pt>
                <c:pt idx="131">
                  <c:v>8.92</c:v>
                </c:pt>
                <c:pt idx="132">
                  <c:v>9.3699999999999992</c:v>
                </c:pt>
                <c:pt idx="133">
                  <c:v>8.61</c:v>
                </c:pt>
                <c:pt idx="134">
                  <c:v>9.1999999999999993</c:v>
                </c:pt>
                <c:pt idx="135">
                  <c:v>9.5399999999999991</c:v>
                </c:pt>
                <c:pt idx="136">
                  <c:v>9.84</c:v>
                </c:pt>
                <c:pt idx="137">
                  <c:v>7.91</c:v>
                </c:pt>
                <c:pt idx="138">
                  <c:v>7.89</c:v>
                </c:pt>
                <c:pt idx="139">
                  <c:v>6.88</c:v>
                </c:pt>
                <c:pt idx="140">
                  <c:v>6.79</c:v>
                </c:pt>
                <c:pt idx="141">
                  <c:v>7.56</c:v>
                </c:pt>
                <c:pt idx="142">
                  <c:v>8.3699999999999992</c:v>
                </c:pt>
                <c:pt idx="143">
                  <c:v>7.86</c:v>
                </c:pt>
                <c:pt idx="144">
                  <c:v>6.25</c:v>
                </c:pt>
                <c:pt idx="145">
                  <c:v>5.6</c:v>
                </c:pt>
                <c:pt idx="146">
                  <c:v>5.82</c:v>
                </c:pt>
                <c:pt idx="147">
                  <c:v>6.67</c:v>
                </c:pt>
                <c:pt idx="148">
                  <c:v>7.88</c:v>
                </c:pt>
                <c:pt idx="149">
                  <c:v>8.4499999999999993</c:v>
                </c:pt>
                <c:pt idx="150">
                  <c:v>7.3</c:v>
                </c:pt>
                <c:pt idx="151">
                  <c:v>6.31</c:v>
                </c:pt>
                <c:pt idx="152">
                  <c:v>7.28</c:v>
                </c:pt>
                <c:pt idx="153">
                  <c:v>5.8</c:v>
                </c:pt>
                <c:pt idx="154">
                  <c:v>5.14</c:v>
                </c:pt>
                <c:pt idx="155">
                  <c:v>5.87</c:v>
                </c:pt>
                <c:pt idx="156">
                  <c:v>6.56</c:v>
                </c:pt>
                <c:pt idx="157">
                  <c:v>6.96</c:v>
                </c:pt>
                <c:pt idx="158">
                  <c:v>7.26</c:v>
                </c:pt>
                <c:pt idx="159">
                  <c:v>7.66</c:v>
                </c:pt>
                <c:pt idx="160">
                  <c:v>8.43</c:v>
                </c:pt>
                <c:pt idx="161">
                  <c:v>9.27</c:v>
                </c:pt>
                <c:pt idx="162">
                  <c:v>10.11</c:v>
                </c:pt>
                <c:pt idx="163">
                  <c:v>9.84</c:v>
                </c:pt>
                <c:pt idx="164">
                  <c:v>10.93</c:v>
                </c:pt>
                <c:pt idx="165">
                  <c:v>9.8000000000000007</c:v>
                </c:pt>
                <c:pt idx="166">
                  <c:v>9.41</c:v>
                </c:pt>
                <c:pt idx="167">
                  <c:v>9.19</c:v>
                </c:pt>
                <c:pt idx="168">
                  <c:v>9.9499999999999993</c:v>
                </c:pt>
                <c:pt idx="169">
                  <c:v>9.81</c:v>
                </c:pt>
                <c:pt idx="170">
                  <c:v>10.31</c:v>
                </c:pt>
                <c:pt idx="171">
                  <c:v>10.7</c:v>
                </c:pt>
                <c:pt idx="172">
                  <c:v>9.51</c:v>
                </c:pt>
                <c:pt idx="173">
                  <c:v>8.9499999999999993</c:v>
                </c:pt>
                <c:pt idx="174">
                  <c:v>9.49</c:v>
                </c:pt>
                <c:pt idx="175">
                  <c:v>9.6</c:v>
                </c:pt>
                <c:pt idx="176">
                  <c:v>11.18</c:v>
                </c:pt>
                <c:pt idx="177">
                  <c:v>11.79</c:v>
                </c:pt>
                <c:pt idx="178">
                  <c:v>12</c:v>
                </c:pt>
                <c:pt idx="179">
                  <c:v>11.7</c:v>
                </c:pt>
                <c:pt idx="180">
                  <c:v>12.29</c:v>
                </c:pt>
                <c:pt idx="181">
                  <c:v>11.5</c:v>
                </c:pt>
                <c:pt idx="182">
                  <c:v>10.25</c:v>
                </c:pt>
                <c:pt idx="183">
                  <c:v>10.220000000000001</c:v>
                </c:pt>
                <c:pt idx="184">
                  <c:v>9.77</c:v>
                </c:pt>
                <c:pt idx="185">
                  <c:v>9.74</c:v>
                </c:pt>
                <c:pt idx="186">
                  <c:v>9.16</c:v>
                </c:pt>
                <c:pt idx="187">
                  <c:v>9.44</c:v>
                </c:pt>
                <c:pt idx="188">
                  <c:v>9</c:v>
                </c:pt>
                <c:pt idx="189">
                  <c:v>10.55</c:v>
                </c:pt>
                <c:pt idx="190">
                  <c:v>10.58</c:v>
                </c:pt>
                <c:pt idx="191">
                  <c:v>10.66</c:v>
                </c:pt>
                <c:pt idx="192">
                  <c:v>10.47</c:v>
                </c:pt>
                <c:pt idx="193">
                  <c:v>10.210000000000001</c:v>
                </c:pt>
                <c:pt idx="194">
                  <c:v>9.7200000000000006</c:v>
                </c:pt>
                <c:pt idx="195">
                  <c:v>9.25</c:v>
                </c:pt>
                <c:pt idx="196">
                  <c:v>9.3000000000000007</c:v>
                </c:pt>
                <c:pt idx="197">
                  <c:v>9.9</c:v>
                </c:pt>
                <c:pt idx="198">
                  <c:v>11.21</c:v>
                </c:pt>
                <c:pt idx="199">
                  <c:v>11.76</c:v>
                </c:pt>
                <c:pt idx="200">
                  <c:v>12.17</c:v>
                </c:pt>
                <c:pt idx="201">
                  <c:v>12.85</c:v>
                </c:pt>
                <c:pt idx="202">
                  <c:v>12.63</c:v>
                </c:pt>
                <c:pt idx="203">
                  <c:v>11.49</c:v>
                </c:pt>
                <c:pt idx="204">
                  <c:v>10.94</c:v>
                </c:pt>
                <c:pt idx="205">
                  <c:v>10.44</c:v>
                </c:pt>
                <c:pt idx="206">
                  <c:v>10.33</c:v>
                </c:pt>
                <c:pt idx="207">
                  <c:v>10</c:v>
                </c:pt>
                <c:pt idx="208">
                  <c:v>13.22</c:v>
                </c:pt>
                <c:pt idx="209">
                  <c:v>13.21</c:v>
                </c:pt>
                <c:pt idx="210">
                  <c:v>12.36</c:v>
                </c:pt>
                <c:pt idx="211">
                  <c:v>13.05</c:v>
                </c:pt>
                <c:pt idx="212">
                  <c:v>13.23</c:v>
                </c:pt>
                <c:pt idx="213">
                  <c:v>13.25</c:v>
                </c:pt>
                <c:pt idx="214">
                  <c:v>12.76</c:v>
                </c:pt>
                <c:pt idx="215">
                  <c:v>12.94</c:v>
                </c:pt>
                <c:pt idx="216">
                  <c:v>12.09</c:v>
                </c:pt>
                <c:pt idx="217">
                  <c:v>11.31</c:v>
                </c:pt>
                <c:pt idx="218">
                  <c:v>12.02</c:v>
                </c:pt>
                <c:pt idx="219">
                  <c:v>13.12</c:v>
                </c:pt>
                <c:pt idx="220">
                  <c:v>14.11</c:v>
                </c:pt>
                <c:pt idx="221">
                  <c:v>14.69</c:v>
                </c:pt>
                <c:pt idx="222">
                  <c:v>14.2</c:v>
                </c:pt>
                <c:pt idx="223">
                  <c:v>13.64</c:v>
                </c:pt>
                <c:pt idx="224">
                  <c:v>13.1</c:v>
                </c:pt>
                <c:pt idx="225">
                  <c:v>12.74</c:v>
                </c:pt>
                <c:pt idx="226">
                  <c:v>13.21</c:v>
                </c:pt>
                <c:pt idx="227">
                  <c:v>13.59</c:v>
                </c:pt>
                <c:pt idx="228">
                  <c:v>13.67</c:v>
                </c:pt>
                <c:pt idx="229">
                  <c:v>14.83</c:v>
                </c:pt>
                <c:pt idx="230">
                  <c:v>16.079999999999998</c:v>
                </c:pt>
                <c:pt idx="231">
                  <c:v>16.2</c:v>
                </c:pt>
                <c:pt idx="232">
                  <c:v>16.850000000000001</c:v>
                </c:pt>
                <c:pt idx="233">
                  <c:v>16.29</c:v>
                </c:pt>
                <c:pt idx="234">
                  <c:v>15.23</c:v>
                </c:pt>
                <c:pt idx="235">
                  <c:v>15.04</c:v>
                </c:pt>
                <c:pt idx="236">
                  <c:v>14.69</c:v>
                </c:pt>
                <c:pt idx="237">
                  <c:v>14.93</c:v>
                </c:pt>
                <c:pt idx="238">
                  <c:v>15.5</c:v>
                </c:pt>
                <c:pt idx="239">
                  <c:v>16.62</c:v>
                </c:pt>
                <c:pt idx="240">
                  <c:v>17.579999999999998</c:v>
                </c:pt>
                <c:pt idx="241">
                  <c:v>17.170000000000002</c:v>
                </c:pt>
                <c:pt idx="242">
                  <c:v>16.68</c:v>
                </c:pt>
                <c:pt idx="243">
                  <c:v>15.89</c:v>
                </c:pt>
                <c:pt idx="244">
                  <c:v>15.34</c:v>
                </c:pt>
                <c:pt idx="245">
                  <c:v>15.08</c:v>
                </c:pt>
                <c:pt idx="246">
                  <c:v>15.24</c:v>
                </c:pt>
                <c:pt idx="247">
                  <c:v>16.16</c:v>
                </c:pt>
                <c:pt idx="248">
                  <c:v>17.010000000000002</c:v>
                </c:pt>
                <c:pt idx="249">
                  <c:v>18.149999999999999</c:v>
                </c:pt>
                <c:pt idx="250">
                  <c:v>18.68</c:v>
                </c:pt>
                <c:pt idx="251">
                  <c:v>18.36</c:v>
                </c:pt>
                <c:pt idx="252">
                  <c:v>17.84</c:v>
                </c:pt>
                <c:pt idx="253">
                  <c:v>17.68</c:v>
                </c:pt>
                <c:pt idx="254">
                  <c:v>16.96</c:v>
                </c:pt>
                <c:pt idx="255">
                  <c:v>15.97</c:v>
                </c:pt>
                <c:pt idx="256">
                  <c:v>16.399999999999999</c:v>
                </c:pt>
                <c:pt idx="257">
                  <c:v>17.37</c:v>
                </c:pt>
                <c:pt idx="258">
                  <c:v>17.37</c:v>
                </c:pt>
                <c:pt idx="259">
                  <c:v>17.100000000000001</c:v>
                </c:pt>
                <c:pt idx="260">
                  <c:v>17.12</c:v>
                </c:pt>
                <c:pt idx="261">
                  <c:v>17.12</c:v>
                </c:pt>
                <c:pt idx="262">
                  <c:v>16.850000000000001</c:v>
                </c:pt>
                <c:pt idx="263">
                  <c:v>16.73</c:v>
                </c:pt>
                <c:pt idx="264">
                  <c:v>16.93</c:v>
                </c:pt>
                <c:pt idx="265">
                  <c:v>17.07</c:v>
                </c:pt>
                <c:pt idx="266">
                  <c:v>17.46</c:v>
                </c:pt>
                <c:pt idx="267">
                  <c:v>18.2</c:v>
                </c:pt>
                <c:pt idx="268">
                  <c:v>19.420000000000002</c:v>
                </c:pt>
                <c:pt idx="269">
                  <c:v>19.920000000000002</c:v>
                </c:pt>
                <c:pt idx="270">
                  <c:v>19.399999999999999</c:v>
                </c:pt>
                <c:pt idx="271">
                  <c:v>20.49</c:v>
                </c:pt>
                <c:pt idx="272">
                  <c:v>20.91</c:v>
                </c:pt>
                <c:pt idx="273">
                  <c:v>20.34</c:v>
                </c:pt>
                <c:pt idx="274">
                  <c:v>20.65</c:v>
                </c:pt>
                <c:pt idx="275">
                  <c:v>20.92</c:v>
                </c:pt>
                <c:pt idx="276">
                  <c:v>20.65</c:v>
                </c:pt>
                <c:pt idx="277">
                  <c:v>20.079999999999998</c:v>
                </c:pt>
                <c:pt idx="278">
                  <c:v>20.21</c:v>
                </c:pt>
                <c:pt idx="279">
                  <c:v>19.739999999999998</c:v>
                </c:pt>
                <c:pt idx="280">
                  <c:v>19.760000000000002</c:v>
                </c:pt>
                <c:pt idx="281">
                  <c:v>20.04</c:v>
                </c:pt>
                <c:pt idx="282">
                  <c:v>19.46</c:v>
                </c:pt>
                <c:pt idx="283">
                  <c:v>18.54</c:v>
                </c:pt>
                <c:pt idx="284">
                  <c:v>18.72</c:v>
                </c:pt>
                <c:pt idx="285">
                  <c:v>18.78</c:v>
                </c:pt>
                <c:pt idx="286">
                  <c:v>18.190000000000001</c:v>
                </c:pt>
                <c:pt idx="287">
                  <c:v>18.02</c:v>
                </c:pt>
                <c:pt idx="288">
                  <c:v>18.260000000000002</c:v>
                </c:pt>
                <c:pt idx="289">
                  <c:v>17.82</c:v>
                </c:pt>
                <c:pt idx="290">
                  <c:v>18.45</c:v>
                </c:pt>
                <c:pt idx="291">
                  <c:v>19.75</c:v>
                </c:pt>
                <c:pt idx="292">
                  <c:v>20.02</c:v>
                </c:pt>
                <c:pt idx="293">
                  <c:v>18.940000000000001</c:v>
                </c:pt>
                <c:pt idx="294">
                  <c:v>17.8</c:v>
                </c:pt>
                <c:pt idx="295">
                  <c:v>17.600000000000001</c:v>
                </c:pt>
                <c:pt idx="296">
                  <c:v>17.13</c:v>
                </c:pt>
                <c:pt idx="297">
                  <c:v>17.14</c:v>
                </c:pt>
                <c:pt idx="298">
                  <c:v>16.54</c:v>
                </c:pt>
                <c:pt idx="299">
                  <c:v>16.27</c:v>
                </c:pt>
                <c:pt idx="300">
                  <c:v>16.8</c:v>
                </c:pt>
                <c:pt idx="301">
                  <c:v>17.66</c:v>
                </c:pt>
                <c:pt idx="302">
                  <c:v>18.29</c:v>
                </c:pt>
                <c:pt idx="303">
                  <c:v>18.68</c:v>
                </c:pt>
                <c:pt idx="304">
                  <c:v>18.64</c:v>
                </c:pt>
                <c:pt idx="305">
                  <c:v>18.53</c:v>
                </c:pt>
                <c:pt idx="306">
                  <c:v>19.18</c:v>
                </c:pt>
                <c:pt idx="307">
                  <c:v>18.690000000000001</c:v>
                </c:pt>
                <c:pt idx="308">
                  <c:v>17.05</c:v>
                </c:pt>
                <c:pt idx="309">
                  <c:v>17.2</c:v>
                </c:pt>
                <c:pt idx="310">
                  <c:v>17.11</c:v>
                </c:pt>
                <c:pt idx="311">
                  <c:v>17.77</c:v>
                </c:pt>
                <c:pt idx="312">
                  <c:v>18.23</c:v>
                </c:pt>
                <c:pt idx="313">
                  <c:v>18.48</c:v>
                </c:pt>
                <c:pt idx="314">
                  <c:v>18.43</c:v>
                </c:pt>
                <c:pt idx="315">
                  <c:v>18.260000000000002</c:v>
                </c:pt>
                <c:pt idx="316">
                  <c:v>18.649999999999999</c:v>
                </c:pt>
                <c:pt idx="317">
                  <c:v>17.77</c:v>
                </c:pt>
                <c:pt idx="318">
                  <c:v>16.87</c:v>
                </c:pt>
                <c:pt idx="319">
                  <c:v>16.55</c:v>
                </c:pt>
                <c:pt idx="320">
                  <c:v>16.66</c:v>
                </c:pt>
                <c:pt idx="321">
                  <c:v>17.21</c:v>
                </c:pt>
                <c:pt idx="322">
                  <c:v>18.04</c:v>
                </c:pt>
                <c:pt idx="323">
                  <c:v>17.829999999999998</c:v>
                </c:pt>
                <c:pt idx="324">
                  <c:v>17.100000000000001</c:v>
                </c:pt>
                <c:pt idx="325">
                  <c:v>16.22</c:v>
                </c:pt>
                <c:pt idx="326">
                  <c:v>16.170000000000002</c:v>
                </c:pt>
                <c:pt idx="327">
                  <c:v>16.079999999999998</c:v>
                </c:pt>
                <c:pt idx="328">
                  <c:v>15.49</c:v>
                </c:pt>
                <c:pt idx="329">
                  <c:v>15.77</c:v>
                </c:pt>
                <c:pt idx="330">
                  <c:v>16.7</c:v>
                </c:pt>
                <c:pt idx="331">
                  <c:v>17.329999999999998</c:v>
                </c:pt>
                <c:pt idx="332">
                  <c:v>17.34</c:v>
                </c:pt>
                <c:pt idx="333">
                  <c:v>16.48</c:v>
                </c:pt>
                <c:pt idx="334">
                  <c:v>16.16</c:v>
                </c:pt>
                <c:pt idx="335">
                  <c:v>16.03</c:v>
                </c:pt>
                <c:pt idx="336">
                  <c:v>15.69</c:v>
                </c:pt>
                <c:pt idx="337">
                  <c:v>14.96</c:v>
                </c:pt>
                <c:pt idx="338">
                  <c:v>14.33</c:v>
                </c:pt>
                <c:pt idx="339">
                  <c:v>13.66</c:v>
                </c:pt>
                <c:pt idx="340">
                  <c:v>14.02</c:v>
                </c:pt>
                <c:pt idx="341">
                  <c:v>14.93</c:v>
                </c:pt>
                <c:pt idx="342">
                  <c:v>15.19</c:v>
                </c:pt>
                <c:pt idx="343">
                  <c:v>15.65</c:v>
                </c:pt>
                <c:pt idx="344">
                  <c:v>15.88</c:v>
                </c:pt>
                <c:pt idx="345">
                  <c:v>16.11</c:v>
                </c:pt>
                <c:pt idx="346">
                  <c:v>16.32</c:v>
                </c:pt>
                <c:pt idx="347">
                  <c:v>16.100000000000001</c:v>
                </c:pt>
                <c:pt idx="348">
                  <c:v>14.84</c:v>
                </c:pt>
                <c:pt idx="349">
                  <c:v>14.09</c:v>
                </c:pt>
                <c:pt idx="350">
                  <c:v>13.61</c:v>
                </c:pt>
                <c:pt idx="351">
                  <c:v>14.17</c:v>
                </c:pt>
                <c:pt idx="352">
                  <c:v>14.36</c:v>
                </c:pt>
                <c:pt idx="353">
                  <c:v>15.07</c:v>
                </c:pt>
                <c:pt idx="354">
                  <c:v>16.29</c:v>
                </c:pt>
                <c:pt idx="355">
                  <c:v>15.29</c:v>
                </c:pt>
                <c:pt idx="356">
                  <c:v>12.88</c:v>
                </c:pt>
                <c:pt idx="357">
                  <c:v>12.11</c:v>
                </c:pt>
                <c:pt idx="358">
                  <c:v>13.28</c:v>
                </c:pt>
                <c:pt idx="359">
                  <c:v>14.17</c:v>
                </c:pt>
                <c:pt idx="360">
                  <c:v>13.3</c:v>
                </c:pt>
                <c:pt idx="361">
                  <c:v>11.62</c:v>
                </c:pt>
                <c:pt idx="362">
                  <c:v>11.15</c:v>
                </c:pt>
                <c:pt idx="363">
                  <c:v>11.25</c:v>
                </c:pt>
                <c:pt idx="364">
                  <c:v>11.57</c:v>
                </c:pt>
                <c:pt idx="365">
                  <c:v>11.83</c:v>
                </c:pt>
                <c:pt idx="366">
                  <c:v>11.86</c:v>
                </c:pt>
                <c:pt idx="367">
                  <c:v>12.79</c:v>
                </c:pt>
                <c:pt idx="368">
                  <c:v>11.89</c:v>
                </c:pt>
                <c:pt idx="369">
                  <c:v>11.63</c:v>
                </c:pt>
                <c:pt idx="370">
                  <c:v>11.7</c:v>
                </c:pt>
                <c:pt idx="371">
                  <c:v>12.73</c:v>
                </c:pt>
                <c:pt idx="372">
                  <c:v>13.25</c:v>
                </c:pt>
                <c:pt idx="373">
                  <c:v>13.41</c:v>
                </c:pt>
                <c:pt idx="374">
                  <c:v>13.82</c:v>
                </c:pt>
                <c:pt idx="375">
                  <c:v>13.56</c:v>
                </c:pt>
                <c:pt idx="376">
                  <c:v>12.83</c:v>
                </c:pt>
                <c:pt idx="377">
                  <c:v>13.27</c:v>
                </c:pt>
                <c:pt idx="378">
                  <c:v>11.95</c:v>
                </c:pt>
                <c:pt idx="379">
                  <c:v>11.7</c:v>
                </c:pt>
                <c:pt idx="380">
                  <c:v>11.5</c:v>
                </c:pt>
                <c:pt idx="381">
                  <c:v>12.28</c:v>
                </c:pt>
                <c:pt idx="382">
                  <c:v>13.06</c:v>
                </c:pt>
                <c:pt idx="383">
                  <c:v>13.58</c:v>
                </c:pt>
                <c:pt idx="384">
                  <c:v>12.88</c:v>
                </c:pt>
                <c:pt idx="385">
                  <c:v>11.37</c:v>
                </c:pt>
                <c:pt idx="386">
                  <c:v>11.31</c:v>
                </c:pt>
                <c:pt idx="387">
                  <c:v>10.130000000000001</c:v>
                </c:pt>
                <c:pt idx="388">
                  <c:v>10.11</c:v>
                </c:pt>
                <c:pt idx="389">
                  <c:v>10.44</c:v>
                </c:pt>
                <c:pt idx="390">
                  <c:v>11.27</c:v>
                </c:pt>
                <c:pt idx="391">
                  <c:v>11.05</c:v>
                </c:pt>
                <c:pt idx="392">
                  <c:v>10.88</c:v>
                </c:pt>
                <c:pt idx="393">
                  <c:v>11.61</c:v>
                </c:pt>
                <c:pt idx="394">
                  <c:v>12.12</c:v>
                </c:pt>
                <c:pt idx="395">
                  <c:v>12.39</c:v>
                </c:pt>
                <c:pt idx="396">
                  <c:v>11.53</c:v>
                </c:pt>
                <c:pt idx="397">
                  <c:v>11.09</c:v>
                </c:pt>
                <c:pt idx="398">
                  <c:v>9.59</c:v>
                </c:pt>
                <c:pt idx="399">
                  <c:v>8.42</c:v>
                </c:pt>
                <c:pt idx="400">
                  <c:v>9.32</c:v>
                </c:pt>
                <c:pt idx="401">
                  <c:v>9.66</c:v>
                </c:pt>
                <c:pt idx="402">
                  <c:v>10.050000000000001</c:v>
                </c:pt>
                <c:pt idx="403">
                  <c:v>10.17</c:v>
                </c:pt>
                <c:pt idx="404">
                  <c:v>9.7100000000000009</c:v>
                </c:pt>
                <c:pt idx="405">
                  <c:v>9.3699999999999992</c:v>
                </c:pt>
                <c:pt idx="406">
                  <c:v>9.36</c:v>
                </c:pt>
                <c:pt idx="407">
                  <c:v>8.73</c:v>
                </c:pt>
                <c:pt idx="408">
                  <c:v>10.01</c:v>
                </c:pt>
                <c:pt idx="409">
                  <c:v>9.84</c:v>
                </c:pt>
                <c:pt idx="410">
                  <c:v>8.89</c:v>
                </c:pt>
                <c:pt idx="411">
                  <c:v>7.8</c:v>
                </c:pt>
                <c:pt idx="412">
                  <c:v>9.0299999999999994</c:v>
                </c:pt>
                <c:pt idx="413">
                  <c:v>8.18</c:v>
                </c:pt>
                <c:pt idx="414">
                  <c:v>7.85</c:v>
                </c:pt>
                <c:pt idx="415">
                  <c:v>6.15</c:v>
                </c:pt>
                <c:pt idx="416">
                  <c:v>5.04</c:v>
                </c:pt>
                <c:pt idx="417">
                  <c:v>4.67</c:v>
                </c:pt>
                <c:pt idx="418">
                  <c:v>4.7300000000000004</c:v>
                </c:pt>
                <c:pt idx="419">
                  <c:v>5.88</c:v>
                </c:pt>
                <c:pt idx="420">
                  <c:v>4.22</c:v>
                </c:pt>
                <c:pt idx="421">
                  <c:v>3.17</c:v>
                </c:pt>
                <c:pt idx="422">
                  <c:v>2.69</c:v>
                </c:pt>
                <c:pt idx="423">
                  <c:v>2.23</c:v>
                </c:pt>
                <c:pt idx="424">
                  <c:v>2.02</c:v>
                </c:pt>
                <c:pt idx="425">
                  <c:v>1.84</c:v>
                </c:pt>
                <c:pt idx="426">
                  <c:v>3.48</c:v>
                </c:pt>
                <c:pt idx="427">
                  <c:v>4.6900000000000004</c:v>
                </c:pt>
                <c:pt idx="428">
                  <c:v>5.97</c:v>
                </c:pt>
                <c:pt idx="429">
                  <c:v>6.3</c:v>
                </c:pt>
                <c:pt idx="430">
                  <c:v>6.14</c:v>
                </c:pt>
                <c:pt idx="431">
                  <c:v>6.83</c:v>
                </c:pt>
                <c:pt idx="432">
                  <c:v>7.2</c:v>
                </c:pt>
                <c:pt idx="433">
                  <c:v>8.16</c:v>
                </c:pt>
                <c:pt idx="434">
                  <c:v>8.64</c:v>
                </c:pt>
                <c:pt idx="435">
                  <c:v>7.98</c:v>
                </c:pt>
                <c:pt idx="436">
                  <c:v>7.54</c:v>
                </c:pt>
                <c:pt idx="437">
                  <c:v>7.31</c:v>
                </c:pt>
                <c:pt idx="438">
                  <c:v>7.15</c:v>
                </c:pt>
                <c:pt idx="439">
                  <c:v>6.57</c:v>
                </c:pt>
                <c:pt idx="440">
                  <c:v>5.87</c:v>
                </c:pt>
                <c:pt idx="441">
                  <c:v>6</c:v>
                </c:pt>
                <c:pt idx="442">
                  <c:v>5.32</c:v>
                </c:pt>
                <c:pt idx="443">
                  <c:v>6.02</c:v>
                </c:pt>
                <c:pt idx="444">
                  <c:v>6</c:v>
                </c:pt>
                <c:pt idx="445">
                  <c:v>6.1</c:v>
                </c:pt>
                <c:pt idx="446">
                  <c:v>5.93</c:v>
                </c:pt>
                <c:pt idx="447">
                  <c:v>5.77</c:v>
                </c:pt>
                <c:pt idx="448">
                  <c:v>5.72</c:v>
                </c:pt>
                <c:pt idx="449">
                  <c:v>5.59</c:v>
                </c:pt>
                <c:pt idx="450">
                  <c:v>5.41</c:v>
                </c:pt>
                <c:pt idx="451">
                  <c:v>4.82</c:v>
                </c:pt>
                <c:pt idx="452">
                  <c:v>4.83</c:v>
                </c:pt>
                <c:pt idx="453">
                  <c:v>4.79</c:v>
                </c:pt>
                <c:pt idx="454">
                  <c:v>4.7</c:v>
                </c:pt>
                <c:pt idx="455">
                  <c:v>3.35</c:v>
                </c:pt>
                <c:pt idx="456">
                  <c:v>2.2599999999999998</c:v>
                </c:pt>
                <c:pt idx="457">
                  <c:v>1.86</c:v>
                </c:pt>
                <c:pt idx="458">
                  <c:v>1.6</c:v>
                </c:pt>
                <c:pt idx="459">
                  <c:v>1.49</c:v>
                </c:pt>
                <c:pt idx="460">
                  <c:v>2.9</c:v>
                </c:pt>
                <c:pt idx="461">
                  <c:v>3.41</c:v>
                </c:pt>
                <c:pt idx="462">
                  <c:v>3.25</c:v>
                </c:pt>
                <c:pt idx="463">
                  <c:v>3.09</c:v>
                </c:pt>
                <c:pt idx="464">
                  <c:v>3.68</c:v>
                </c:pt>
                <c:pt idx="465">
                  <c:v>2.64</c:v>
                </c:pt>
                <c:pt idx="466">
                  <c:v>2.99</c:v>
                </c:pt>
                <c:pt idx="467">
                  <c:v>2.73</c:v>
                </c:pt>
                <c:pt idx="468">
                  <c:v>4.25</c:v>
                </c:pt>
                <c:pt idx="469">
                  <c:v>5.09</c:v>
                </c:pt>
                <c:pt idx="470">
                  <c:v>4.55</c:v>
                </c:pt>
                <c:pt idx="471">
                  <c:v>3.84</c:v>
                </c:pt>
                <c:pt idx="472">
                  <c:v>5.25</c:v>
                </c:pt>
                <c:pt idx="473">
                  <c:v>5.53</c:v>
                </c:pt>
                <c:pt idx="474">
                  <c:v>5.78</c:v>
                </c:pt>
                <c:pt idx="475">
                  <c:v>5.86</c:v>
                </c:pt>
                <c:pt idx="476">
                  <c:v>6.12</c:v>
                </c:pt>
                <c:pt idx="477">
                  <c:v>6.62</c:v>
                </c:pt>
                <c:pt idx="478">
                  <c:v>7.08</c:v>
                </c:pt>
                <c:pt idx="479">
                  <c:v>6.55</c:v>
                </c:pt>
                <c:pt idx="480">
                  <c:v>6.61</c:v>
                </c:pt>
                <c:pt idx="481">
                  <c:v>5.96</c:v>
                </c:pt>
                <c:pt idx="482">
                  <c:v>6.92</c:v>
                </c:pt>
                <c:pt idx="483">
                  <c:v>7.53</c:v>
                </c:pt>
                <c:pt idx="484">
                  <c:v>8.06</c:v>
                </c:pt>
                <c:pt idx="485">
                  <c:v>7.32</c:v>
                </c:pt>
                <c:pt idx="486">
                  <c:v>6.94</c:v>
                </c:pt>
                <c:pt idx="487">
                  <c:v>6.58</c:v>
                </c:pt>
                <c:pt idx="488">
                  <c:v>6.31</c:v>
                </c:pt>
                <c:pt idx="489">
                  <c:v>6.14</c:v>
                </c:pt>
                <c:pt idx="490">
                  <c:v>6.04</c:v>
                </c:pt>
                <c:pt idx="491">
                  <c:v>6.59</c:v>
                </c:pt>
                <c:pt idx="492">
                  <c:v>6.82</c:v>
                </c:pt>
                <c:pt idx="493">
                  <c:v>6.91</c:v>
                </c:pt>
                <c:pt idx="494">
                  <c:v>5.92</c:v>
                </c:pt>
                <c:pt idx="495">
                  <c:v>6.03</c:v>
                </c:pt>
                <c:pt idx="496">
                  <c:v>6.01</c:v>
                </c:pt>
                <c:pt idx="497">
                  <c:v>6.63</c:v>
                </c:pt>
                <c:pt idx="498">
                  <c:v>7.24</c:v>
                </c:pt>
                <c:pt idx="499">
                  <c:v>8.34</c:v>
                </c:pt>
                <c:pt idx="500">
                  <c:v>7.74</c:v>
                </c:pt>
                <c:pt idx="501">
                  <c:v>8.02</c:v>
                </c:pt>
                <c:pt idx="502">
                  <c:v>8.7100000000000009</c:v>
                </c:pt>
                <c:pt idx="503">
                  <c:v>8.91</c:v>
                </c:pt>
                <c:pt idx="504">
                  <c:v>8.89</c:v>
                </c:pt>
                <c:pt idx="505">
                  <c:v>8.73</c:v>
                </c:pt>
                <c:pt idx="506">
                  <c:v>8.25</c:v>
                </c:pt>
                <c:pt idx="507">
                  <c:v>7.58</c:v>
                </c:pt>
                <c:pt idx="508">
                  <c:v>6.53</c:v>
                </c:pt>
                <c:pt idx="509">
                  <c:v>6.74</c:v>
                </c:pt>
                <c:pt idx="510">
                  <c:v>5.97</c:v>
                </c:pt>
                <c:pt idx="511">
                  <c:v>7.16</c:v>
                </c:pt>
                <c:pt idx="512">
                  <c:v>7.37</c:v>
                </c:pt>
                <c:pt idx="513">
                  <c:v>7.62</c:v>
                </c:pt>
                <c:pt idx="514">
                  <c:v>8.6199999999999992</c:v>
                </c:pt>
                <c:pt idx="515">
                  <c:v>8.18</c:v>
                </c:pt>
                <c:pt idx="516">
                  <c:v>7.88</c:v>
                </c:pt>
                <c:pt idx="517">
                  <c:v>8.1300000000000008</c:v>
                </c:pt>
                <c:pt idx="518">
                  <c:v>8.31</c:v>
                </c:pt>
                <c:pt idx="519">
                  <c:v>8.59</c:v>
                </c:pt>
                <c:pt idx="520">
                  <c:v>8.1199999999999992</c:v>
                </c:pt>
                <c:pt idx="521">
                  <c:v>9.23</c:v>
                </c:pt>
                <c:pt idx="522">
                  <c:v>9.42</c:v>
                </c:pt>
                <c:pt idx="523">
                  <c:v>8.42</c:v>
                </c:pt>
                <c:pt idx="524">
                  <c:v>8.07</c:v>
                </c:pt>
                <c:pt idx="525">
                  <c:v>8.2100000000000009</c:v>
                </c:pt>
                <c:pt idx="526">
                  <c:v>8.61</c:v>
                </c:pt>
                <c:pt idx="527">
                  <c:v>7.8</c:v>
                </c:pt>
                <c:pt idx="528">
                  <c:v>8.61</c:v>
                </c:pt>
                <c:pt idx="529">
                  <c:v>7.92</c:v>
                </c:pt>
                <c:pt idx="530">
                  <c:v>7.61</c:v>
                </c:pt>
                <c:pt idx="531">
                  <c:v>7.69</c:v>
                </c:pt>
                <c:pt idx="532">
                  <c:v>7.99</c:v>
                </c:pt>
                <c:pt idx="533">
                  <c:v>7.05</c:v>
                </c:pt>
                <c:pt idx="534">
                  <c:v>7.18</c:v>
                </c:pt>
                <c:pt idx="535">
                  <c:v>8.5399999999999991</c:v>
                </c:pt>
                <c:pt idx="536">
                  <c:v>9.36</c:v>
                </c:pt>
                <c:pt idx="537">
                  <c:v>9.41</c:v>
                </c:pt>
                <c:pt idx="538">
                  <c:v>9.68</c:v>
                </c:pt>
                <c:pt idx="539">
                  <c:v>9.6</c:v>
                </c:pt>
                <c:pt idx="540">
                  <c:v>9.42</c:v>
                </c:pt>
                <c:pt idx="541">
                  <c:v>9.49</c:v>
                </c:pt>
                <c:pt idx="542">
                  <c:v>9.1999999999999993</c:v>
                </c:pt>
                <c:pt idx="543">
                  <c:v>9.59</c:v>
                </c:pt>
                <c:pt idx="544">
                  <c:v>8.56</c:v>
                </c:pt>
                <c:pt idx="545">
                  <c:v>8.8000000000000007</c:v>
                </c:pt>
                <c:pt idx="546">
                  <c:v>9.69</c:v>
                </c:pt>
                <c:pt idx="547">
                  <c:v>10.74</c:v>
                </c:pt>
                <c:pt idx="548">
                  <c:v>11.48</c:v>
                </c:pt>
                <c:pt idx="549">
                  <c:v>11.75</c:v>
                </c:pt>
                <c:pt idx="550">
                  <c:v>11.77</c:v>
                </c:pt>
                <c:pt idx="551">
                  <c:v>11.73</c:v>
                </c:pt>
                <c:pt idx="552">
                  <c:v>10.72</c:v>
                </c:pt>
                <c:pt idx="553">
                  <c:v>11.02</c:v>
                </c:pt>
                <c:pt idx="554">
                  <c:v>12.38</c:v>
                </c:pt>
                <c:pt idx="555">
                  <c:v>13.34</c:v>
                </c:pt>
                <c:pt idx="556">
                  <c:v>12.9</c:v>
                </c:pt>
                <c:pt idx="557">
                  <c:v>12.36</c:v>
                </c:pt>
                <c:pt idx="558">
                  <c:v>11.74</c:v>
                </c:pt>
                <c:pt idx="559">
                  <c:v>11.13</c:v>
                </c:pt>
                <c:pt idx="560">
                  <c:v>10.69</c:v>
                </c:pt>
                <c:pt idx="561">
                  <c:v>10.84</c:v>
                </c:pt>
                <c:pt idx="562">
                  <c:v>11.14</c:v>
                </c:pt>
                <c:pt idx="563">
                  <c:v>10.93</c:v>
                </c:pt>
                <c:pt idx="564">
                  <c:v>12.19</c:v>
                </c:pt>
                <c:pt idx="565">
                  <c:v>13.99</c:v>
                </c:pt>
                <c:pt idx="566">
                  <c:v>14.97</c:v>
                </c:pt>
                <c:pt idx="567">
                  <c:v>15.5</c:v>
                </c:pt>
                <c:pt idx="568">
                  <c:v>15.99</c:v>
                </c:pt>
                <c:pt idx="569">
                  <c:v>14.39</c:v>
                </c:pt>
                <c:pt idx="570">
                  <c:v>13.71</c:v>
                </c:pt>
                <c:pt idx="571">
                  <c:v>12.72</c:v>
                </c:pt>
                <c:pt idx="572">
                  <c:v>11.2</c:v>
                </c:pt>
                <c:pt idx="573">
                  <c:v>11.07</c:v>
                </c:pt>
                <c:pt idx="574">
                  <c:v>11.49</c:v>
                </c:pt>
                <c:pt idx="575">
                  <c:v>12.03</c:v>
                </c:pt>
                <c:pt idx="576">
                  <c:v>11.94</c:v>
                </c:pt>
                <c:pt idx="577">
                  <c:v>11.86</c:v>
                </c:pt>
                <c:pt idx="578">
                  <c:v>12.93</c:v>
                </c:pt>
                <c:pt idx="579">
                  <c:v>14.6</c:v>
                </c:pt>
                <c:pt idx="580">
                  <c:v>15.46</c:v>
                </c:pt>
                <c:pt idx="581">
                  <c:v>14.15</c:v>
                </c:pt>
                <c:pt idx="582">
                  <c:v>13.76</c:v>
                </c:pt>
                <c:pt idx="583">
                  <c:v>14.21</c:v>
                </c:pt>
                <c:pt idx="584">
                  <c:v>14.86</c:v>
                </c:pt>
                <c:pt idx="585">
                  <c:v>14.38</c:v>
                </c:pt>
                <c:pt idx="586">
                  <c:v>13.75</c:v>
                </c:pt>
                <c:pt idx="587">
                  <c:v>13.58</c:v>
                </c:pt>
                <c:pt idx="588">
                  <c:v>14.3</c:v>
                </c:pt>
                <c:pt idx="589">
                  <c:v>14.78</c:v>
                </c:pt>
                <c:pt idx="590">
                  <c:v>15.48</c:v>
                </c:pt>
                <c:pt idx="591">
                  <c:v>14.9</c:v>
                </c:pt>
                <c:pt idx="592">
                  <c:v>13.83</c:v>
                </c:pt>
                <c:pt idx="593">
                  <c:v>13.44</c:v>
                </c:pt>
                <c:pt idx="594">
                  <c:v>14.11</c:v>
                </c:pt>
                <c:pt idx="595">
                  <c:v>14.08</c:v>
                </c:pt>
                <c:pt idx="596">
                  <c:v>13.39</c:v>
                </c:pt>
                <c:pt idx="597">
                  <c:v>13.53</c:v>
                </c:pt>
                <c:pt idx="598">
                  <c:v>13.24</c:v>
                </c:pt>
                <c:pt idx="599">
                  <c:v>13.75</c:v>
                </c:pt>
                <c:pt idx="600">
                  <c:v>13.76</c:v>
                </c:pt>
                <c:pt idx="601">
                  <c:v>13.73</c:v>
                </c:pt>
                <c:pt idx="602">
                  <c:v>14.03</c:v>
                </c:pt>
                <c:pt idx="603">
                  <c:v>13.62</c:v>
                </c:pt>
                <c:pt idx="604">
                  <c:v>13.24</c:v>
                </c:pt>
                <c:pt idx="605">
                  <c:v>13.08</c:v>
                </c:pt>
                <c:pt idx="606">
                  <c:v>13.26</c:v>
                </c:pt>
                <c:pt idx="607">
                  <c:v>13.07</c:v>
                </c:pt>
                <c:pt idx="608">
                  <c:v>14.38</c:v>
                </c:pt>
                <c:pt idx="609">
                  <c:v>15.68</c:v>
                </c:pt>
                <c:pt idx="610">
                  <c:v>16.07</c:v>
                </c:pt>
                <c:pt idx="611">
                  <c:v>16.559999999999999</c:v>
                </c:pt>
                <c:pt idx="612">
                  <c:v>17.66</c:v>
                </c:pt>
                <c:pt idx="613">
                  <c:v>18.760000000000002</c:v>
                </c:pt>
                <c:pt idx="614">
                  <c:v>19.36</c:v>
                </c:pt>
                <c:pt idx="615">
                  <c:v>18.36</c:v>
                </c:pt>
                <c:pt idx="616">
                  <c:v>17.62</c:v>
                </c:pt>
                <c:pt idx="617">
                  <c:v>16.03</c:v>
                </c:pt>
                <c:pt idx="618">
                  <c:v>15.4</c:v>
                </c:pt>
                <c:pt idx="619">
                  <c:v>14.81</c:v>
                </c:pt>
                <c:pt idx="620">
                  <c:v>15.24</c:v>
                </c:pt>
                <c:pt idx="621">
                  <c:v>14.53</c:v>
                </c:pt>
                <c:pt idx="622">
                  <c:v>13.94</c:v>
                </c:pt>
                <c:pt idx="623">
                  <c:v>13.57</c:v>
                </c:pt>
                <c:pt idx="624">
                  <c:v>14.43</c:v>
                </c:pt>
                <c:pt idx="625">
                  <c:v>14.16</c:v>
                </c:pt>
                <c:pt idx="626">
                  <c:v>14.13</c:v>
                </c:pt>
                <c:pt idx="627">
                  <c:v>14.2</c:v>
                </c:pt>
                <c:pt idx="628">
                  <c:v>14.99</c:v>
                </c:pt>
                <c:pt idx="629">
                  <c:v>15.42</c:v>
                </c:pt>
                <c:pt idx="630">
                  <c:v>15.64</c:v>
                </c:pt>
                <c:pt idx="631">
                  <c:v>15.91</c:v>
                </c:pt>
                <c:pt idx="632">
                  <c:v>15.03</c:v>
                </c:pt>
                <c:pt idx="633">
                  <c:v>15.73</c:v>
                </c:pt>
                <c:pt idx="634">
                  <c:v>16.2</c:v>
                </c:pt>
                <c:pt idx="635">
                  <c:v>17.579999999999998</c:v>
                </c:pt>
                <c:pt idx="636">
                  <c:v>17.79</c:v>
                </c:pt>
                <c:pt idx="637">
                  <c:v>17.13</c:v>
                </c:pt>
                <c:pt idx="638">
                  <c:v>16.5</c:v>
                </c:pt>
                <c:pt idx="639">
                  <c:v>16.579999999999998</c:v>
                </c:pt>
                <c:pt idx="640">
                  <c:v>17.309999999999999</c:v>
                </c:pt>
                <c:pt idx="641">
                  <c:v>17.079999999999998</c:v>
                </c:pt>
                <c:pt idx="642">
                  <c:v>16.170000000000002</c:v>
                </c:pt>
                <c:pt idx="643">
                  <c:v>15.63</c:v>
                </c:pt>
                <c:pt idx="644">
                  <c:v>16.21</c:v>
                </c:pt>
                <c:pt idx="645">
                  <c:v>16.12</c:v>
                </c:pt>
                <c:pt idx="646">
                  <c:v>16.8</c:v>
                </c:pt>
                <c:pt idx="647">
                  <c:v>16.66</c:v>
                </c:pt>
                <c:pt idx="648">
                  <c:v>16.43</c:v>
                </c:pt>
                <c:pt idx="649">
                  <c:v>16.71</c:v>
                </c:pt>
                <c:pt idx="650">
                  <c:v>16.79</c:v>
                </c:pt>
                <c:pt idx="651">
                  <c:v>16.920000000000002</c:v>
                </c:pt>
                <c:pt idx="652">
                  <c:v>16.34</c:v>
                </c:pt>
                <c:pt idx="653">
                  <c:v>16.54</c:v>
                </c:pt>
                <c:pt idx="654">
                  <c:v>16.89</c:v>
                </c:pt>
                <c:pt idx="655">
                  <c:v>16.809999999999999</c:v>
                </c:pt>
                <c:pt idx="656">
                  <c:v>16.8</c:v>
                </c:pt>
                <c:pt idx="657">
                  <c:v>17.16</c:v>
                </c:pt>
                <c:pt idx="658">
                  <c:v>17.760000000000002</c:v>
                </c:pt>
                <c:pt idx="659">
                  <c:v>17.920000000000002</c:v>
                </c:pt>
                <c:pt idx="660">
                  <c:v>17.510000000000002</c:v>
                </c:pt>
                <c:pt idx="661">
                  <c:v>17.21</c:v>
                </c:pt>
                <c:pt idx="662">
                  <c:v>17.170000000000002</c:v>
                </c:pt>
                <c:pt idx="663">
                  <c:v>18.05</c:v>
                </c:pt>
                <c:pt idx="664">
                  <c:v>18.329999999999998</c:v>
                </c:pt>
                <c:pt idx="665">
                  <c:v>18.46</c:v>
                </c:pt>
                <c:pt idx="666">
                  <c:v>19.03</c:v>
                </c:pt>
                <c:pt idx="667">
                  <c:v>19.34</c:v>
                </c:pt>
                <c:pt idx="668">
                  <c:v>18.899999999999999</c:v>
                </c:pt>
                <c:pt idx="669">
                  <c:v>18.13</c:v>
                </c:pt>
                <c:pt idx="670">
                  <c:v>17.329999999999998</c:v>
                </c:pt>
                <c:pt idx="671">
                  <c:v>16.82</c:v>
                </c:pt>
                <c:pt idx="672">
                  <c:v>17.11</c:v>
                </c:pt>
                <c:pt idx="673">
                  <c:v>17.25</c:v>
                </c:pt>
                <c:pt idx="674">
                  <c:v>17.48</c:v>
                </c:pt>
                <c:pt idx="675">
                  <c:v>16.28</c:v>
                </c:pt>
                <c:pt idx="676">
                  <c:v>15.9</c:v>
                </c:pt>
                <c:pt idx="677">
                  <c:v>16.510000000000002</c:v>
                </c:pt>
                <c:pt idx="678">
                  <c:v>16.5</c:v>
                </c:pt>
                <c:pt idx="679">
                  <c:v>17.09</c:v>
                </c:pt>
                <c:pt idx="680">
                  <c:v>17.27</c:v>
                </c:pt>
                <c:pt idx="681">
                  <c:v>18.04</c:v>
                </c:pt>
                <c:pt idx="682">
                  <c:v>18.88</c:v>
                </c:pt>
                <c:pt idx="683">
                  <c:v>18.760000000000002</c:v>
                </c:pt>
                <c:pt idx="684">
                  <c:v>17.68</c:v>
                </c:pt>
                <c:pt idx="685">
                  <c:v>18.61</c:v>
                </c:pt>
                <c:pt idx="686">
                  <c:v>18.21</c:v>
                </c:pt>
                <c:pt idx="687">
                  <c:v>18.36</c:v>
                </c:pt>
                <c:pt idx="688">
                  <c:v>18.72</c:v>
                </c:pt>
                <c:pt idx="689">
                  <c:v>18.86</c:v>
                </c:pt>
                <c:pt idx="690">
                  <c:v>18.07</c:v>
                </c:pt>
                <c:pt idx="691">
                  <c:v>17.04</c:v>
                </c:pt>
                <c:pt idx="692">
                  <c:v>16.149999999999999</c:v>
                </c:pt>
                <c:pt idx="693">
                  <c:v>16.68</c:v>
                </c:pt>
                <c:pt idx="694">
                  <c:v>17.43</c:v>
                </c:pt>
                <c:pt idx="695">
                  <c:v>18.04</c:v>
                </c:pt>
                <c:pt idx="696">
                  <c:v>17.47</c:v>
                </c:pt>
                <c:pt idx="697">
                  <c:v>16.64</c:v>
                </c:pt>
                <c:pt idx="698">
                  <c:v>16.37</c:v>
                </c:pt>
                <c:pt idx="699">
                  <c:v>16.100000000000001</c:v>
                </c:pt>
                <c:pt idx="700">
                  <c:v>15.57</c:v>
                </c:pt>
                <c:pt idx="701">
                  <c:v>15.84</c:v>
                </c:pt>
                <c:pt idx="702">
                  <c:v>15.27</c:v>
                </c:pt>
                <c:pt idx="703">
                  <c:v>15.16</c:v>
                </c:pt>
                <c:pt idx="704">
                  <c:v>14.35</c:v>
                </c:pt>
                <c:pt idx="705">
                  <c:v>14.06</c:v>
                </c:pt>
                <c:pt idx="706">
                  <c:v>14.89</c:v>
                </c:pt>
                <c:pt idx="707">
                  <c:v>15.39</c:v>
                </c:pt>
                <c:pt idx="708">
                  <c:v>15.46</c:v>
                </c:pt>
                <c:pt idx="709">
                  <c:v>14.25</c:v>
                </c:pt>
                <c:pt idx="710">
                  <c:v>14.49</c:v>
                </c:pt>
                <c:pt idx="711">
                  <c:v>15.05</c:v>
                </c:pt>
                <c:pt idx="712">
                  <c:v>13.93</c:v>
                </c:pt>
                <c:pt idx="713">
                  <c:v>13.57</c:v>
                </c:pt>
                <c:pt idx="714">
                  <c:v>13.59</c:v>
                </c:pt>
                <c:pt idx="715">
                  <c:v>13.83</c:v>
                </c:pt>
                <c:pt idx="716">
                  <c:v>13.85</c:v>
                </c:pt>
                <c:pt idx="717">
                  <c:v>14.76</c:v>
                </c:pt>
                <c:pt idx="718">
                  <c:v>14.66</c:v>
                </c:pt>
                <c:pt idx="719">
                  <c:v>14.52</c:v>
                </c:pt>
                <c:pt idx="720">
                  <c:v>13.26</c:v>
                </c:pt>
                <c:pt idx="721">
                  <c:v>12.83</c:v>
                </c:pt>
                <c:pt idx="722">
                  <c:v>12.67</c:v>
                </c:pt>
                <c:pt idx="723">
                  <c:v>12.83</c:v>
                </c:pt>
                <c:pt idx="724">
                  <c:v>13.62</c:v>
                </c:pt>
                <c:pt idx="725">
                  <c:v>14.65</c:v>
                </c:pt>
                <c:pt idx="726">
                  <c:v>14.48</c:v>
                </c:pt>
                <c:pt idx="727">
                  <c:v>15.13</c:v>
                </c:pt>
                <c:pt idx="728">
                  <c:v>13.39</c:v>
                </c:pt>
                <c:pt idx="729">
                  <c:v>12.35</c:v>
                </c:pt>
                <c:pt idx="730">
                  <c:v>11.68</c:v>
                </c:pt>
                <c:pt idx="731">
                  <c:v>11.74</c:v>
                </c:pt>
                <c:pt idx="732">
                  <c:v>12.04</c:v>
                </c:pt>
                <c:pt idx="733">
                  <c:v>12.02</c:v>
                </c:pt>
                <c:pt idx="734">
                  <c:v>12.57</c:v>
                </c:pt>
                <c:pt idx="735">
                  <c:v>12.79</c:v>
                </c:pt>
                <c:pt idx="736">
                  <c:v>12.78</c:v>
                </c:pt>
                <c:pt idx="737">
                  <c:v>13.01</c:v>
                </c:pt>
                <c:pt idx="738">
                  <c:v>13.06</c:v>
                </c:pt>
                <c:pt idx="739">
                  <c:v>12.96</c:v>
                </c:pt>
                <c:pt idx="740">
                  <c:v>12.11</c:v>
                </c:pt>
                <c:pt idx="741">
                  <c:v>10.29</c:v>
                </c:pt>
                <c:pt idx="742">
                  <c:v>9.64</c:v>
                </c:pt>
                <c:pt idx="743">
                  <c:v>10.96</c:v>
                </c:pt>
                <c:pt idx="744">
                  <c:v>11.51</c:v>
                </c:pt>
                <c:pt idx="745">
                  <c:v>11.39</c:v>
                </c:pt>
                <c:pt idx="746">
                  <c:v>11.5</c:v>
                </c:pt>
                <c:pt idx="747">
                  <c:v>11.65</c:v>
                </c:pt>
                <c:pt idx="748">
                  <c:v>11.43</c:v>
                </c:pt>
                <c:pt idx="749">
                  <c:v>11.16</c:v>
                </c:pt>
                <c:pt idx="750">
                  <c:v>11.63</c:v>
                </c:pt>
                <c:pt idx="751">
                  <c:v>11.54</c:v>
                </c:pt>
                <c:pt idx="752">
                  <c:v>11.37</c:v>
                </c:pt>
                <c:pt idx="753">
                  <c:v>11.6</c:v>
                </c:pt>
                <c:pt idx="754">
                  <c:v>11.53</c:v>
                </c:pt>
                <c:pt idx="755">
                  <c:v>11.11</c:v>
                </c:pt>
                <c:pt idx="756">
                  <c:v>11.05</c:v>
                </c:pt>
                <c:pt idx="757">
                  <c:v>11.58</c:v>
                </c:pt>
                <c:pt idx="758">
                  <c:v>11.45</c:v>
                </c:pt>
                <c:pt idx="759">
                  <c:v>10.75</c:v>
                </c:pt>
                <c:pt idx="760">
                  <c:v>9.77</c:v>
                </c:pt>
                <c:pt idx="761">
                  <c:v>10.64</c:v>
                </c:pt>
                <c:pt idx="762">
                  <c:v>10.95</c:v>
                </c:pt>
                <c:pt idx="763">
                  <c:v>10.92</c:v>
                </c:pt>
                <c:pt idx="764">
                  <c:v>10.78</c:v>
                </c:pt>
                <c:pt idx="765">
                  <c:v>9.92</c:v>
                </c:pt>
                <c:pt idx="766">
                  <c:v>10.88</c:v>
                </c:pt>
                <c:pt idx="767">
                  <c:v>11.1</c:v>
                </c:pt>
                <c:pt idx="768">
                  <c:v>11.28</c:v>
                </c:pt>
                <c:pt idx="769">
                  <c:v>11.04</c:v>
                </c:pt>
                <c:pt idx="770">
                  <c:v>11.04</c:v>
                </c:pt>
                <c:pt idx="771">
                  <c:v>10.64</c:v>
                </c:pt>
                <c:pt idx="772">
                  <c:v>11.01</c:v>
                </c:pt>
                <c:pt idx="773">
                  <c:v>11.36</c:v>
                </c:pt>
                <c:pt idx="774">
                  <c:v>10.25</c:v>
                </c:pt>
                <c:pt idx="775">
                  <c:v>10.67</c:v>
                </c:pt>
                <c:pt idx="776">
                  <c:v>10.39</c:v>
                </c:pt>
                <c:pt idx="777">
                  <c:v>9.61</c:v>
                </c:pt>
                <c:pt idx="778">
                  <c:v>9.2200000000000006</c:v>
                </c:pt>
                <c:pt idx="779">
                  <c:v>7.91</c:v>
                </c:pt>
                <c:pt idx="780">
                  <c:v>8.59</c:v>
                </c:pt>
                <c:pt idx="781">
                  <c:v>9.1999999999999993</c:v>
                </c:pt>
                <c:pt idx="782">
                  <c:v>9.17</c:v>
                </c:pt>
                <c:pt idx="783">
                  <c:v>8.7200000000000006</c:v>
                </c:pt>
                <c:pt idx="784">
                  <c:v>8.7100000000000009</c:v>
                </c:pt>
                <c:pt idx="785">
                  <c:v>8.49</c:v>
                </c:pt>
                <c:pt idx="786">
                  <c:v>8.5399999999999991</c:v>
                </c:pt>
                <c:pt idx="787">
                  <c:v>8.93</c:v>
                </c:pt>
                <c:pt idx="788">
                  <c:v>8.5399999999999991</c:v>
                </c:pt>
                <c:pt idx="789">
                  <c:v>8.24</c:v>
                </c:pt>
                <c:pt idx="790">
                  <c:v>8.34</c:v>
                </c:pt>
                <c:pt idx="791">
                  <c:v>7.99</c:v>
                </c:pt>
                <c:pt idx="792">
                  <c:v>7.11</c:v>
                </c:pt>
                <c:pt idx="793">
                  <c:v>7.77</c:v>
                </c:pt>
                <c:pt idx="794">
                  <c:v>8.09</c:v>
                </c:pt>
                <c:pt idx="795">
                  <c:v>7.39</c:v>
                </c:pt>
                <c:pt idx="796">
                  <c:v>6.25</c:v>
                </c:pt>
                <c:pt idx="797">
                  <c:v>5.0999999999999996</c:v>
                </c:pt>
                <c:pt idx="798">
                  <c:v>3.78</c:v>
                </c:pt>
                <c:pt idx="799">
                  <c:v>2.82</c:v>
                </c:pt>
                <c:pt idx="800">
                  <c:v>3.5</c:v>
                </c:pt>
                <c:pt idx="801">
                  <c:v>3.99</c:v>
                </c:pt>
                <c:pt idx="802">
                  <c:v>4.6100000000000003</c:v>
                </c:pt>
                <c:pt idx="803">
                  <c:v>4.92</c:v>
                </c:pt>
                <c:pt idx="804">
                  <c:v>4.68</c:v>
                </c:pt>
                <c:pt idx="805">
                  <c:v>3.31</c:v>
                </c:pt>
                <c:pt idx="806">
                  <c:v>3.45</c:v>
                </c:pt>
                <c:pt idx="807">
                  <c:v>2.5299999999999998</c:v>
                </c:pt>
                <c:pt idx="808">
                  <c:v>1.67</c:v>
                </c:pt>
                <c:pt idx="809">
                  <c:v>2.4700000000000002</c:v>
                </c:pt>
                <c:pt idx="810">
                  <c:v>3.54</c:v>
                </c:pt>
                <c:pt idx="811">
                  <c:v>4.47</c:v>
                </c:pt>
                <c:pt idx="812">
                  <c:v>3.85</c:v>
                </c:pt>
                <c:pt idx="813">
                  <c:v>3.53</c:v>
                </c:pt>
                <c:pt idx="818">
                  <c:v>5.09</c:v>
                </c:pt>
                <c:pt idx="819">
                  <c:v>4.99</c:v>
                </c:pt>
                <c:pt idx="820">
                  <c:v>5.08</c:v>
                </c:pt>
                <c:pt idx="821">
                  <c:v>5.09</c:v>
                </c:pt>
                <c:pt idx="822">
                  <c:v>4.0199999999999996</c:v>
                </c:pt>
                <c:pt idx="823">
                  <c:v>3.86</c:v>
                </c:pt>
                <c:pt idx="824">
                  <c:v>3.42</c:v>
                </c:pt>
                <c:pt idx="825">
                  <c:v>1.75</c:v>
                </c:pt>
                <c:pt idx="826">
                  <c:v>0.96</c:v>
                </c:pt>
                <c:pt idx="827">
                  <c:v>0.65</c:v>
                </c:pt>
                <c:pt idx="828">
                  <c:v>0.9</c:v>
                </c:pt>
                <c:pt idx="829">
                  <c:v>1.49</c:v>
                </c:pt>
                <c:pt idx="830">
                  <c:v>2.57</c:v>
                </c:pt>
                <c:pt idx="831">
                  <c:v>2.93</c:v>
                </c:pt>
                <c:pt idx="832">
                  <c:v>2.98</c:v>
                </c:pt>
                <c:pt idx="833">
                  <c:v>2.2599999999999998</c:v>
                </c:pt>
                <c:pt idx="834">
                  <c:v>1.04</c:v>
                </c:pt>
                <c:pt idx="835">
                  <c:v>1.07</c:v>
                </c:pt>
                <c:pt idx="836">
                  <c:v>1.44</c:v>
                </c:pt>
                <c:pt idx="837">
                  <c:v>1.44</c:v>
                </c:pt>
                <c:pt idx="838">
                  <c:v>2.27</c:v>
                </c:pt>
                <c:pt idx="839">
                  <c:v>3.33</c:v>
                </c:pt>
                <c:pt idx="840">
                  <c:v>3.14</c:v>
                </c:pt>
                <c:pt idx="841">
                  <c:v>4.01</c:v>
                </c:pt>
                <c:pt idx="842">
                  <c:v>3.65</c:v>
                </c:pt>
                <c:pt idx="843">
                  <c:v>4.13</c:v>
                </c:pt>
                <c:pt idx="844">
                  <c:v>4.29</c:v>
                </c:pt>
                <c:pt idx="845">
                  <c:v>3.63</c:v>
                </c:pt>
                <c:pt idx="846">
                  <c:v>3.4</c:v>
                </c:pt>
                <c:pt idx="847">
                  <c:v>4.13</c:v>
                </c:pt>
                <c:pt idx="848">
                  <c:v>4.67</c:v>
                </c:pt>
                <c:pt idx="849">
                  <c:v>4.22</c:v>
                </c:pt>
                <c:pt idx="850">
                  <c:v>4.2699999999999996</c:v>
                </c:pt>
                <c:pt idx="851">
                  <c:v>4.66</c:v>
                </c:pt>
                <c:pt idx="852">
                  <c:v>5.34</c:v>
                </c:pt>
                <c:pt idx="853">
                  <c:v>5.07</c:v>
                </c:pt>
                <c:pt idx="854">
                  <c:v>2.84</c:v>
                </c:pt>
                <c:pt idx="855">
                  <c:v>1.77</c:v>
                </c:pt>
                <c:pt idx="856">
                  <c:v>2.94</c:v>
                </c:pt>
                <c:pt idx="857">
                  <c:v>4.03</c:v>
                </c:pt>
                <c:pt idx="858">
                  <c:v>4.25</c:v>
                </c:pt>
                <c:pt idx="859">
                  <c:v>2.91</c:v>
                </c:pt>
                <c:pt idx="860">
                  <c:v>3.26</c:v>
                </c:pt>
                <c:pt idx="861">
                  <c:v>3.55</c:v>
                </c:pt>
                <c:pt idx="862">
                  <c:v>4.72</c:v>
                </c:pt>
                <c:pt idx="863">
                  <c:v>5.41</c:v>
                </c:pt>
                <c:pt idx="864">
                  <c:v>5.37</c:v>
                </c:pt>
                <c:pt idx="865">
                  <c:v>4.8</c:v>
                </c:pt>
                <c:pt idx="866">
                  <c:v>4.4400000000000004</c:v>
                </c:pt>
                <c:pt idx="867">
                  <c:v>4.76</c:v>
                </c:pt>
                <c:pt idx="868">
                  <c:v>6.54</c:v>
                </c:pt>
                <c:pt idx="869">
                  <c:v>7.44</c:v>
                </c:pt>
                <c:pt idx="870">
                  <c:v>7.32</c:v>
                </c:pt>
                <c:pt idx="871">
                  <c:v>7.08</c:v>
                </c:pt>
                <c:pt idx="872">
                  <c:v>6.99</c:v>
                </c:pt>
                <c:pt idx="873">
                  <c:v>6.74</c:v>
                </c:pt>
                <c:pt idx="874">
                  <c:v>6.72</c:v>
                </c:pt>
                <c:pt idx="875">
                  <c:v>6.46</c:v>
                </c:pt>
                <c:pt idx="876">
                  <c:v>5.69</c:v>
                </c:pt>
                <c:pt idx="877">
                  <c:v>5.51</c:v>
                </c:pt>
                <c:pt idx="878">
                  <c:v>5.09</c:v>
                </c:pt>
                <c:pt idx="879">
                  <c:v>5.45</c:v>
                </c:pt>
                <c:pt idx="880">
                  <c:v>4.84</c:v>
                </c:pt>
                <c:pt idx="881">
                  <c:v>4.99</c:v>
                </c:pt>
                <c:pt idx="882">
                  <c:v>5.95</c:v>
                </c:pt>
                <c:pt idx="883">
                  <c:v>6.27</c:v>
                </c:pt>
                <c:pt idx="884">
                  <c:v>6.85</c:v>
                </c:pt>
                <c:pt idx="885">
                  <c:v>6.41</c:v>
                </c:pt>
                <c:pt idx="886">
                  <c:v>6.09</c:v>
                </c:pt>
                <c:pt idx="887">
                  <c:v>5.86</c:v>
                </c:pt>
                <c:pt idx="888">
                  <c:v>5.44</c:v>
                </c:pt>
                <c:pt idx="889">
                  <c:v>5.76</c:v>
                </c:pt>
                <c:pt idx="890">
                  <c:v>5.93</c:v>
                </c:pt>
                <c:pt idx="891">
                  <c:v>7.37</c:v>
                </c:pt>
                <c:pt idx="892">
                  <c:v>7.35</c:v>
                </c:pt>
                <c:pt idx="893">
                  <c:v>7.85</c:v>
                </c:pt>
                <c:pt idx="894">
                  <c:v>8.2200000000000006</c:v>
                </c:pt>
                <c:pt idx="895">
                  <c:v>8.64</c:v>
                </c:pt>
                <c:pt idx="896">
                  <c:v>8.9700000000000006</c:v>
                </c:pt>
                <c:pt idx="897">
                  <c:v>8.41</c:v>
                </c:pt>
                <c:pt idx="898">
                  <c:v>7.28</c:v>
                </c:pt>
                <c:pt idx="899">
                  <c:v>7.85</c:v>
                </c:pt>
                <c:pt idx="900">
                  <c:v>7.31</c:v>
                </c:pt>
                <c:pt idx="901">
                  <c:v>7.12</c:v>
                </c:pt>
                <c:pt idx="902">
                  <c:v>8.07</c:v>
                </c:pt>
                <c:pt idx="903">
                  <c:v>8.42</c:v>
                </c:pt>
                <c:pt idx="904">
                  <c:v>8.3699999999999992</c:v>
                </c:pt>
                <c:pt idx="905">
                  <c:v>8.85</c:v>
                </c:pt>
                <c:pt idx="906">
                  <c:v>8.7100000000000009</c:v>
                </c:pt>
                <c:pt idx="907">
                  <c:v>8.7100000000000009</c:v>
                </c:pt>
                <c:pt idx="908">
                  <c:v>9.07</c:v>
                </c:pt>
                <c:pt idx="909">
                  <c:v>8.81</c:v>
                </c:pt>
                <c:pt idx="910">
                  <c:v>9.31</c:v>
                </c:pt>
                <c:pt idx="911">
                  <c:v>9.17</c:v>
                </c:pt>
                <c:pt idx="912">
                  <c:v>8.83</c:v>
                </c:pt>
                <c:pt idx="913">
                  <c:v>9.67</c:v>
                </c:pt>
                <c:pt idx="914">
                  <c:v>9.52</c:v>
                </c:pt>
                <c:pt idx="915">
                  <c:v>9.3800000000000008</c:v>
                </c:pt>
                <c:pt idx="916">
                  <c:v>9.6199999999999992</c:v>
                </c:pt>
                <c:pt idx="917">
                  <c:v>10.11</c:v>
                </c:pt>
                <c:pt idx="918">
                  <c:v>10.199999999999999</c:v>
                </c:pt>
                <c:pt idx="919">
                  <c:v>9.99</c:v>
                </c:pt>
                <c:pt idx="920">
                  <c:v>9.49</c:v>
                </c:pt>
                <c:pt idx="921">
                  <c:v>9.18</c:v>
                </c:pt>
                <c:pt idx="922">
                  <c:v>9.6199999999999992</c:v>
                </c:pt>
                <c:pt idx="923">
                  <c:v>9.58</c:v>
                </c:pt>
                <c:pt idx="924">
                  <c:v>10.67</c:v>
                </c:pt>
                <c:pt idx="925">
                  <c:v>10.48</c:v>
                </c:pt>
                <c:pt idx="926">
                  <c:v>10.050000000000001</c:v>
                </c:pt>
                <c:pt idx="927">
                  <c:v>9.94</c:v>
                </c:pt>
                <c:pt idx="928">
                  <c:v>9.9499999999999993</c:v>
                </c:pt>
                <c:pt idx="929">
                  <c:v>11.23</c:v>
                </c:pt>
                <c:pt idx="930">
                  <c:v>11.15</c:v>
                </c:pt>
                <c:pt idx="931">
                  <c:v>10.37</c:v>
                </c:pt>
                <c:pt idx="932">
                  <c:v>10.92</c:v>
                </c:pt>
                <c:pt idx="933">
                  <c:v>11.61</c:v>
                </c:pt>
                <c:pt idx="934">
                  <c:v>11.68</c:v>
                </c:pt>
                <c:pt idx="935">
                  <c:v>11.04</c:v>
                </c:pt>
                <c:pt idx="936">
                  <c:v>11.14</c:v>
                </c:pt>
                <c:pt idx="937">
                  <c:v>11.46</c:v>
                </c:pt>
                <c:pt idx="938">
                  <c:v>11.14</c:v>
                </c:pt>
                <c:pt idx="939">
                  <c:v>10.7</c:v>
                </c:pt>
                <c:pt idx="940">
                  <c:v>11.18</c:v>
                </c:pt>
                <c:pt idx="941">
                  <c:v>10.49</c:v>
                </c:pt>
                <c:pt idx="942">
                  <c:v>10.79</c:v>
                </c:pt>
                <c:pt idx="943">
                  <c:v>10.32</c:v>
                </c:pt>
                <c:pt idx="944">
                  <c:v>10.83</c:v>
                </c:pt>
                <c:pt idx="945">
                  <c:v>13.1</c:v>
                </c:pt>
                <c:pt idx="946">
                  <c:v>14.75</c:v>
                </c:pt>
                <c:pt idx="947">
                  <c:v>14.24</c:v>
                </c:pt>
                <c:pt idx="948">
                  <c:v>12.54</c:v>
                </c:pt>
                <c:pt idx="949">
                  <c:v>12.28</c:v>
                </c:pt>
                <c:pt idx="950">
                  <c:v>12.37</c:v>
                </c:pt>
                <c:pt idx="951">
                  <c:v>12.92</c:v>
                </c:pt>
                <c:pt idx="952">
                  <c:v>14.23</c:v>
                </c:pt>
                <c:pt idx="953">
                  <c:v>14.12</c:v>
                </c:pt>
                <c:pt idx="954">
                  <c:v>12.04</c:v>
                </c:pt>
                <c:pt idx="955">
                  <c:v>12.1</c:v>
                </c:pt>
                <c:pt idx="956">
                  <c:v>12.04</c:v>
                </c:pt>
                <c:pt idx="957">
                  <c:v>11.69</c:v>
                </c:pt>
                <c:pt idx="958">
                  <c:v>10.93</c:v>
                </c:pt>
                <c:pt idx="959">
                  <c:v>11.26</c:v>
                </c:pt>
                <c:pt idx="960">
                  <c:v>12.32</c:v>
                </c:pt>
                <c:pt idx="961">
                  <c:v>13.48</c:v>
                </c:pt>
                <c:pt idx="962">
                  <c:v>14.96</c:v>
                </c:pt>
                <c:pt idx="963">
                  <c:v>15.52</c:v>
                </c:pt>
                <c:pt idx="964">
                  <c:v>16.32</c:v>
                </c:pt>
                <c:pt idx="965">
                  <c:v>16.75</c:v>
                </c:pt>
                <c:pt idx="966">
                  <c:v>14.48</c:v>
                </c:pt>
                <c:pt idx="967">
                  <c:v>13.78</c:v>
                </c:pt>
                <c:pt idx="968">
                  <c:v>15.29</c:v>
                </c:pt>
                <c:pt idx="969">
                  <c:v>16.47</c:v>
                </c:pt>
                <c:pt idx="970">
                  <c:v>17.5</c:v>
                </c:pt>
                <c:pt idx="971">
                  <c:v>17.64</c:v>
                </c:pt>
                <c:pt idx="972">
                  <c:v>16.02</c:v>
                </c:pt>
                <c:pt idx="973">
                  <c:v>15.95</c:v>
                </c:pt>
                <c:pt idx="974">
                  <c:v>16.34</c:v>
                </c:pt>
                <c:pt idx="975">
                  <c:v>16.54</c:v>
                </c:pt>
                <c:pt idx="976">
                  <c:v>15.78</c:v>
                </c:pt>
                <c:pt idx="977">
                  <c:v>14.79</c:v>
                </c:pt>
                <c:pt idx="978">
                  <c:v>14.7</c:v>
                </c:pt>
                <c:pt idx="979">
                  <c:v>16.18</c:v>
                </c:pt>
                <c:pt idx="980">
                  <c:v>17.25</c:v>
                </c:pt>
                <c:pt idx="981">
                  <c:v>16.489999999999998</c:v>
                </c:pt>
                <c:pt idx="982">
                  <c:v>14.98</c:v>
                </c:pt>
                <c:pt idx="983">
                  <c:v>14.22</c:v>
                </c:pt>
                <c:pt idx="984">
                  <c:v>14.56</c:v>
                </c:pt>
                <c:pt idx="985">
                  <c:v>14.13</c:v>
                </c:pt>
                <c:pt idx="986">
                  <c:v>14.07</c:v>
                </c:pt>
                <c:pt idx="987">
                  <c:v>14.12</c:v>
                </c:pt>
                <c:pt idx="988">
                  <c:v>13.76</c:v>
                </c:pt>
                <c:pt idx="989">
                  <c:v>14.51</c:v>
                </c:pt>
                <c:pt idx="990">
                  <c:v>14.44</c:v>
                </c:pt>
                <c:pt idx="991">
                  <c:v>14.85</c:v>
                </c:pt>
                <c:pt idx="992">
                  <c:v>15.7</c:v>
                </c:pt>
                <c:pt idx="993">
                  <c:v>15.88</c:v>
                </c:pt>
                <c:pt idx="994">
                  <c:v>15.14</c:v>
                </c:pt>
                <c:pt idx="995">
                  <c:v>15.07</c:v>
                </c:pt>
                <c:pt idx="996">
                  <c:v>16.079999999999998</c:v>
                </c:pt>
                <c:pt idx="997">
                  <c:v>17.3</c:v>
                </c:pt>
                <c:pt idx="998">
                  <c:v>18.79</c:v>
                </c:pt>
                <c:pt idx="999">
                  <c:v>18.88</c:v>
                </c:pt>
                <c:pt idx="1000">
                  <c:v>17.78</c:v>
                </c:pt>
                <c:pt idx="1001">
                  <c:v>16.579999999999998</c:v>
                </c:pt>
                <c:pt idx="1002">
                  <c:v>17.27</c:v>
                </c:pt>
                <c:pt idx="1003">
                  <c:v>18.2</c:v>
                </c:pt>
                <c:pt idx="1004">
                  <c:v>17.829999999999998</c:v>
                </c:pt>
                <c:pt idx="1005">
                  <c:v>17.14</c:v>
                </c:pt>
                <c:pt idx="1006">
                  <c:v>17.05</c:v>
                </c:pt>
                <c:pt idx="1007">
                  <c:v>16.36</c:v>
                </c:pt>
                <c:pt idx="1008">
                  <c:v>16.989999999999998</c:v>
                </c:pt>
                <c:pt idx="1009">
                  <c:v>17.940000000000001</c:v>
                </c:pt>
                <c:pt idx="1010">
                  <c:v>17.98</c:v>
                </c:pt>
                <c:pt idx="1011">
                  <c:v>18.04</c:v>
                </c:pt>
                <c:pt idx="1012">
                  <c:v>18.170000000000002</c:v>
                </c:pt>
                <c:pt idx="1013">
                  <c:v>18.07</c:v>
                </c:pt>
                <c:pt idx="1014">
                  <c:v>17.62</c:v>
                </c:pt>
                <c:pt idx="1015">
                  <c:v>17.41</c:v>
                </c:pt>
                <c:pt idx="1016">
                  <c:v>17.420000000000002</c:v>
                </c:pt>
                <c:pt idx="1017">
                  <c:v>17.09</c:v>
                </c:pt>
                <c:pt idx="1018">
                  <c:v>17.41</c:v>
                </c:pt>
                <c:pt idx="1019">
                  <c:v>17.41</c:v>
                </c:pt>
                <c:pt idx="1020">
                  <c:v>16.72</c:v>
                </c:pt>
                <c:pt idx="1021">
                  <c:v>17.14</c:v>
                </c:pt>
                <c:pt idx="1022">
                  <c:v>17.23</c:v>
                </c:pt>
                <c:pt idx="1023">
                  <c:v>17.61</c:v>
                </c:pt>
                <c:pt idx="1024">
                  <c:v>17.420000000000002</c:v>
                </c:pt>
                <c:pt idx="1025">
                  <c:v>18.72</c:v>
                </c:pt>
                <c:pt idx="1026">
                  <c:v>19.14</c:v>
                </c:pt>
                <c:pt idx="1027">
                  <c:v>18.3</c:v>
                </c:pt>
                <c:pt idx="1028">
                  <c:v>18.41</c:v>
                </c:pt>
                <c:pt idx="1029">
                  <c:v>18.73</c:v>
                </c:pt>
                <c:pt idx="1030">
                  <c:v>17.82</c:v>
                </c:pt>
                <c:pt idx="1031">
                  <c:v>17.27</c:v>
                </c:pt>
                <c:pt idx="1032">
                  <c:v>17.64</c:v>
                </c:pt>
                <c:pt idx="1033">
                  <c:v>18.18</c:v>
                </c:pt>
                <c:pt idx="1034">
                  <c:v>17.98</c:v>
                </c:pt>
                <c:pt idx="1035">
                  <c:v>18.3</c:v>
                </c:pt>
                <c:pt idx="1036">
                  <c:v>18.940000000000001</c:v>
                </c:pt>
                <c:pt idx="1037">
                  <c:v>19.489999999999998</c:v>
                </c:pt>
                <c:pt idx="1038">
                  <c:v>19.809999999999999</c:v>
                </c:pt>
                <c:pt idx="1039">
                  <c:v>19.59</c:v>
                </c:pt>
                <c:pt idx="1040">
                  <c:v>19.12</c:v>
                </c:pt>
                <c:pt idx="1041">
                  <c:v>19.09</c:v>
                </c:pt>
                <c:pt idx="1042">
                  <c:v>19.23</c:v>
                </c:pt>
                <c:pt idx="1043">
                  <c:v>19.52</c:v>
                </c:pt>
                <c:pt idx="1044">
                  <c:v>19.670000000000002</c:v>
                </c:pt>
                <c:pt idx="1045">
                  <c:v>19.55</c:v>
                </c:pt>
                <c:pt idx="1046">
                  <c:v>19</c:v>
                </c:pt>
                <c:pt idx="1047">
                  <c:v>18.41</c:v>
                </c:pt>
                <c:pt idx="1048">
                  <c:v>17.350000000000001</c:v>
                </c:pt>
                <c:pt idx="1049">
                  <c:v>16.68</c:v>
                </c:pt>
                <c:pt idx="1050">
                  <c:v>16.61</c:v>
                </c:pt>
                <c:pt idx="1051">
                  <c:v>17.43</c:v>
                </c:pt>
                <c:pt idx="1052">
                  <c:v>17.38</c:v>
                </c:pt>
                <c:pt idx="1053">
                  <c:v>17.55</c:v>
                </c:pt>
                <c:pt idx="1054">
                  <c:v>16.760000000000002</c:v>
                </c:pt>
                <c:pt idx="1055">
                  <c:v>16.8</c:v>
                </c:pt>
                <c:pt idx="1056">
                  <c:v>17.3</c:v>
                </c:pt>
                <c:pt idx="1057">
                  <c:v>17.87</c:v>
                </c:pt>
                <c:pt idx="1058">
                  <c:v>17.48</c:v>
                </c:pt>
                <c:pt idx="1059">
                  <c:v>16.38</c:v>
                </c:pt>
                <c:pt idx="1060">
                  <c:v>16.059999999999999</c:v>
                </c:pt>
                <c:pt idx="1061">
                  <c:v>16.53</c:v>
                </c:pt>
                <c:pt idx="1062">
                  <c:v>17.2</c:v>
                </c:pt>
                <c:pt idx="1063">
                  <c:v>17.91</c:v>
                </c:pt>
                <c:pt idx="1064">
                  <c:v>17.37</c:v>
                </c:pt>
                <c:pt idx="1065">
                  <c:v>17.27</c:v>
                </c:pt>
                <c:pt idx="1066">
                  <c:v>16.829999999999998</c:v>
                </c:pt>
                <c:pt idx="1067">
                  <c:v>17.100000000000001</c:v>
                </c:pt>
                <c:pt idx="1068">
                  <c:v>17.79</c:v>
                </c:pt>
                <c:pt idx="1069">
                  <c:v>17.91</c:v>
                </c:pt>
                <c:pt idx="1070">
                  <c:v>18.190000000000001</c:v>
                </c:pt>
                <c:pt idx="1071">
                  <c:v>18.079999999999998</c:v>
                </c:pt>
                <c:pt idx="1072">
                  <c:v>17.97</c:v>
                </c:pt>
                <c:pt idx="1073">
                  <c:v>17.809999999999999</c:v>
                </c:pt>
                <c:pt idx="1074">
                  <c:v>17.260000000000002</c:v>
                </c:pt>
                <c:pt idx="1075">
                  <c:v>16.57</c:v>
                </c:pt>
                <c:pt idx="1076">
                  <c:v>15.22</c:v>
                </c:pt>
                <c:pt idx="1077">
                  <c:v>15.62</c:v>
                </c:pt>
                <c:pt idx="1078">
                  <c:v>15.36</c:v>
                </c:pt>
                <c:pt idx="1079">
                  <c:v>14.46</c:v>
                </c:pt>
                <c:pt idx="1080">
                  <c:v>13.34</c:v>
                </c:pt>
                <c:pt idx="1081">
                  <c:v>13</c:v>
                </c:pt>
                <c:pt idx="1082">
                  <c:v>12.97</c:v>
                </c:pt>
                <c:pt idx="1083">
                  <c:v>13.25</c:v>
                </c:pt>
                <c:pt idx="1084">
                  <c:v>12.91</c:v>
                </c:pt>
                <c:pt idx="1085">
                  <c:v>12.41</c:v>
                </c:pt>
                <c:pt idx="1086">
                  <c:v>12.4</c:v>
                </c:pt>
                <c:pt idx="1087">
                  <c:v>12.67</c:v>
                </c:pt>
                <c:pt idx="1088">
                  <c:v>13.43</c:v>
                </c:pt>
                <c:pt idx="1089">
                  <c:v>13.13</c:v>
                </c:pt>
                <c:pt idx="1090">
                  <c:v>13.78</c:v>
                </c:pt>
                <c:pt idx="1091">
                  <c:v>13.85</c:v>
                </c:pt>
                <c:pt idx="1092">
                  <c:v>13.73</c:v>
                </c:pt>
                <c:pt idx="1093">
                  <c:v>14.08</c:v>
                </c:pt>
                <c:pt idx="1094">
                  <c:v>14.35</c:v>
                </c:pt>
                <c:pt idx="1095">
                  <c:v>14.08</c:v>
                </c:pt>
                <c:pt idx="1096">
                  <c:v>13.46</c:v>
                </c:pt>
                <c:pt idx="1097">
                  <c:v>11.94</c:v>
                </c:pt>
                <c:pt idx="1098">
                  <c:v>10.97</c:v>
                </c:pt>
                <c:pt idx="1099">
                  <c:v>10.53</c:v>
                </c:pt>
                <c:pt idx="1100">
                  <c:v>10.24</c:v>
                </c:pt>
                <c:pt idx="1101">
                  <c:v>10.41</c:v>
                </c:pt>
                <c:pt idx="1102">
                  <c:v>11.52</c:v>
                </c:pt>
                <c:pt idx="1103">
                  <c:v>11.29</c:v>
                </c:pt>
                <c:pt idx="1104">
                  <c:v>10.24</c:v>
                </c:pt>
                <c:pt idx="1105">
                  <c:v>10.33</c:v>
                </c:pt>
                <c:pt idx="1106">
                  <c:v>10.23</c:v>
                </c:pt>
                <c:pt idx="1107">
                  <c:v>9.9499999999999993</c:v>
                </c:pt>
                <c:pt idx="1108">
                  <c:v>9.4700000000000006</c:v>
                </c:pt>
                <c:pt idx="1109">
                  <c:v>8.33</c:v>
                </c:pt>
                <c:pt idx="1110">
                  <c:v>8.81</c:v>
                </c:pt>
                <c:pt idx="1111">
                  <c:v>8.94</c:v>
                </c:pt>
                <c:pt idx="1112">
                  <c:v>9.8800000000000008</c:v>
                </c:pt>
                <c:pt idx="1113">
                  <c:v>9.85</c:v>
                </c:pt>
                <c:pt idx="1114">
                  <c:v>10.74</c:v>
                </c:pt>
                <c:pt idx="1115">
                  <c:v>10.35</c:v>
                </c:pt>
                <c:pt idx="1116">
                  <c:v>9.6</c:v>
                </c:pt>
                <c:pt idx="1117">
                  <c:v>10.64</c:v>
                </c:pt>
                <c:pt idx="1118">
                  <c:v>10.49</c:v>
                </c:pt>
                <c:pt idx="1119">
                  <c:v>9.86</c:v>
                </c:pt>
                <c:pt idx="1120">
                  <c:v>9.41</c:v>
                </c:pt>
                <c:pt idx="1121">
                  <c:v>10.37</c:v>
                </c:pt>
                <c:pt idx="1122">
                  <c:v>9.77</c:v>
                </c:pt>
                <c:pt idx="1123">
                  <c:v>9.34</c:v>
                </c:pt>
                <c:pt idx="1124">
                  <c:v>9.14</c:v>
                </c:pt>
                <c:pt idx="1125">
                  <c:v>8.07</c:v>
                </c:pt>
                <c:pt idx="1126">
                  <c:v>6.98</c:v>
                </c:pt>
                <c:pt idx="1127">
                  <c:v>8.1</c:v>
                </c:pt>
                <c:pt idx="1128">
                  <c:v>8.61</c:v>
                </c:pt>
                <c:pt idx="1129">
                  <c:v>6.98</c:v>
                </c:pt>
                <c:pt idx="1130">
                  <c:v>5.81</c:v>
                </c:pt>
                <c:pt idx="1131">
                  <c:v>5.66</c:v>
                </c:pt>
                <c:pt idx="1132">
                  <c:v>5.47</c:v>
                </c:pt>
                <c:pt idx="1133">
                  <c:v>5.19</c:v>
                </c:pt>
                <c:pt idx="1134">
                  <c:v>6.31</c:v>
                </c:pt>
                <c:pt idx="1135">
                  <c:v>7.02</c:v>
                </c:pt>
                <c:pt idx="1136">
                  <c:v>6.81</c:v>
                </c:pt>
                <c:pt idx="1137">
                  <c:v>6.44</c:v>
                </c:pt>
                <c:pt idx="1138">
                  <c:v>7.73</c:v>
                </c:pt>
                <c:pt idx="1139">
                  <c:v>8.15</c:v>
                </c:pt>
                <c:pt idx="1140">
                  <c:v>8.02</c:v>
                </c:pt>
                <c:pt idx="1141">
                  <c:v>8.02</c:v>
                </c:pt>
                <c:pt idx="1142">
                  <c:v>7.54</c:v>
                </c:pt>
                <c:pt idx="1143">
                  <c:v>7.39</c:v>
                </c:pt>
                <c:pt idx="1144">
                  <c:v>7.42</c:v>
                </c:pt>
                <c:pt idx="1145">
                  <c:v>7.09</c:v>
                </c:pt>
                <c:pt idx="1146">
                  <c:v>7.62</c:v>
                </c:pt>
                <c:pt idx="1147">
                  <c:v>7.15</c:v>
                </c:pt>
                <c:pt idx="1148">
                  <c:v>9.06</c:v>
                </c:pt>
                <c:pt idx="1149">
                  <c:v>9.76</c:v>
                </c:pt>
                <c:pt idx="1150">
                  <c:v>9.09</c:v>
                </c:pt>
                <c:pt idx="1151">
                  <c:v>8.67</c:v>
                </c:pt>
                <c:pt idx="1152">
                  <c:v>9.01</c:v>
                </c:pt>
                <c:pt idx="1153">
                  <c:v>8.27</c:v>
                </c:pt>
                <c:pt idx="1154">
                  <c:v>7.95</c:v>
                </c:pt>
                <c:pt idx="1155">
                  <c:v>7.98</c:v>
                </c:pt>
                <c:pt idx="1156">
                  <c:v>7.69</c:v>
                </c:pt>
                <c:pt idx="1157">
                  <c:v>7.63</c:v>
                </c:pt>
                <c:pt idx="1158">
                  <c:v>7.22</c:v>
                </c:pt>
                <c:pt idx="1159">
                  <c:v>7.17</c:v>
                </c:pt>
                <c:pt idx="1160">
                  <c:v>6.27</c:v>
                </c:pt>
                <c:pt idx="1161">
                  <c:v>5.25</c:v>
                </c:pt>
                <c:pt idx="1162">
                  <c:v>4.45</c:v>
                </c:pt>
                <c:pt idx="1163">
                  <c:v>4.01</c:v>
                </c:pt>
                <c:pt idx="1164">
                  <c:v>3.52</c:v>
                </c:pt>
                <c:pt idx="1165">
                  <c:v>3.1</c:v>
                </c:pt>
                <c:pt idx="1166">
                  <c:v>3.13</c:v>
                </c:pt>
                <c:pt idx="1167">
                  <c:v>2.5499999999999998</c:v>
                </c:pt>
                <c:pt idx="1168">
                  <c:v>2.74</c:v>
                </c:pt>
                <c:pt idx="1169">
                  <c:v>2.91</c:v>
                </c:pt>
                <c:pt idx="1170">
                  <c:v>2.99</c:v>
                </c:pt>
                <c:pt idx="1171">
                  <c:v>3.45</c:v>
                </c:pt>
                <c:pt idx="1172">
                  <c:v>4.3899999999999997</c:v>
                </c:pt>
                <c:pt idx="1173">
                  <c:v>5.2</c:v>
                </c:pt>
                <c:pt idx="1174">
                  <c:v>6.31</c:v>
                </c:pt>
                <c:pt idx="1175">
                  <c:v>6.15</c:v>
                </c:pt>
                <c:pt idx="1176">
                  <c:v>5.31</c:v>
                </c:pt>
                <c:pt idx="1177">
                  <c:v>3.83</c:v>
                </c:pt>
                <c:pt idx="1178">
                  <c:v>4.2699999999999996</c:v>
                </c:pt>
                <c:pt idx="1179">
                  <c:v>3.34</c:v>
                </c:pt>
                <c:pt idx="1180">
                  <c:v>2.38</c:v>
                </c:pt>
                <c:pt idx="1181">
                  <c:v>2.75</c:v>
                </c:pt>
                <c:pt idx="1182">
                  <c:v>3.1</c:v>
                </c:pt>
                <c:pt idx="1183">
                  <c:v>3.26</c:v>
                </c:pt>
                <c:pt idx="1184">
                  <c:v>3.93</c:v>
                </c:pt>
                <c:pt idx="1185">
                  <c:v>5.16</c:v>
                </c:pt>
                <c:pt idx="1186">
                  <c:v>5.67</c:v>
                </c:pt>
                <c:pt idx="1187">
                  <c:v>4.9000000000000004</c:v>
                </c:pt>
                <c:pt idx="1188">
                  <c:v>3.59</c:v>
                </c:pt>
                <c:pt idx="1189">
                  <c:v>3.35</c:v>
                </c:pt>
                <c:pt idx="1190">
                  <c:v>3.4</c:v>
                </c:pt>
                <c:pt idx="1191">
                  <c:v>3.61</c:v>
                </c:pt>
                <c:pt idx="1192">
                  <c:v>5.3</c:v>
                </c:pt>
                <c:pt idx="1193">
                  <c:v>5.88</c:v>
                </c:pt>
                <c:pt idx="1194">
                  <c:v>5.7</c:v>
                </c:pt>
                <c:pt idx="1195">
                  <c:v>6.13</c:v>
                </c:pt>
                <c:pt idx="1196">
                  <c:v>6.42</c:v>
                </c:pt>
                <c:pt idx="1197">
                  <c:v>6.18</c:v>
                </c:pt>
                <c:pt idx="1198">
                  <c:v>6.34</c:v>
                </c:pt>
                <c:pt idx="1199">
                  <c:v>7.11</c:v>
                </c:pt>
                <c:pt idx="1200">
                  <c:v>7.43</c:v>
                </c:pt>
                <c:pt idx="1201">
                  <c:v>6.65</c:v>
                </c:pt>
                <c:pt idx="1202">
                  <c:v>6.58</c:v>
                </c:pt>
                <c:pt idx="1203">
                  <c:v>7.33</c:v>
                </c:pt>
                <c:pt idx="1204">
                  <c:v>7.11</c:v>
                </c:pt>
                <c:pt idx="1205">
                  <c:v>7.2</c:v>
                </c:pt>
                <c:pt idx="1206">
                  <c:v>6.48</c:v>
                </c:pt>
                <c:pt idx="1207">
                  <c:v>6.5</c:v>
                </c:pt>
                <c:pt idx="1208">
                  <c:v>6.65</c:v>
                </c:pt>
                <c:pt idx="1209">
                  <c:v>6.43</c:v>
                </c:pt>
                <c:pt idx="1210">
                  <c:v>5.99</c:v>
                </c:pt>
                <c:pt idx="1211">
                  <c:v>6.53</c:v>
                </c:pt>
                <c:pt idx="1212">
                  <c:v>6.05</c:v>
                </c:pt>
                <c:pt idx="1213">
                  <c:v>5.89</c:v>
                </c:pt>
                <c:pt idx="1214">
                  <c:v>6.16</c:v>
                </c:pt>
                <c:pt idx="1215">
                  <c:v>6.51</c:v>
                </c:pt>
                <c:pt idx="1216">
                  <c:v>6.94</c:v>
                </c:pt>
                <c:pt idx="1217">
                  <c:v>6.79</c:v>
                </c:pt>
                <c:pt idx="1218">
                  <c:v>6.42</c:v>
                </c:pt>
                <c:pt idx="1219">
                  <c:v>6.61</c:v>
                </c:pt>
                <c:pt idx="1220">
                  <c:v>7.25</c:v>
                </c:pt>
                <c:pt idx="1221">
                  <c:v>7.8</c:v>
                </c:pt>
                <c:pt idx="1222">
                  <c:v>8.34</c:v>
                </c:pt>
                <c:pt idx="1223">
                  <c:v>8.39</c:v>
                </c:pt>
                <c:pt idx="1224">
                  <c:v>8.33</c:v>
                </c:pt>
                <c:pt idx="1225">
                  <c:v>8.5</c:v>
                </c:pt>
                <c:pt idx="1226">
                  <c:v>8.66</c:v>
                </c:pt>
                <c:pt idx="1227">
                  <c:v>8.0299999999999994</c:v>
                </c:pt>
                <c:pt idx="1228">
                  <c:v>6.54</c:v>
                </c:pt>
                <c:pt idx="1229">
                  <c:v>5.64</c:v>
                </c:pt>
                <c:pt idx="1230">
                  <c:v>4.74</c:v>
                </c:pt>
                <c:pt idx="1231">
                  <c:v>4.3099999999999996</c:v>
                </c:pt>
                <c:pt idx="1232">
                  <c:v>5.29</c:v>
                </c:pt>
                <c:pt idx="1233">
                  <c:v>5.51</c:v>
                </c:pt>
                <c:pt idx="1234">
                  <c:v>5.94</c:v>
                </c:pt>
                <c:pt idx="1235">
                  <c:v>6.58</c:v>
                </c:pt>
                <c:pt idx="1236">
                  <c:v>5.84</c:v>
                </c:pt>
                <c:pt idx="1237">
                  <c:v>4.22</c:v>
                </c:pt>
                <c:pt idx="1238">
                  <c:v>3.59</c:v>
                </c:pt>
                <c:pt idx="1239">
                  <c:v>2.99</c:v>
                </c:pt>
                <c:pt idx="1240">
                  <c:v>2.86</c:v>
                </c:pt>
                <c:pt idx="1241">
                  <c:v>2.09</c:v>
                </c:pt>
                <c:pt idx="1242">
                  <c:v>3.71</c:v>
                </c:pt>
                <c:pt idx="1243">
                  <c:v>3.86</c:v>
                </c:pt>
                <c:pt idx="1244">
                  <c:v>3.56</c:v>
                </c:pt>
                <c:pt idx="1245">
                  <c:v>4</c:v>
                </c:pt>
                <c:pt idx="1246">
                  <c:v>4.76</c:v>
                </c:pt>
                <c:pt idx="1247">
                  <c:v>5.21</c:v>
                </c:pt>
                <c:pt idx="1248">
                  <c:v>5.14</c:v>
                </c:pt>
                <c:pt idx="1249">
                  <c:v>4.87</c:v>
                </c:pt>
                <c:pt idx="1250">
                  <c:v>4.87</c:v>
                </c:pt>
                <c:pt idx="1251">
                  <c:v>5.77</c:v>
                </c:pt>
                <c:pt idx="1252">
                  <c:v>5.86</c:v>
                </c:pt>
                <c:pt idx="1253">
                  <c:v>5.16</c:v>
                </c:pt>
                <c:pt idx="1254">
                  <c:v>5.9</c:v>
                </c:pt>
                <c:pt idx="1255">
                  <c:v>6.55</c:v>
                </c:pt>
                <c:pt idx="1256">
                  <c:v>5.88</c:v>
                </c:pt>
                <c:pt idx="1257">
                  <c:v>6.51</c:v>
                </c:pt>
                <c:pt idx="1258">
                  <c:v>7.43</c:v>
                </c:pt>
                <c:pt idx="1259">
                  <c:v>7.97</c:v>
                </c:pt>
                <c:pt idx="1260">
                  <c:v>7.99</c:v>
                </c:pt>
                <c:pt idx="1261">
                  <c:v>6.86</c:v>
                </c:pt>
                <c:pt idx="1262">
                  <c:v>6.88</c:v>
                </c:pt>
                <c:pt idx="1263">
                  <c:v>6.66</c:v>
                </c:pt>
                <c:pt idx="1264">
                  <c:v>7.51</c:v>
                </c:pt>
                <c:pt idx="1265">
                  <c:v>7.46</c:v>
                </c:pt>
                <c:pt idx="1266">
                  <c:v>7.21</c:v>
                </c:pt>
                <c:pt idx="1267">
                  <c:v>7.49</c:v>
                </c:pt>
                <c:pt idx="1268">
                  <c:v>7.9</c:v>
                </c:pt>
                <c:pt idx="1269">
                  <c:v>7</c:v>
                </c:pt>
                <c:pt idx="1270">
                  <c:v>6.86</c:v>
                </c:pt>
                <c:pt idx="1271">
                  <c:v>6.47</c:v>
                </c:pt>
                <c:pt idx="1272">
                  <c:v>6.99</c:v>
                </c:pt>
                <c:pt idx="1273">
                  <c:v>7.61</c:v>
                </c:pt>
                <c:pt idx="1274">
                  <c:v>8.1</c:v>
                </c:pt>
                <c:pt idx="1275">
                  <c:v>8.52</c:v>
                </c:pt>
                <c:pt idx="1276">
                  <c:v>9.33</c:v>
                </c:pt>
                <c:pt idx="1277">
                  <c:v>9.69</c:v>
                </c:pt>
                <c:pt idx="1278">
                  <c:v>8.4700000000000006</c:v>
                </c:pt>
                <c:pt idx="1279">
                  <c:v>7.46</c:v>
                </c:pt>
                <c:pt idx="1280">
                  <c:v>7.8</c:v>
                </c:pt>
                <c:pt idx="1281">
                  <c:v>7.73</c:v>
                </c:pt>
                <c:pt idx="1282">
                  <c:v>8.39</c:v>
                </c:pt>
                <c:pt idx="1283">
                  <c:v>9.94</c:v>
                </c:pt>
                <c:pt idx="1284">
                  <c:v>10.28</c:v>
                </c:pt>
                <c:pt idx="1285">
                  <c:v>9.4499999999999993</c:v>
                </c:pt>
                <c:pt idx="1286">
                  <c:v>10.199999999999999</c:v>
                </c:pt>
                <c:pt idx="1287">
                  <c:v>10.79</c:v>
                </c:pt>
                <c:pt idx="1288">
                  <c:v>10.199999999999999</c:v>
                </c:pt>
                <c:pt idx="1289">
                  <c:v>9.17</c:v>
                </c:pt>
                <c:pt idx="1290">
                  <c:v>9.02</c:v>
                </c:pt>
                <c:pt idx="1291">
                  <c:v>9.3000000000000007</c:v>
                </c:pt>
                <c:pt idx="1292">
                  <c:v>9.4600000000000009</c:v>
                </c:pt>
                <c:pt idx="1293">
                  <c:v>9.06</c:v>
                </c:pt>
                <c:pt idx="1294">
                  <c:v>9.43</c:v>
                </c:pt>
                <c:pt idx="1295">
                  <c:v>9.82</c:v>
                </c:pt>
                <c:pt idx="1296">
                  <c:v>10.36</c:v>
                </c:pt>
                <c:pt idx="1297">
                  <c:v>10.6</c:v>
                </c:pt>
                <c:pt idx="1298">
                  <c:v>10.72</c:v>
                </c:pt>
                <c:pt idx="1299">
                  <c:v>10.43</c:v>
                </c:pt>
                <c:pt idx="1300">
                  <c:v>10.98</c:v>
                </c:pt>
                <c:pt idx="1301">
                  <c:v>11.98</c:v>
                </c:pt>
                <c:pt idx="1302">
                  <c:v>13.09</c:v>
                </c:pt>
                <c:pt idx="1303">
                  <c:v>13.91</c:v>
                </c:pt>
                <c:pt idx="1304">
                  <c:v>13.11</c:v>
                </c:pt>
                <c:pt idx="1305">
                  <c:v>11.86</c:v>
                </c:pt>
                <c:pt idx="1306">
                  <c:v>11.75</c:v>
                </c:pt>
                <c:pt idx="1307">
                  <c:v>11.68</c:v>
                </c:pt>
                <c:pt idx="1308">
                  <c:v>11.85</c:v>
                </c:pt>
                <c:pt idx="1309">
                  <c:v>12.32</c:v>
                </c:pt>
                <c:pt idx="1310">
                  <c:v>13.57</c:v>
                </c:pt>
                <c:pt idx="1311">
                  <c:v>13.96</c:v>
                </c:pt>
                <c:pt idx="1312">
                  <c:v>13.71</c:v>
                </c:pt>
                <c:pt idx="1313">
                  <c:v>14.59</c:v>
                </c:pt>
                <c:pt idx="1314">
                  <c:v>14.93</c:v>
                </c:pt>
                <c:pt idx="1315">
                  <c:v>15.09</c:v>
                </c:pt>
                <c:pt idx="1316">
                  <c:v>15.42</c:v>
                </c:pt>
                <c:pt idx="1317">
                  <c:v>13.78</c:v>
                </c:pt>
                <c:pt idx="1318">
                  <c:v>13.27</c:v>
                </c:pt>
                <c:pt idx="1319">
                  <c:v>13.97</c:v>
                </c:pt>
                <c:pt idx="1320">
                  <c:v>15.55</c:v>
                </c:pt>
                <c:pt idx="1321">
                  <c:v>17.02</c:v>
                </c:pt>
                <c:pt idx="1322">
                  <c:v>17.09</c:v>
                </c:pt>
                <c:pt idx="1323">
                  <c:v>16.309999999999999</c:v>
                </c:pt>
                <c:pt idx="1324">
                  <c:v>15.51</c:v>
                </c:pt>
                <c:pt idx="1325">
                  <c:v>14.97</c:v>
                </c:pt>
                <c:pt idx="1326">
                  <c:v>15.64</c:v>
                </c:pt>
                <c:pt idx="1327">
                  <c:v>15.46</c:v>
                </c:pt>
                <c:pt idx="1328">
                  <c:v>14.96</c:v>
                </c:pt>
                <c:pt idx="1329">
                  <c:v>15.7</c:v>
                </c:pt>
                <c:pt idx="1330">
                  <c:v>16.72</c:v>
                </c:pt>
                <c:pt idx="1331">
                  <c:v>16.39</c:v>
                </c:pt>
                <c:pt idx="1332">
                  <c:v>15.17</c:v>
                </c:pt>
                <c:pt idx="1333">
                  <c:v>14.72</c:v>
                </c:pt>
                <c:pt idx="1334">
                  <c:v>15.16</c:v>
                </c:pt>
                <c:pt idx="1335">
                  <c:v>14.9</c:v>
                </c:pt>
                <c:pt idx="1336">
                  <c:v>14.33</c:v>
                </c:pt>
                <c:pt idx="1337">
                  <c:v>14.17</c:v>
                </c:pt>
                <c:pt idx="1338">
                  <c:v>13.72</c:v>
                </c:pt>
                <c:pt idx="1339">
                  <c:v>13.99</c:v>
                </c:pt>
                <c:pt idx="1340">
                  <c:v>14.71</c:v>
                </c:pt>
                <c:pt idx="1341">
                  <c:v>14.66</c:v>
                </c:pt>
                <c:pt idx="1342">
                  <c:v>14.12</c:v>
                </c:pt>
                <c:pt idx="1343">
                  <c:v>14.01</c:v>
                </c:pt>
                <c:pt idx="1344">
                  <c:v>14.59</c:v>
                </c:pt>
                <c:pt idx="1345">
                  <c:v>14.85</c:v>
                </c:pt>
                <c:pt idx="1346">
                  <c:v>14.65</c:v>
                </c:pt>
                <c:pt idx="1347">
                  <c:v>14.21</c:v>
                </c:pt>
                <c:pt idx="1348">
                  <c:v>13.55</c:v>
                </c:pt>
                <c:pt idx="1349">
                  <c:v>13.47</c:v>
                </c:pt>
                <c:pt idx="1350">
                  <c:v>13.36</c:v>
                </c:pt>
                <c:pt idx="1351">
                  <c:v>14.16</c:v>
                </c:pt>
                <c:pt idx="1352">
                  <c:v>13.96</c:v>
                </c:pt>
                <c:pt idx="1353">
                  <c:v>14.09</c:v>
                </c:pt>
                <c:pt idx="1354">
                  <c:v>14.78</c:v>
                </c:pt>
                <c:pt idx="1355">
                  <c:v>16.41</c:v>
                </c:pt>
                <c:pt idx="1356">
                  <c:v>17.600000000000001</c:v>
                </c:pt>
                <c:pt idx="1357">
                  <c:v>18.46</c:v>
                </c:pt>
                <c:pt idx="1358">
                  <c:v>19.09</c:v>
                </c:pt>
                <c:pt idx="1359">
                  <c:v>18.25</c:v>
                </c:pt>
                <c:pt idx="1360">
                  <c:v>16.690000000000001</c:v>
                </c:pt>
                <c:pt idx="1361">
                  <c:v>16.38</c:v>
                </c:pt>
                <c:pt idx="1362">
                  <c:v>16.8</c:v>
                </c:pt>
                <c:pt idx="1363">
                  <c:v>16.45</c:v>
                </c:pt>
                <c:pt idx="1364">
                  <c:v>16.190000000000001</c:v>
                </c:pt>
                <c:pt idx="1365">
                  <c:v>15.29</c:v>
                </c:pt>
                <c:pt idx="1366">
                  <c:v>15.24</c:v>
                </c:pt>
                <c:pt idx="1367">
                  <c:v>15.53</c:v>
                </c:pt>
                <c:pt idx="1368">
                  <c:v>15.48</c:v>
                </c:pt>
                <c:pt idx="1369">
                  <c:v>15.51</c:v>
                </c:pt>
                <c:pt idx="1370">
                  <c:v>15.02</c:v>
                </c:pt>
                <c:pt idx="1371">
                  <c:v>15.07</c:v>
                </c:pt>
                <c:pt idx="1372">
                  <c:v>15.78</c:v>
                </c:pt>
                <c:pt idx="1373">
                  <c:v>17.809999999999999</c:v>
                </c:pt>
                <c:pt idx="1374">
                  <c:v>18.53</c:v>
                </c:pt>
                <c:pt idx="1375">
                  <c:v>17.690000000000001</c:v>
                </c:pt>
                <c:pt idx="1376">
                  <c:v>17.29</c:v>
                </c:pt>
                <c:pt idx="1377">
                  <c:v>17.64</c:v>
                </c:pt>
                <c:pt idx="1378">
                  <c:v>17.579999999999998</c:v>
                </c:pt>
                <c:pt idx="1379">
                  <c:v>17.48</c:v>
                </c:pt>
                <c:pt idx="1380">
                  <c:v>18.260000000000002</c:v>
                </c:pt>
                <c:pt idx="1381">
                  <c:v>18.899999999999999</c:v>
                </c:pt>
                <c:pt idx="1382">
                  <c:v>19.27</c:v>
                </c:pt>
                <c:pt idx="1383">
                  <c:v>19.420000000000002</c:v>
                </c:pt>
                <c:pt idx="1384">
                  <c:v>19.5</c:v>
                </c:pt>
                <c:pt idx="1385">
                  <c:v>19.559999999999999</c:v>
                </c:pt>
                <c:pt idx="1386">
                  <c:v>19.16</c:v>
                </c:pt>
                <c:pt idx="1387">
                  <c:v>17.7</c:v>
                </c:pt>
                <c:pt idx="1388">
                  <c:v>17.489999999999998</c:v>
                </c:pt>
                <c:pt idx="1389">
                  <c:v>16.95</c:v>
                </c:pt>
                <c:pt idx="1390">
                  <c:v>17.239999999999998</c:v>
                </c:pt>
                <c:pt idx="1391">
                  <c:v>18.329999999999998</c:v>
                </c:pt>
                <c:pt idx="1392">
                  <c:v>18.8</c:v>
                </c:pt>
                <c:pt idx="1393">
                  <c:v>18.97</c:v>
                </c:pt>
                <c:pt idx="1394">
                  <c:v>19.510000000000002</c:v>
                </c:pt>
                <c:pt idx="1395">
                  <c:v>19.62</c:v>
                </c:pt>
                <c:pt idx="1396">
                  <c:v>19.72</c:v>
                </c:pt>
                <c:pt idx="1397">
                  <c:v>19.88</c:v>
                </c:pt>
                <c:pt idx="1398">
                  <c:v>20.47</c:v>
                </c:pt>
                <c:pt idx="1399">
                  <c:v>20.18</c:v>
                </c:pt>
                <c:pt idx="1400">
                  <c:v>18.96</c:v>
                </c:pt>
                <c:pt idx="1401">
                  <c:v>17.670000000000002</c:v>
                </c:pt>
                <c:pt idx="1402">
                  <c:v>17.59</c:v>
                </c:pt>
                <c:pt idx="1403">
                  <c:v>17.54</c:v>
                </c:pt>
                <c:pt idx="1404">
                  <c:v>17.97</c:v>
                </c:pt>
                <c:pt idx="1405">
                  <c:v>18.46</c:v>
                </c:pt>
                <c:pt idx="1406">
                  <c:v>18.64</c:v>
                </c:pt>
                <c:pt idx="1407">
                  <c:v>19.03</c:v>
                </c:pt>
                <c:pt idx="1408">
                  <c:v>19.71</c:v>
                </c:pt>
                <c:pt idx="1409">
                  <c:v>19.52</c:v>
                </c:pt>
                <c:pt idx="1410">
                  <c:v>18.88</c:v>
                </c:pt>
                <c:pt idx="1411">
                  <c:v>18.2</c:v>
                </c:pt>
                <c:pt idx="1412">
                  <c:v>17.420000000000002</c:v>
                </c:pt>
                <c:pt idx="1413">
                  <c:v>17.75</c:v>
                </c:pt>
                <c:pt idx="1414">
                  <c:v>18.07</c:v>
                </c:pt>
                <c:pt idx="1415">
                  <c:v>17.55</c:v>
                </c:pt>
                <c:pt idx="1416">
                  <c:v>17.21</c:v>
                </c:pt>
                <c:pt idx="1417">
                  <c:v>16.920000000000002</c:v>
                </c:pt>
                <c:pt idx="1418">
                  <c:v>17.09</c:v>
                </c:pt>
                <c:pt idx="1419">
                  <c:v>17.29</c:v>
                </c:pt>
                <c:pt idx="1420">
                  <c:v>17.61</c:v>
                </c:pt>
                <c:pt idx="1421">
                  <c:v>17.71</c:v>
                </c:pt>
                <c:pt idx="1422">
                  <c:v>17.23</c:v>
                </c:pt>
                <c:pt idx="1423">
                  <c:v>16.559999999999999</c:v>
                </c:pt>
                <c:pt idx="1424">
                  <c:v>15.08</c:v>
                </c:pt>
                <c:pt idx="1425">
                  <c:v>15.29</c:v>
                </c:pt>
                <c:pt idx="1426">
                  <c:v>15.86</c:v>
                </c:pt>
                <c:pt idx="1427">
                  <c:v>15.71</c:v>
                </c:pt>
                <c:pt idx="1428">
                  <c:v>15.81</c:v>
                </c:pt>
                <c:pt idx="1429">
                  <c:v>16.66</c:v>
                </c:pt>
                <c:pt idx="1430">
                  <c:v>16.78</c:v>
                </c:pt>
                <c:pt idx="1431">
                  <c:v>15.97</c:v>
                </c:pt>
                <c:pt idx="1432">
                  <c:v>14.97</c:v>
                </c:pt>
                <c:pt idx="1433">
                  <c:v>15.52</c:v>
                </c:pt>
                <c:pt idx="1434">
                  <c:v>14.86</c:v>
                </c:pt>
                <c:pt idx="1435">
                  <c:v>14.89</c:v>
                </c:pt>
                <c:pt idx="1436">
                  <c:v>15.13</c:v>
                </c:pt>
                <c:pt idx="1437">
                  <c:v>15.24</c:v>
                </c:pt>
                <c:pt idx="1438">
                  <c:v>15.63</c:v>
                </c:pt>
                <c:pt idx="1439">
                  <c:v>15.69</c:v>
                </c:pt>
                <c:pt idx="1440">
                  <c:v>15.99</c:v>
                </c:pt>
                <c:pt idx="1441">
                  <c:v>15.71</c:v>
                </c:pt>
                <c:pt idx="1442">
                  <c:v>15.23</c:v>
                </c:pt>
                <c:pt idx="1443">
                  <c:v>14.98</c:v>
                </c:pt>
                <c:pt idx="1444">
                  <c:v>14.89</c:v>
                </c:pt>
                <c:pt idx="1445">
                  <c:v>14.29</c:v>
                </c:pt>
                <c:pt idx="1446">
                  <c:v>14.34</c:v>
                </c:pt>
                <c:pt idx="1447">
                  <c:v>14.1</c:v>
                </c:pt>
                <c:pt idx="1448">
                  <c:v>12.89</c:v>
                </c:pt>
                <c:pt idx="1449">
                  <c:v>12.65</c:v>
                </c:pt>
                <c:pt idx="1450">
                  <c:v>13.65</c:v>
                </c:pt>
                <c:pt idx="1451">
                  <c:v>14.7</c:v>
                </c:pt>
                <c:pt idx="1452">
                  <c:v>15.16</c:v>
                </c:pt>
                <c:pt idx="1453">
                  <c:v>14.18</c:v>
                </c:pt>
                <c:pt idx="1454">
                  <c:v>12.72</c:v>
                </c:pt>
                <c:pt idx="1455">
                  <c:v>12.28</c:v>
                </c:pt>
                <c:pt idx="1456">
                  <c:v>12.29</c:v>
                </c:pt>
                <c:pt idx="1457">
                  <c:v>12.66</c:v>
                </c:pt>
                <c:pt idx="1458">
                  <c:v>12.97</c:v>
                </c:pt>
                <c:pt idx="1459">
                  <c:v>13.16</c:v>
                </c:pt>
                <c:pt idx="1460">
                  <c:v>13.88</c:v>
                </c:pt>
                <c:pt idx="1461">
                  <c:v>14.01</c:v>
                </c:pt>
                <c:pt idx="1462">
                  <c:v>13.81</c:v>
                </c:pt>
                <c:pt idx="1463">
                  <c:v>11.19</c:v>
                </c:pt>
                <c:pt idx="1464">
                  <c:v>11.03</c:v>
                </c:pt>
                <c:pt idx="1465">
                  <c:v>10.17</c:v>
                </c:pt>
                <c:pt idx="1466">
                  <c:v>10.72</c:v>
                </c:pt>
                <c:pt idx="1467">
                  <c:v>10.53</c:v>
                </c:pt>
                <c:pt idx="1468">
                  <c:v>11.53</c:v>
                </c:pt>
                <c:pt idx="1469">
                  <c:v>11.98</c:v>
                </c:pt>
                <c:pt idx="1470">
                  <c:v>11.99</c:v>
                </c:pt>
                <c:pt idx="1471">
                  <c:v>10.8</c:v>
                </c:pt>
                <c:pt idx="1472">
                  <c:v>10.210000000000001</c:v>
                </c:pt>
                <c:pt idx="1473">
                  <c:v>10.47</c:v>
                </c:pt>
                <c:pt idx="1474">
                  <c:v>9.2799999999999994</c:v>
                </c:pt>
                <c:pt idx="1475">
                  <c:v>8.76</c:v>
                </c:pt>
                <c:pt idx="1476">
                  <c:v>8.8800000000000008</c:v>
                </c:pt>
                <c:pt idx="1477">
                  <c:v>9.01</c:v>
                </c:pt>
                <c:pt idx="1478">
                  <c:v>9.06</c:v>
                </c:pt>
                <c:pt idx="1479">
                  <c:v>9.06</c:v>
                </c:pt>
                <c:pt idx="1480">
                  <c:v>8.76</c:v>
                </c:pt>
                <c:pt idx="1481">
                  <c:v>8.74</c:v>
                </c:pt>
                <c:pt idx="1482">
                  <c:v>8.48</c:v>
                </c:pt>
                <c:pt idx="1483">
                  <c:v>8.74</c:v>
                </c:pt>
                <c:pt idx="1484">
                  <c:v>9.8800000000000008</c:v>
                </c:pt>
                <c:pt idx="1485">
                  <c:v>10.44</c:v>
                </c:pt>
                <c:pt idx="1486">
                  <c:v>11.21</c:v>
                </c:pt>
                <c:pt idx="1487">
                  <c:v>10.34</c:v>
                </c:pt>
                <c:pt idx="1488">
                  <c:v>10.83</c:v>
                </c:pt>
                <c:pt idx="1489">
                  <c:v>10.14</c:v>
                </c:pt>
                <c:pt idx="1490">
                  <c:v>10.050000000000001</c:v>
                </c:pt>
                <c:pt idx="1491">
                  <c:v>10.35</c:v>
                </c:pt>
                <c:pt idx="1492">
                  <c:v>11.13</c:v>
                </c:pt>
                <c:pt idx="1493">
                  <c:v>11.79</c:v>
                </c:pt>
                <c:pt idx="1494">
                  <c:v>11.48</c:v>
                </c:pt>
                <c:pt idx="1495">
                  <c:v>11.41</c:v>
                </c:pt>
                <c:pt idx="1496">
                  <c:v>11.06</c:v>
                </c:pt>
                <c:pt idx="1497">
                  <c:v>10.48</c:v>
                </c:pt>
                <c:pt idx="1498">
                  <c:v>9.6199999999999992</c:v>
                </c:pt>
                <c:pt idx="1499">
                  <c:v>7.26</c:v>
                </c:pt>
                <c:pt idx="1500">
                  <c:v>6.27</c:v>
                </c:pt>
                <c:pt idx="1501">
                  <c:v>7.07</c:v>
                </c:pt>
                <c:pt idx="1502">
                  <c:v>6.38</c:v>
                </c:pt>
                <c:pt idx="1503">
                  <c:v>5.55</c:v>
                </c:pt>
                <c:pt idx="1504">
                  <c:v>5.81</c:v>
                </c:pt>
                <c:pt idx="1505">
                  <c:v>7.29</c:v>
                </c:pt>
                <c:pt idx="1506">
                  <c:v>8.59</c:v>
                </c:pt>
                <c:pt idx="1507">
                  <c:v>9.34</c:v>
                </c:pt>
                <c:pt idx="1508">
                  <c:v>8.18</c:v>
                </c:pt>
                <c:pt idx="1509">
                  <c:v>5.81</c:v>
                </c:pt>
                <c:pt idx="1510">
                  <c:v>4.72</c:v>
                </c:pt>
                <c:pt idx="1511">
                  <c:v>4.3899999999999997</c:v>
                </c:pt>
                <c:pt idx="1512">
                  <c:v>5.72</c:v>
                </c:pt>
                <c:pt idx="1513">
                  <c:v>7.19</c:v>
                </c:pt>
                <c:pt idx="1514">
                  <c:v>7.36</c:v>
                </c:pt>
                <c:pt idx="1515">
                  <c:v>6.8</c:v>
                </c:pt>
                <c:pt idx="1516">
                  <c:v>6.16</c:v>
                </c:pt>
                <c:pt idx="1517">
                  <c:v>7.35</c:v>
                </c:pt>
                <c:pt idx="1518">
                  <c:v>8.49</c:v>
                </c:pt>
                <c:pt idx="1519">
                  <c:v>8.31</c:v>
                </c:pt>
                <c:pt idx="1520">
                  <c:v>8.1999999999999993</c:v>
                </c:pt>
                <c:pt idx="1521">
                  <c:v>8.01</c:v>
                </c:pt>
                <c:pt idx="1522">
                  <c:v>7.49</c:v>
                </c:pt>
                <c:pt idx="1523">
                  <c:v>7.09</c:v>
                </c:pt>
                <c:pt idx="1524">
                  <c:v>6.04</c:v>
                </c:pt>
                <c:pt idx="1525">
                  <c:v>3.98</c:v>
                </c:pt>
                <c:pt idx="1526">
                  <c:v>2.71</c:v>
                </c:pt>
                <c:pt idx="1527">
                  <c:v>1.94</c:v>
                </c:pt>
                <c:pt idx="1528">
                  <c:v>1.71</c:v>
                </c:pt>
                <c:pt idx="1529">
                  <c:v>3.13</c:v>
                </c:pt>
                <c:pt idx="1530">
                  <c:v>4.26</c:v>
                </c:pt>
                <c:pt idx="1531">
                  <c:v>4.96</c:v>
                </c:pt>
                <c:pt idx="1532">
                  <c:v>5.54</c:v>
                </c:pt>
                <c:pt idx="1533">
                  <c:v>5.48</c:v>
                </c:pt>
                <c:pt idx="1534">
                  <c:v>6.13</c:v>
                </c:pt>
                <c:pt idx="1535">
                  <c:v>6.42</c:v>
                </c:pt>
                <c:pt idx="1536">
                  <c:v>6.18</c:v>
                </c:pt>
                <c:pt idx="1537">
                  <c:v>6.65</c:v>
                </c:pt>
                <c:pt idx="1538">
                  <c:v>6.77</c:v>
                </c:pt>
                <c:pt idx="1539">
                  <c:v>7.24</c:v>
                </c:pt>
                <c:pt idx="1540">
                  <c:v>6.98</c:v>
                </c:pt>
                <c:pt idx="1541">
                  <c:v>7.3</c:v>
                </c:pt>
                <c:pt idx="1542">
                  <c:v>5.7</c:v>
                </c:pt>
                <c:pt idx="1543">
                  <c:v>5.39</c:v>
                </c:pt>
                <c:pt idx="1544">
                  <c:v>6.09</c:v>
                </c:pt>
                <c:pt idx="1545">
                  <c:v>6.02</c:v>
                </c:pt>
                <c:pt idx="1546">
                  <c:v>4.76</c:v>
                </c:pt>
                <c:pt idx="1547">
                  <c:v>5.17</c:v>
                </c:pt>
                <c:pt idx="1548">
                  <c:v>5.35</c:v>
                </c:pt>
                <c:pt idx="1549">
                  <c:v>5.31</c:v>
                </c:pt>
                <c:pt idx="1550">
                  <c:v>6.71</c:v>
                </c:pt>
                <c:pt idx="1551">
                  <c:v>6.59</c:v>
                </c:pt>
                <c:pt idx="1552">
                  <c:v>5.1100000000000003</c:v>
                </c:pt>
                <c:pt idx="1553">
                  <c:v>4.68</c:v>
                </c:pt>
                <c:pt idx="1554">
                  <c:v>4.57</c:v>
                </c:pt>
                <c:pt idx="1555">
                  <c:v>6.01</c:v>
                </c:pt>
                <c:pt idx="1556">
                  <c:v>6.79</c:v>
                </c:pt>
                <c:pt idx="1557">
                  <c:v>6.45</c:v>
                </c:pt>
                <c:pt idx="1558">
                  <c:v>6.38</c:v>
                </c:pt>
                <c:pt idx="1559">
                  <c:v>5.66</c:v>
                </c:pt>
                <c:pt idx="1560">
                  <c:v>4.88</c:v>
                </c:pt>
                <c:pt idx="1561">
                  <c:v>5.94</c:v>
                </c:pt>
                <c:pt idx="1562">
                  <c:v>6.66</c:v>
                </c:pt>
                <c:pt idx="1563">
                  <c:v>6.43</c:v>
                </c:pt>
                <c:pt idx="1564">
                  <c:v>5.75</c:v>
                </c:pt>
                <c:pt idx="1565">
                  <c:v>4.75</c:v>
                </c:pt>
                <c:pt idx="1566">
                  <c:v>3.78</c:v>
                </c:pt>
                <c:pt idx="1567">
                  <c:v>3.61</c:v>
                </c:pt>
                <c:pt idx="1568">
                  <c:v>4.0199999999999996</c:v>
                </c:pt>
                <c:pt idx="1569">
                  <c:v>5.27</c:v>
                </c:pt>
                <c:pt idx="1570">
                  <c:v>6.25</c:v>
                </c:pt>
                <c:pt idx="1571">
                  <c:v>6.53</c:v>
                </c:pt>
                <c:pt idx="1572">
                  <c:v>5.49</c:v>
                </c:pt>
                <c:pt idx="1573">
                  <c:v>5.18</c:v>
                </c:pt>
                <c:pt idx="1574">
                  <c:v>5.33</c:v>
                </c:pt>
                <c:pt idx="1575">
                  <c:v>6.67</c:v>
                </c:pt>
                <c:pt idx="1576">
                  <c:v>6.66</c:v>
                </c:pt>
                <c:pt idx="1577">
                  <c:v>6.29</c:v>
                </c:pt>
                <c:pt idx="1578">
                  <c:v>5.18</c:v>
                </c:pt>
                <c:pt idx="1579">
                  <c:v>5.19</c:v>
                </c:pt>
                <c:pt idx="1580">
                  <c:v>5.64</c:v>
                </c:pt>
                <c:pt idx="1581">
                  <c:v>4.07</c:v>
                </c:pt>
                <c:pt idx="1582">
                  <c:v>3.87</c:v>
                </c:pt>
                <c:pt idx="1583">
                  <c:v>5.1100000000000003</c:v>
                </c:pt>
                <c:pt idx="1584">
                  <c:v>6.34</c:v>
                </c:pt>
                <c:pt idx="1585">
                  <c:v>6.76</c:v>
                </c:pt>
                <c:pt idx="1586">
                  <c:v>5.82</c:v>
                </c:pt>
                <c:pt idx="1587">
                  <c:v>2.83</c:v>
                </c:pt>
                <c:pt idx="1588">
                  <c:v>1.4</c:v>
                </c:pt>
                <c:pt idx="1589">
                  <c:v>0.83</c:v>
                </c:pt>
                <c:pt idx="1590">
                  <c:v>1</c:v>
                </c:pt>
                <c:pt idx="1591">
                  <c:v>2.0099999999999998</c:v>
                </c:pt>
                <c:pt idx="1592">
                  <c:v>1.75</c:v>
                </c:pt>
                <c:pt idx="1593">
                  <c:v>0.62</c:v>
                </c:pt>
                <c:pt idx="1594">
                  <c:v>0.98</c:v>
                </c:pt>
                <c:pt idx="1595">
                  <c:v>0.52</c:v>
                </c:pt>
                <c:pt idx="1596">
                  <c:v>2.16</c:v>
                </c:pt>
                <c:pt idx="1597">
                  <c:v>2.29</c:v>
                </c:pt>
                <c:pt idx="1598">
                  <c:v>2.79</c:v>
                </c:pt>
                <c:pt idx="1599">
                  <c:v>2.71</c:v>
                </c:pt>
                <c:pt idx="1600">
                  <c:v>2.86</c:v>
                </c:pt>
                <c:pt idx="1601">
                  <c:v>2.93</c:v>
                </c:pt>
                <c:pt idx="1602">
                  <c:v>3.24</c:v>
                </c:pt>
                <c:pt idx="1603">
                  <c:v>3.42</c:v>
                </c:pt>
                <c:pt idx="1604">
                  <c:v>3.29</c:v>
                </c:pt>
                <c:pt idx="1605">
                  <c:v>3.13</c:v>
                </c:pt>
                <c:pt idx="1606">
                  <c:v>3.72</c:v>
                </c:pt>
                <c:pt idx="1607">
                  <c:v>3.97</c:v>
                </c:pt>
                <c:pt idx="1608">
                  <c:v>3.42</c:v>
                </c:pt>
                <c:pt idx="1609">
                  <c:v>3.19</c:v>
                </c:pt>
                <c:pt idx="1610">
                  <c:v>3.22</c:v>
                </c:pt>
                <c:pt idx="1611">
                  <c:v>3.49</c:v>
                </c:pt>
                <c:pt idx="1612">
                  <c:v>3.74</c:v>
                </c:pt>
                <c:pt idx="1613">
                  <c:v>3.77</c:v>
                </c:pt>
                <c:pt idx="1614">
                  <c:v>3.29</c:v>
                </c:pt>
                <c:pt idx="1615">
                  <c:v>2.69</c:v>
                </c:pt>
                <c:pt idx="1616">
                  <c:v>2.4900000000000002</c:v>
                </c:pt>
                <c:pt idx="1617">
                  <c:v>2.75</c:v>
                </c:pt>
                <c:pt idx="1618">
                  <c:v>3.2</c:v>
                </c:pt>
                <c:pt idx="1619">
                  <c:v>3.49</c:v>
                </c:pt>
                <c:pt idx="1620">
                  <c:v>3.57</c:v>
                </c:pt>
                <c:pt idx="1621">
                  <c:v>3.66</c:v>
                </c:pt>
                <c:pt idx="1622">
                  <c:v>3.85</c:v>
                </c:pt>
                <c:pt idx="1623">
                  <c:v>4.34</c:v>
                </c:pt>
                <c:pt idx="1624">
                  <c:v>5</c:v>
                </c:pt>
                <c:pt idx="1625">
                  <c:v>5.35</c:v>
                </c:pt>
                <c:pt idx="1626">
                  <c:v>6.42</c:v>
                </c:pt>
                <c:pt idx="1627">
                  <c:v>6.92</c:v>
                </c:pt>
                <c:pt idx="1628">
                  <c:v>7.47</c:v>
                </c:pt>
                <c:pt idx="1629">
                  <c:v>7.79</c:v>
                </c:pt>
                <c:pt idx="1630">
                  <c:v>8.43</c:v>
                </c:pt>
                <c:pt idx="1631">
                  <c:v>8.9</c:v>
                </c:pt>
                <c:pt idx="1632">
                  <c:v>9.27</c:v>
                </c:pt>
                <c:pt idx="1633">
                  <c:v>9.9700000000000006</c:v>
                </c:pt>
                <c:pt idx="1634">
                  <c:v>10.16</c:v>
                </c:pt>
                <c:pt idx="1635">
                  <c:v>9.4600000000000009</c:v>
                </c:pt>
                <c:pt idx="1636">
                  <c:v>8.73</c:v>
                </c:pt>
                <c:pt idx="1637">
                  <c:v>9.3800000000000008</c:v>
                </c:pt>
                <c:pt idx="1638">
                  <c:v>8.33</c:v>
                </c:pt>
                <c:pt idx="1639">
                  <c:v>9.6999999999999993</c:v>
                </c:pt>
                <c:pt idx="1640">
                  <c:v>9.52</c:v>
                </c:pt>
                <c:pt idx="1641">
                  <c:v>9.7899999999999991</c:v>
                </c:pt>
                <c:pt idx="1642">
                  <c:v>10.029999999999999</c:v>
                </c:pt>
                <c:pt idx="1643">
                  <c:v>10.039999999999999</c:v>
                </c:pt>
                <c:pt idx="1644">
                  <c:v>10.51</c:v>
                </c:pt>
                <c:pt idx="1645">
                  <c:v>11.47</c:v>
                </c:pt>
                <c:pt idx="1646">
                  <c:v>10.9</c:v>
                </c:pt>
                <c:pt idx="1647">
                  <c:v>11.27</c:v>
                </c:pt>
                <c:pt idx="1648">
                  <c:v>10.35</c:v>
                </c:pt>
                <c:pt idx="1649">
                  <c:v>10.220000000000001</c:v>
                </c:pt>
                <c:pt idx="1650">
                  <c:v>10.210000000000001</c:v>
                </c:pt>
                <c:pt idx="1651">
                  <c:v>10.99</c:v>
                </c:pt>
                <c:pt idx="1652">
                  <c:v>10.27</c:v>
                </c:pt>
                <c:pt idx="1653">
                  <c:v>10.09</c:v>
                </c:pt>
                <c:pt idx="1654">
                  <c:v>10.62</c:v>
                </c:pt>
                <c:pt idx="1655">
                  <c:v>10.24</c:v>
                </c:pt>
                <c:pt idx="1656">
                  <c:v>9.61</c:v>
                </c:pt>
                <c:pt idx="1657">
                  <c:v>10.35</c:v>
                </c:pt>
                <c:pt idx="1658">
                  <c:v>10.43</c:v>
                </c:pt>
                <c:pt idx="1659">
                  <c:v>10.99</c:v>
                </c:pt>
                <c:pt idx="1660">
                  <c:v>11.52</c:v>
                </c:pt>
                <c:pt idx="1661">
                  <c:v>11.68</c:v>
                </c:pt>
                <c:pt idx="1662">
                  <c:v>10.89</c:v>
                </c:pt>
                <c:pt idx="1663">
                  <c:v>10.88</c:v>
                </c:pt>
                <c:pt idx="1664">
                  <c:v>10.85</c:v>
                </c:pt>
                <c:pt idx="1665">
                  <c:v>11.34</c:v>
                </c:pt>
                <c:pt idx="1666">
                  <c:v>11.42</c:v>
                </c:pt>
                <c:pt idx="1667">
                  <c:v>11.05</c:v>
                </c:pt>
                <c:pt idx="1668">
                  <c:v>11.87</c:v>
                </c:pt>
                <c:pt idx="1669">
                  <c:v>11.52</c:v>
                </c:pt>
                <c:pt idx="1670">
                  <c:v>10.39</c:v>
                </c:pt>
                <c:pt idx="1671">
                  <c:v>11.11</c:v>
                </c:pt>
                <c:pt idx="1672">
                  <c:v>11.19</c:v>
                </c:pt>
                <c:pt idx="1673">
                  <c:v>11.39</c:v>
                </c:pt>
                <c:pt idx="1674">
                  <c:v>12.08</c:v>
                </c:pt>
                <c:pt idx="1675">
                  <c:v>12.22</c:v>
                </c:pt>
                <c:pt idx="1676">
                  <c:v>12.47</c:v>
                </c:pt>
                <c:pt idx="1677">
                  <c:v>13.33</c:v>
                </c:pt>
                <c:pt idx="1678">
                  <c:v>13.99</c:v>
                </c:pt>
                <c:pt idx="1679">
                  <c:v>14.67</c:v>
                </c:pt>
                <c:pt idx="1680">
                  <c:v>14.91</c:v>
                </c:pt>
                <c:pt idx="1681">
                  <c:v>15.45</c:v>
                </c:pt>
                <c:pt idx="1682">
                  <c:v>15.97</c:v>
                </c:pt>
                <c:pt idx="1683">
                  <c:v>16.61</c:v>
                </c:pt>
                <c:pt idx="1684">
                  <c:v>15.76</c:v>
                </c:pt>
                <c:pt idx="1685">
                  <c:v>14.19</c:v>
                </c:pt>
                <c:pt idx="1686">
                  <c:v>13.72</c:v>
                </c:pt>
                <c:pt idx="1687">
                  <c:v>14.54</c:v>
                </c:pt>
                <c:pt idx="1688">
                  <c:v>14.55</c:v>
                </c:pt>
                <c:pt idx="1689">
                  <c:v>14.18</c:v>
                </c:pt>
                <c:pt idx="1690">
                  <c:v>14.93</c:v>
                </c:pt>
                <c:pt idx="1691">
                  <c:v>15.39</c:v>
                </c:pt>
                <c:pt idx="1692">
                  <c:v>14.69</c:v>
                </c:pt>
                <c:pt idx="1693">
                  <c:v>13.6</c:v>
                </c:pt>
                <c:pt idx="1694">
                  <c:v>14.59</c:v>
                </c:pt>
                <c:pt idx="1695">
                  <c:v>16.16</c:v>
                </c:pt>
                <c:pt idx="1696">
                  <c:v>15.14</c:v>
                </c:pt>
                <c:pt idx="1697">
                  <c:v>13.7</c:v>
                </c:pt>
                <c:pt idx="1698">
                  <c:v>13.78</c:v>
                </c:pt>
                <c:pt idx="1699">
                  <c:v>15.43</c:v>
                </c:pt>
                <c:pt idx="1700">
                  <c:v>15.52</c:v>
                </c:pt>
                <c:pt idx="1701">
                  <c:v>15.07</c:v>
                </c:pt>
                <c:pt idx="1702">
                  <c:v>15.59</c:v>
                </c:pt>
                <c:pt idx="1703">
                  <c:v>16.260000000000002</c:v>
                </c:pt>
                <c:pt idx="1704">
                  <c:v>16.309999999999999</c:v>
                </c:pt>
                <c:pt idx="1705">
                  <c:v>16.57</c:v>
                </c:pt>
                <c:pt idx="1706">
                  <c:v>16.239999999999998</c:v>
                </c:pt>
                <c:pt idx="1707">
                  <c:v>15.62</c:v>
                </c:pt>
                <c:pt idx="1708">
                  <c:v>14.89</c:v>
                </c:pt>
                <c:pt idx="1709">
                  <c:v>14.44</c:v>
                </c:pt>
                <c:pt idx="1710">
                  <c:v>13.8</c:v>
                </c:pt>
                <c:pt idx="1711">
                  <c:v>14.52</c:v>
                </c:pt>
                <c:pt idx="1712">
                  <c:v>14.51</c:v>
                </c:pt>
                <c:pt idx="1713">
                  <c:v>15.59</c:v>
                </c:pt>
                <c:pt idx="1714">
                  <c:v>17.100000000000001</c:v>
                </c:pt>
                <c:pt idx="1715">
                  <c:v>18.21</c:v>
                </c:pt>
                <c:pt idx="1716">
                  <c:v>18.920000000000002</c:v>
                </c:pt>
                <c:pt idx="1717">
                  <c:v>17.149999999999999</c:v>
                </c:pt>
                <c:pt idx="1718">
                  <c:v>16.34</c:v>
                </c:pt>
                <c:pt idx="1719">
                  <c:v>16.84</c:v>
                </c:pt>
                <c:pt idx="1720">
                  <c:v>17.329999999999998</c:v>
                </c:pt>
                <c:pt idx="1721">
                  <c:v>16.97</c:v>
                </c:pt>
                <c:pt idx="1722">
                  <c:v>16.239999999999998</c:v>
                </c:pt>
                <c:pt idx="1723">
                  <c:v>15.09</c:v>
                </c:pt>
                <c:pt idx="1724">
                  <c:v>15.19</c:v>
                </c:pt>
                <c:pt idx="1725">
                  <c:v>15.02</c:v>
                </c:pt>
                <c:pt idx="1726">
                  <c:v>14.85</c:v>
                </c:pt>
                <c:pt idx="1727">
                  <c:v>14.74</c:v>
                </c:pt>
                <c:pt idx="1728">
                  <c:v>14.94</c:v>
                </c:pt>
                <c:pt idx="1729">
                  <c:v>15.7</c:v>
                </c:pt>
                <c:pt idx="1730">
                  <c:v>15.86</c:v>
                </c:pt>
                <c:pt idx="1731">
                  <c:v>16.059999999999999</c:v>
                </c:pt>
                <c:pt idx="1732">
                  <c:v>16.18</c:v>
                </c:pt>
                <c:pt idx="1733">
                  <c:v>16.52</c:v>
                </c:pt>
                <c:pt idx="1734">
                  <c:v>17.3</c:v>
                </c:pt>
                <c:pt idx="1735">
                  <c:v>16.510000000000002</c:v>
                </c:pt>
                <c:pt idx="1736">
                  <c:v>16.07</c:v>
                </c:pt>
                <c:pt idx="1737">
                  <c:v>16.73</c:v>
                </c:pt>
                <c:pt idx="1738">
                  <c:v>16.489999999999998</c:v>
                </c:pt>
                <c:pt idx="1739">
                  <c:v>17.05</c:v>
                </c:pt>
                <c:pt idx="1740">
                  <c:v>16.510000000000002</c:v>
                </c:pt>
                <c:pt idx="1741">
                  <c:v>16.84</c:v>
                </c:pt>
                <c:pt idx="1742">
                  <c:v>16.52</c:v>
                </c:pt>
                <c:pt idx="1743">
                  <c:v>17.41</c:v>
                </c:pt>
                <c:pt idx="1744">
                  <c:v>17.739999999999998</c:v>
                </c:pt>
                <c:pt idx="1745">
                  <c:v>17.46</c:v>
                </c:pt>
                <c:pt idx="1746">
                  <c:v>17.71</c:v>
                </c:pt>
                <c:pt idx="1747">
                  <c:v>18.25</c:v>
                </c:pt>
                <c:pt idx="1748">
                  <c:v>17.68</c:v>
                </c:pt>
                <c:pt idx="1749">
                  <c:v>18.39</c:v>
                </c:pt>
                <c:pt idx="1750">
                  <c:v>17.63</c:v>
                </c:pt>
                <c:pt idx="1751">
                  <c:v>17.07</c:v>
                </c:pt>
                <c:pt idx="1752">
                  <c:v>16.440000000000001</c:v>
                </c:pt>
                <c:pt idx="1753">
                  <c:v>16.07</c:v>
                </c:pt>
                <c:pt idx="1754">
                  <c:v>17.09</c:v>
                </c:pt>
                <c:pt idx="1755">
                  <c:v>17.75</c:v>
                </c:pt>
                <c:pt idx="1756">
                  <c:v>17.46</c:v>
                </c:pt>
                <c:pt idx="1757">
                  <c:v>17.68</c:v>
                </c:pt>
                <c:pt idx="1758">
                  <c:v>17.34</c:v>
                </c:pt>
                <c:pt idx="1759">
                  <c:v>17.760000000000002</c:v>
                </c:pt>
                <c:pt idx="1760">
                  <c:v>18.260000000000002</c:v>
                </c:pt>
                <c:pt idx="1761">
                  <c:v>17.55</c:v>
                </c:pt>
                <c:pt idx="1762">
                  <c:v>17.559999999999999</c:v>
                </c:pt>
                <c:pt idx="1763">
                  <c:v>17.7</c:v>
                </c:pt>
                <c:pt idx="1764">
                  <c:v>17.48</c:v>
                </c:pt>
                <c:pt idx="1765">
                  <c:v>18.16</c:v>
                </c:pt>
                <c:pt idx="1766">
                  <c:v>18.72</c:v>
                </c:pt>
                <c:pt idx="1767">
                  <c:v>18.38</c:v>
                </c:pt>
                <c:pt idx="1768">
                  <c:v>18.18</c:v>
                </c:pt>
                <c:pt idx="1769">
                  <c:v>18.829999999999998</c:v>
                </c:pt>
                <c:pt idx="1770">
                  <c:v>18.899999999999999</c:v>
                </c:pt>
                <c:pt idx="1771">
                  <c:v>18.48</c:v>
                </c:pt>
                <c:pt idx="1772">
                  <c:v>18.09</c:v>
                </c:pt>
                <c:pt idx="1773">
                  <c:v>17.86</c:v>
                </c:pt>
                <c:pt idx="1774">
                  <c:v>17.579999999999998</c:v>
                </c:pt>
                <c:pt idx="1775">
                  <c:v>17.3</c:v>
                </c:pt>
                <c:pt idx="1776">
                  <c:v>17.899999999999999</c:v>
                </c:pt>
                <c:pt idx="1777">
                  <c:v>17.71</c:v>
                </c:pt>
                <c:pt idx="1778">
                  <c:v>18.18</c:v>
                </c:pt>
                <c:pt idx="1779">
                  <c:v>18.41</c:v>
                </c:pt>
                <c:pt idx="1780">
                  <c:v>17.95</c:v>
                </c:pt>
                <c:pt idx="1781">
                  <c:v>17.809999999999999</c:v>
                </c:pt>
                <c:pt idx="1782">
                  <c:v>17.690000000000001</c:v>
                </c:pt>
                <c:pt idx="1783">
                  <c:v>17.53</c:v>
                </c:pt>
                <c:pt idx="1784">
                  <c:v>16.850000000000001</c:v>
                </c:pt>
                <c:pt idx="1785">
                  <c:v>17.079999999999998</c:v>
                </c:pt>
                <c:pt idx="1786">
                  <c:v>16.829999999999998</c:v>
                </c:pt>
                <c:pt idx="1787">
                  <c:v>16.25</c:v>
                </c:pt>
                <c:pt idx="1788">
                  <c:v>16.649999999999999</c:v>
                </c:pt>
                <c:pt idx="1789">
                  <c:v>17.010000000000002</c:v>
                </c:pt>
                <c:pt idx="1790">
                  <c:v>16.16</c:v>
                </c:pt>
                <c:pt idx="1791">
                  <c:v>16.149999999999999</c:v>
                </c:pt>
                <c:pt idx="1792">
                  <c:v>16.82</c:v>
                </c:pt>
                <c:pt idx="1793">
                  <c:v>17.13</c:v>
                </c:pt>
                <c:pt idx="1794">
                  <c:v>17.78</c:v>
                </c:pt>
                <c:pt idx="1795">
                  <c:v>17.690000000000001</c:v>
                </c:pt>
                <c:pt idx="1796">
                  <c:v>18.010000000000002</c:v>
                </c:pt>
                <c:pt idx="1797">
                  <c:v>17.46</c:v>
                </c:pt>
                <c:pt idx="1798">
                  <c:v>17.21</c:v>
                </c:pt>
                <c:pt idx="1799">
                  <c:v>17.440000000000001</c:v>
                </c:pt>
                <c:pt idx="1800">
                  <c:v>16.899999999999999</c:v>
                </c:pt>
                <c:pt idx="1801">
                  <c:v>17.43</c:v>
                </c:pt>
                <c:pt idx="1802">
                  <c:v>17.63</c:v>
                </c:pt>
                <c:pt idx="1803">
                  <c:v>17.059999999999999</c:v>
                </c:pt>
                <c:pt idx="1804">
                  <c:v>16.45</c:v>
                </c:pt>
                <c:pt idx="1805">
                  <c:v>16.25</c:v>
                </c:pt>
                <c:pt idx="1806">
                  <c:v>16.21</c:v>
                </c:pt>
                <c:pt idx="1807">
                  <c:v>16.32</c:v>
                </c:pt>
                <c:pt idx="1808">
                  <c:v>16.91</c:v>
                </c:pt>
                <c:pt idx="1809">
                  <c:v>16.5</c:v>
                </c:pt>
                <c:pt idx="1810">
                  <c:v>15.92</c:v>
                </c:pt>
                <c:pt idx="1811">
                  <c:v>14.98</c:v>
                </c:pt>
                <c:pt idx="1812">
                  <c:v>14.6</c:v>
                </c:pt>
                <c:pt idx="1813">
                  <c:v>14.76</c:v>
                </c:pt>
                <c:pt idx="1814">
                  <c:v>14.46</c:v>
                </c:pt>
                <c:pt idx="1815">
                  <c:v>15.11</c:v>
                </c:pt>
                <c:pt idx="1816">
                  <c:v>14.81</c:v>
                </c:pt>
                <c:pt idx="1817">
                  <c:v>15.25</c:v>
                </c:pt>
                <c:pt idx="1818">
                  <c:v>15.1</c:v>
                </c:pt>
                <c:pt idx="1819">
                  <c:v>15.16</c:v>
                </c:pt>
                <c:pt idx="1820">
                  <c:v>14.97</c:v>
                </c:pt>
                <c:pt idx="1821">
                  <c:v>15.25</c:v>
                </c:pt>
                <c:pt idx="1822">
                  <c:v>14.26</c:v>
                </c:pt>
                <c:pt idx="1823">
                  <c:v>12.59</c:v>
                </c:pt>
                <c:pt idx="1824">
                  <c:v>12.06</c:v>
                </c:pt>
                <c:pt idx="1825">
                  <c:v>10.58</c:v>
                </c:pt>
                <c:pt idx="1826">
                  <c:v>10.28</c:v>
                </c:pt>
                <c:pt idx="1827">
                  <c:v>10.14</c:v>
                </c:pt>
                <c:pt idx="1828">
                  <c:v>11.55</c:v>
                </c:pt>
                <c:pt idx="1829">
                  <c:v>11.78</c:v>
                </c:pt>
                <c:pt idx="1830">
                  <c:v>11.84</c:v>
                </c:pt>
                <c:pt idx="1831">
                  <c:v>10.69</c:v>
                </c:pt>
                <c:pt idx="1832">
                  <c:v>11.26</c:v>
                </c:pt>
                <c:pt idx="1833">
                  <c:v>11.12</c:v>
                </c:pt>
                <c:pt idx="1834">
                  <c:v>9.5299999999999994</c:v>
                </c:pt>
                <c:pt idx="1835">
                  <c:v>8.01</c:v>
                </c:pt>
                <c:pt idx="1836">
                  <c:v>7.94</c:v>
                </c:pt>
                <c:pt idx="1837">
                  <c:v>8.5</c:v>
                </c:pt>
                <c:pt idx="1838">
                  <c:v>10.01</c:v>
                </c:pt>
                <c:pt idx="1839">
                  <c:v>9.7799999999999994</c:v>
                </c:pt>
                <c:pt idx="1840">
                  <c:v>9.68</c:v>
                </c:pt>
                <c:pt idx="1841">
                  <c:v>10.53</c:v>
                </c:pt>
                <c:pt idx="1842">
                  <c:v>10.77</c:v>
                </c:pt>
                <c:pt idx="1843">
                  <c:v>10.55</c:v>
                </c:pt>
                <c:pt idx="1844">
                  <c:v>9.9499999999999993</c:v>
                </c:pt>
                <c:pt idx="1845">
                  <c:v>9.4499999999999993</c:v>
                </c:pt>
                <c:pt idx="1846">
                  <c:v>10.14</c:v>
                </c:pt>
                <c:pt idx="1847">
                  <c:v>11.22</c:v>
                </c:pt>
                <c:pt idx="1848">
                  <c:v>9.92</c:v>
                </c:pt>
                <c:pt idx="1849">
                  <c:v>9.76</c:v>
                </c:pt>
                <c:pt idx="1850">
                  <c:v>10.61</c:v>
                </c:pt>
                <c:pt idx="1851">
                  <c:v>9.84</c:v>
                </c:pt>
                <c:pt idx="1852">
                  <c:v>7.66</c:v>
                </c:pt>
                <c:pt idx="1853">
                  <c:v>6.72</c:v>
                </c:pt>
                <c:pt idx="1854">
                  <c:v>5.84</c:v>
                </c:pt>
                <c:pt idx="1855">
                  <c:v>4.6399999999999997</c:v>
                </c:pt>
                <c:pt idx="1856">
                  <c:v>4.8899999999999997</c:v>
                </c:pt>
                <c:pt idx="1857">
                  <c:v>5.0599999999999996</c:v>
                </c:pt>
                <c:pt idx="1858">
                  <c:v>5.36</c:v>
                </c:pt>
                <c:pt idx="1859">
                  <c:v>5.64</c:v>
                </c:pt>
                <c:pt idx="1860">
                  <c:v>5.96</c:v>
                </c:pt>
                <c:pt idx="1861">
                  <c:v>6.31</c:v>
                </c:pt>
                <c:pt idx="1862">
                  <c:v>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895-4055-9891-A9F2B7EB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4064856"/>
        <c:axId val="544062560"/>
      </c:scatterChart>
      <c:valAx>
        <c:axId val="544064856"/>
        <c:scaling>
          <c:orientation val="minMax"/>
          <c:max val="43800"/>
          <c:min val="419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/dd/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062560"/>
        <c:crosses val="autoZero"/>
        <c:crossBetween val="midCat"/>
      </c:valAx>
      <c:valAx>
        <c:axId val="5440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064856"/>
        <c:crossesAt val="4150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65196846689634"/>
          <c:y val="8.0153909722537414E-2"/>
          <c:w val="0.23176748158199581"/>
          <c:h val="3.4124775787163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586EA-DC6B-4FF4-8AAC-BD04A66B5D16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0795-9ABE-4852-BE01-37E7A9EBA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6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opportunity to present the Seawest Granston Restoration project to you. The project is presented today by Denise </a:t>
            </a:r>
            <a:r>
              <a:rPr lang="en-US"/>
              <a:t>Di Santo, </a:t>
            </a:r>
            <a:r>
              <a:rPr lang="en-US" dirty="0"/>
              <a:t>Bear Creek Basin Steward, and Laird O’Rollins, the project manager for this project.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84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of cover and shading, currently with reed canary grass, but complex channel plan forms still persist (right) with vegetated islands and the like in other sections of this reach.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6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  <a:p>
            <a:r>
              <a:rPr lang="en-US" dirty="0"/>
              <a:t>This graph shows discharge and temperature. Temperatures regularly approach 20 degrees C each summer. Bear Creek is a 303(d) listed stream for temperature impairment. This project will help improve stream temperature.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0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There is documented spawning of Chinook and Coho in this reach. This is from WDFW’s data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1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WE can see from this site that this reach is in need of ecological lift for salmon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01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18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The project goals and objectives and your approach to the project. Importance to </a:t>
            </a:r>
            <a:r>
              <a:rPr lang="en-US" dirty="0">
                <a:solidFill>
                  <a:srgbClr val="FF0000"/>
                </a:solidFill>
              </a:rPr>
              <a:t>salmon recovery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5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Denise</a:t>
            </a:r>
          </a:p>
          <a:p>
            <a:r>
              <a:rPr lang="en-US" dirty="0"/>
              <a:t>Here are the total estimated costs of 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7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 the new stream channels to more extensively occupy floodplain; riparian area plantings will improve ecosystem health and biodiversity, shading and water quality improvements; creation of new channels and large woody debris to allow for gravel and bedload sorting and pools and riffle formation; provide increased conveyance and streamflow with improved hydraulic connection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5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total project cost is $1.4 million. We are requesting $200,000 under this Cooperative Watershed Management grant request. This amount will cover all phases of design and permitting costs for the proposed habitat improvements.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2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outputs and outcomes include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4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location is in unincorporated King County, and includes the area of Middle Bear Creek Natural Area that lies southeast of Woodinville and northeast of Redmond. River mile 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28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 and attention.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73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out over the past several decades has decreased functional habitat and degraded water quality in Bear Creek basin. Those impacts are evident in this reach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5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more current aerial photo shows current conditions with sparse cover in the riparian and upland areas adjacent to the reach.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site includes portions of the Middle Bear Creek Natural Area, and will also utilize secured conservation easements to access and restore the site. The location known as Reach 9 in the salmon conservation plan, was originally cleared and used for agricultural purposes, and now the area is mainly in large lot residential use with a golf course to the east.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Current channel in bright blue and historic channels and topography…plan form and low areas that can be activated by raising water levels.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4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Current conditions show County inventoried wetland types with restoration opportunity. Diverse wetland communities will be restored under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5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6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Laird</a:t>
            </a:r>
          </a:p>
          <a:p>
            <a:r>
              <a:rPr lang="en-US" dirty="0"/>
              <a:t>The following slides show current conditions at the project site. Here we see the upstream-most reach on the left and uplands east of the creek on the right…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4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bridge (with no roads leading to or from) that will be useful during construction. On the right we can see the low gradient stream channel with sparse cover.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0795-9ABE-4852-BE01-37E7A9EBAF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69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25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617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6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387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87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6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9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5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0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2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7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3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8157CE-5751-43B3-91F3-1F613ED1B0D8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5E9349A-08B1-449A-8EF4-E7C72F5E2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08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aird.Orollins@kingcounty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mailto:DDISANTO@kingcounty.go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6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0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E002B-DCF8-45F2-99C6-22B3D221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500" b="12500"/>
          <a:stretch/>
        </p:blipFill>
        <p:spPr>
          <a:xfrm>
            <a:off x="3174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63516-F48E-4231-929B-7E37DF292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Seawest Granston </a:t>
            </a:r>
            <a:br>
              <a:rPr lang="en-US" sz="2000" dirty="0"/>
            </a:br>
            <a:r>
              <a:rPr lang="en-US" sz="2000" dirty="0"/>
              <a:t>(Middle Bear) Restoration Project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RCO Project number 22-1190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6949B-CB40-403C-8809-623DFCC70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685800"/>
            <a:ext cx="8534400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Denise Di Santo, Basin Steward (WRLD)</a:t>
            </a:r>
          </a:p>
          <a:p>
            <a:r>
              <a:rPr lang="en-US" dirty="0">
                <a:solidFill>
                  <a:schemeClr val="tx1"/>
                </a:solidFill>
              </a:rPr>
              <a:t>Laird O’Rollins, Project Manager (ERES)</a:t>
            </a:r>
          </a:p>
          <a:p>
            <a:r>
              <a:rPr lang="en-US" dirty="0">
                <a:solidFill>
                  <a:schemeClr val="tx1"/>
                </a:solidFill>
              </a:rPr>
              <a:t>King County Water and Land Resources Division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4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DC54BF-B165-45BE-B463-67D4925C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r="30408" b="-1"/>
          <a:stretch/>
        </p:blipFill>
        <p:spPr>
          <a:xfrm rot="10800000"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FCF23-E971-43E2-A6C3-6696BAE00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r="9259" b="-1"/>
          <a:stretch/>
        </p:blipFill>
        <p:spPr>
          <a:xfrm rot="10800000"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4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53DBC-1C55-4F97-869F-2DD5E2CBA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12359" b="-1"/>
          <a:stretch/>
        </p:blipFill>
        <p:spPr>
          <a:xfrm rot="10800000"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5DFB78-5C53-408F-8213-1085C72FC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 b="-1"/>
          <a:stretch/>
        </p:blipFill>
        <p:spPr>
          <a:xfrm rot="5400000">
            <a:off x="5898728" y="564725"/>
            <a:ext cx="6214533" cy="57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42CC9F-402E-4C78-BBAA-F2393CB66C78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643466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23534E-572D-4D8B-A54E-497E1443DC71}"/>
              </a:ext>
            </a:extLst>
          </p:cNvPr>
          <p:cNvSpPr txBox="1"/>
          <p:nvPr/>
        </p:nvSpPr>
        <p:spPr>
          <a:xfrm>
            <a:off x="809625" y="133350"/>
            <a:ext cx="1122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temperatures hit 20 degrees C each summer</a:t>
            </a:r>
          </a:p>
        </p:txBody>
      </p:sp>
    </p:spTree>
    <p:extLst>
      <p:ext uri="{BB962C8B-B14F-4D97-AF65-F5344CB8AC3E}">
        <p14:creationId xmlns:p14="http://schemas.microsoft.com/office/powerpoint/2010/main" val="257086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CE860F-CEFA-4960-B41B-A403462B5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6" y="114264"/>
            <a:ext cx="10058400" cy="65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AD04-09DD-43F2-898A-36F9A485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Ecological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2E0-6759-47ED-80C7-1CCEDFBD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More instream structure;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Lower water temperatures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More shade and riparian cover/structure;</a:t>
            </a:r>
          </a:p>
          <a:p>
            <a:r>
              <a:rPr lang="en-US" sz="2400" dirty="0">
                <a:solidFill>
                  <a:schemeClr val="tx1"/>
                </a:solidFill>
              </a:rPr>
              <a:t>Greater connection to floodplain and more frequent activation of relict channel features;</a:t>
            </a:r>
          </a:p>
          <a:p>
            <a:r>
              <a:rPr lang="en-US" sz="2400" dirty="0">
                <a:solidFill>
                  <a:schemeClr val="tx1"/>
                </a:solidFill>
              </a:rPr>
              <a:t>Better sorting of substrate to enhance spawning opportunities;</a:t>
            </a:r>
          </a:p>
          <a:p>
            <a:r>
              <a:rPr lang="en-US" sz="2400" dirty="0">
                <a:solidFill>
                  <a:schemeClr val="tx1"/>
                </a:solidFill>
              </a:rPr>
              <a:t>Enhanced wetland plant communities;</a:t>
            </a:r>
          </a:p>
          <a:p>
            <a:r>
              <a:rPr lang="en-US" sz="2400" dirty="0">
                <a:solidFill>
                  <a:schemeClr val="tx1"/>
                </a:solidFill>
              </a:rPr>
              <a:t>Enhanced upland plant communities.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8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4BC9D-2075-4968-A665-4C845151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Beaver Effect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5A850-5995-4DB2-B881-CC34E620B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02163" y="1108161"/>
            <a:ext cx="6350694" cy="47630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17A12-4EA3-421A-AEC9-74DCCA3FCC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642" y="314323"/>
            <a:ext cx="6013804" cy="45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0086-4C36-4FB3-8575-A0709A27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7862"/>
            <a:ext cx="3152775" cy="2224363"/>
          </a:xfrm>
        </p:spPr>
        <p:txBody>
          <a:bodyPr>
            <a:normAutofit fontScale="90000"/>
          </a:bodyPr>
          <a:lstStyle/>
          <a:p>
            <a:r>
              <a:rPr lang="en-US" dirty="0"/>
              <a:t>Channel Evolution Model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D2B63-1394-438A-8C9A-21D5AC9C4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38450" y="337862"/>
            <a:ext cx="8214577" cy="59434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CAAEF-0FDB-4453-9E66-FADBA7C51467}"/>
              </a:ext>
            </a:extLst>
          </p:cNvPr>
          <p:cNvSpPr txBox="1"/>
          <p:nvPr/>
        </p:nvSpPr>
        <p:spPr>
          <a:xfrm>
            <a:off x="3657600" y="6410325"/>
            <a:ext cx="489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Cluer</a:t>
            </a:r>
            <a:r>
              <a:rPr lang="en-US" dirty="0"/>
              <a:t> and Thorne,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8DDA6-35EE-4F60-A0B0-E3A76B7B7A10}"/>
              </a:ext>
            </a:extLst>
          </p:cNvPr>
          <p:cNvSpPr txBox="1"/>
          <p:nvPr/>
        </p:nvSpPr>
        <p:spPr>
          <a:xfrm>
            <a:off x="323850" y="22288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Zero Concept</a:t>
            </a:r>
          </a:p>
        </p:txBody>
      </p:sp>
    </p:spTree>
    <p:extLst>
      <p:ext uri="{BB962C8B-B14F-4D97-AF65-F5344CB8AC3E}">
        <p14:creationId xmlns:p14="http://schemas.microsoft.com/office/powerpoint/2010/main" val="141845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14E6-763A-46A4-9626-A1AFF090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Goals and 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540910-8A2C-44DE-8DD4-586965E89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8"/>
            <a:ext cx="6288260" cy="575433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Long term and short-term goals of the Salmon Conservation Plan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Restore Reach 9 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 wood volume in Bear Creek (short term)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functional riparian areas (long term goal)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Restore and provide complex stream channels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Create off channel habitat</a:t>
            </a:r>
          </a:p>
          <a:p>
            <a:r>
              <a:rPr lang="en-US" dirty="0">
                <a:solidFill>
                  <a:schemeClr val="tx1"/>
                </a:solidFill>
              </a:rPr>
              <a:t>Objectives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Raise water levels by ~12” by adding channel roughness/structure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 &gt;200 pieces of woody debris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Achieve a beaver dam, or similar in-channel structure, density of at least 5 dams per 1,000 feet by the end of 2026. 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Plant &gt;18 acres of riparian area to increase shade and lower summer stream temperatures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a long-term source of riparian native large wood supply by 2050. 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8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C4A2B2-F030-47CE-B498-0D7018252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2" y="0"/>
            <a:ext cx="4627227" cy="7153275"/>
          </a:xfrm>
        </p:spPr>
      </p:pic>
    </p:spTree>
    <p:extLst>
      <p:ext uri="{BB962C8B-B14F-4D97-AF65-F5344CB8AC3E}">
        <p14:creationId xmlns:p14="http://schemas.microsoft.com/office/powerpoint/2010/main" val="2830242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64EF-65E1-4D20-B40C-E930EA4F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Estimated</a:t>
            </a:r>
            <a:br>
              <a:rPr lang="en-US" dirty="0"/>
            </a:br>
            <a:r>
              <a:rPr lang="en-US" dirty="0"/>
              <a:t>TOTAL</a:t>
            </a:r>
            <a:br>
              <a:rPr lang="en-US" dirty="0"/>
            </a:br>
            <a:r>
              <a:rPr lang="en-US" dirty="0"/>
              <a:t>Project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2796F-29DC-4AB3-91CD-42CA6E0E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Planting &gt;18 acres: ~$410K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Design/Permitting: $250K</a:t>
            </a:r>
          </a:p>
          <a:p>
            <a:r>
              <a:rPr lang="en-US" sz="2400" dirty="0">
                <a:solidFill>
                  <a:schemeClr val="tx1"/>
                </a:solidFill>
              </a:rPr>
              <a:t>~200 pieces of LWD installed: ~$300K</a:t>
            </a:r>
          </a:p>
          <a:p>
            <a:r>
              <a:rPr lang="en-US" sz="2400" dirty="0">
                <a:solidFill>
                  <a:schemeClr val="tx1"/>
                </a:solidFill>
              </a:rPr>
              <a:t>Beaver Dam Analogs: ~$25K</a:t>
            </a:r>
          </a:p>
          <a:p>
            <a:r>
              <a:rPr lang="en-US" sz="2400" dirty="0">
                <a:solidFill>
                  <a:schemeClr val="tx1"/>
                </a:solidFill>
              </a:rPr>
              <a:t>TOTAL Project Cost: $985,000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1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003B-142D-4B3F-8644-AD4C2B12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45" y="1056150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Project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F4E60A-A93E-43D2-8194-03CF85005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1339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616E3-0B49-4F96-B043-2A038B2F76DA}"/>
              </a:ext>
            </a:extLst>
          </p:cNvPr>
          <p:cNvSpPr txBox="1"/>
          <p:nvPr/>
        </p:nvSpPr>
        <p:spPr>
          <a:xfrm>
            <a:off x="7532710" y="1822449"/>
            <a:ext cx="3479419" cy="307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56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Middle Bear Creek Natural Area, WRIA 8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     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River Mile 8 – 8.5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56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0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DAC3-0D51-443C-8BC1-6CEFB617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Connecting recovery strategies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9DF4-5BCE-40B0-9624-CC0214918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WRIA 8 Strategies - Appendix 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Protect and restore floodplain connectivity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Protect and restore functional riparian vegetation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Protect and restore channel complexity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Provide adequate streamflow</a:t>
            </a:r>
          </a:p>
        </p:txBody>
      </p:sp>
    </p:spTree>
    <p:extLst>
      <p:ext uri="{BB962C8B-B14F-4D97-AF65-F5344CB8AC3E}">
        <p14:creationId xmlns:p14="http://schemas.microsoft.com/office/powerpoint/2010/main" val="2626039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C8BF-7BB8-4997-8346-C73F0A03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PSAR GRANT REQUEST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B715-A94A-409E-8D27-004E2D3D4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1" y="685799"/>
            <a:ext cx="6683949" cy="489204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Total project cost           $985,000</a:t>
            </a:r>
          </a:p>
          <a:p>
            <a:r>
              <a:rPr lang="en-US" sz="2800" dirty="0">
                <a:solidFill>
                  <a:schemeClr val="tx1"/>
                </a:solidFill>
              </a:rPr>
              <a:t>Early Action Planting	  $410,000</a:t>
            </a:r>
          </a:p>
          <a:p>
            <a:r>
              <a:rPr lang="en-US" sz="2800" dirty="0">
                <a:solidFill>
                  <a:schemeClr val="tx1"/>
                </a:solidFill>
              </a:rPr>
              <a:t>PSAR funding request    $200,000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For Design and Implementation of Early Action Planting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57A2-A856-4613-85D7-D5D727E68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Outcomes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5CF4-5263-4E41-8099-89C632E33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Design for 18.47-acre planting</a:t>
            </a:r>
          </a:p>
          <a:p>
            <a:r>
              <a:rPr lang="en-US" dirty="0">
                <a:solidFill>
                  <a:schemeClr val="tx1"/>
                </a:solidFill>
              </a:rPr>
              <a:t>Creation of Beaver Management Plan</a:t>
            </a:r>
          </a:p>
          <a:p>
            <a:r>
              <a:rPr lang="en-US" dirty="0">
                <a:solidFill>
                  <a:schemeClr val="tx1"/>
                </a:solidFill>
              </a:rPr>
              <a:t>Implementation of 18.47-acre planting in January 2023</a:t>
            </a:r>
          </a:p>
          <a:p>
            <a:r>
              <a:rPr lang="en-US" dirty="0">
                <a:solidFill>
                  <a:schemeClr val="tx1"/>
                </a:solidFill>
              </a:rPr>
              <a:t>Raised low-flow water elevations by1-foot</a:t>
            </a:r>
          </a:p>
          <a:p>
            <a:r>
              <a:rPr lang="en-US" dirty="0">
                <a:solidFill>
                  <a:schemeClr val="tx1"/>
                </a:solidFill>
              </a:rPr>
              <a:t>Maintain or decrease water temperatures through the reach</a:t>
            </a:r>
          </a:p>
          <a:p>
            <a:r>
              <a:rPr lang="en-US" dirty="0">
                <a:solidFill>
                  <a:schemeClr val="tx1"/>
                </a:solidFill>
              </a:rPr>
              <a:t>Increase beaver dam density by the end of 2026 to 5 dams per 1,000 linear feet of channel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9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EC05F-8EB3-4D63-A6DA-0C510A81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38" y="295275"/>
            <a:ext cx="6159273" cy="4438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Questions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2000" dirty="0"/>
              <a:t>L</a:t>
            </a:r>
            <a:r>
              <a:rPr lang="en-US" sz="1800" dirty="0"/>
              <a:t>aird </a:t>
            </a:r>
            <a:r>
              <a:rPr lang="en-US" sz="1800" dirty="0" err="1"/>
              <a:t>o’rollins</a:t>
            </a:r>
            <a:r>
              <a:rPr lang="en-US" sz="1800" dirty="0"/>
              <a:t>, PROJECT MANAGER</a:t>
            </a:r>
            <a:br>
              <a:rPr lang="en-US" sz="1800" dirty="0"/>
            </a:br>
            <a:r>
              <a:rPr lang="en-US" sz="1800" dirty="0">
                <a:hlinkClick r:id="rId3"/>
              </a:rPr>
              <a:t>Laird.Orollins@kingcounty.gov</a:t>
            </a:r>
            <a:br>
              <a:rPr lang="en-US" sz="1800" dirty="0"/>
            </a:b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Denise Di Santo, Project Sponsor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DDISANTO@kingcounty.gov</a:t>
            </a:r>
            <a:br>
              <a:rPr lang="en-US" sz="1800" dirty="0"/>
            </a:br>
            <a:endParaRPr lang="en-US" sz="4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76D7D1-2D06-447A-BB60-D6902F7B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3400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27EB-D952-4858-BE01-3ADCFCCC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</a:t>
            </a:r>
            <a:r>
              <a:rPr lang="en-US" dirty="0" err="1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21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9E47-9F45-49D1-A65C-C3B95197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7555F-4AC9-4F2B-8960-E7E104D584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52" y="207901"/>
            <a:ext cx="8534400" cy="64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4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13FC-6304-40B0-95FE-1E7FD33F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FA5F0-878A-471C-B0A2-CB1AF4543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5" y="189737"/>
            <a:ext cx="8442387" cy="64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A66E-BCA1-40B7-9ACB-4941D727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9508" y="1814855"/>
            <a:ext cx="4285554" cy="35906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dirty="0"/>
              <a:t>Project Site</a:t>
            </a:r>
            <a:br>
              <a:rPr lang="en-US" sz="4800" dirty="0"/>
            </a:br>
            <a:br>
              <a:rPr lang="en-US" sz="22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Reach 9 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Approx. 3,000 feet of channel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About 50 acres of riparian area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Low-gradient (~0.5%)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Inventoried Class 1 Wetland 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(lower half of reach)</a:t>
            </a:r>
            <a:br>
              <a:rPr lang="en-US" sz="24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2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br>
              <a:rPr lang="en-US" sz="2200" dirty="0"/>
            </a:b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B033B7-75F7-46DB-87B5-D2890ADB9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9117" b="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256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6C35-D0A9-4FCE-84EC-ED824814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" y="-17363"/>
            <a:ext cx="8534400" cy="1507067"/>
          </a:xfrm>
        </p:spPr>
        <p:txBody>
          <a:bodyPr/>
          <a:lstStyle/>
          <a:p>
            <a:r>
              <a:rPr lang="en-US" dirty="0"/>
              <a:t>Topography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3B03D-BC93-4886-89FC-D97855AA2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68383" y="502996"/>
            <a:ext cx="8061617" cy="595072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1ACF1F-412D-43F2-88BD-E39C44A3D524}"/>
              </a:ext>
            </a:extLst>
          </p:cNvPr>
          <p:cNvSpPr txBox="1"/>
          <p:nvPr/>
        </p:nvSpPr>
        <p:spPr>
          <a:xfrm>
            <a:off x="306110" y="2566634"/>
            <a:ext cx="3114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Residences are well above the floodplain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Floodplain is void of infrastructure (except for bridges)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1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F09E-FF2B-43C3-84A2-D3C7B843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9" y="365125"/>
            <a:ext cx="10915261" cy="1325563"/>
          </a:xfrm>
        </p:spPr>
        <p:txBody>
          <a:bodyPr>
            <a:normAutofit/>
          </a:bodyPr>
          <a:lstStyle/>
          <a:p>
            <a:r>
              <a:rPr lang="en-US"/>
              <a:t>Detrended </a:t>
            </a:r>
            <a:br>
              <a:rPr lang="en-US"/>
            </a:br>
            <a:r>
              <a:rPr lang="en-US"/>
              <a:t>LiDAR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07123-ABB6-4C4D-ACBA-E489F6C9D3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65" y="137023"/>
            <a:ext cx="8393566" cy="64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4A4F1-FFE5-479C-9A75-F444AA7F2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53" y="0"/>
            <a:ext cx="8936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75F2-2B50-433D-8822-D3B70D31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4" y="5695949"/>
            <a:ext cx="7304087" cy="29844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 descr="A picture containing tree, grass, nature, mountain&#10;&#10;Description automatically generated">
            <a:extLst>
              <a:ext uri="{FF2B5EF4-FFF2-40B4-BE49-F238E27FC236}">
                <a16:creationId xmlns:a16="http://schemas.microsoft.com/office/drawing/2014/main" id="{9103B6BF-66DF-4816-B483-5FE3B7216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7" y="542926"/>
            <a:ext cx="10835609" cy="5730878"/>
          </a:xfrm>
        </p:spPr>
      </p:pic>
    </p:spTree>
    <p:extLst>
      <p:ext uri="{BB962C8B-B14F-4D97-AF65-F5344CB8AC3E}">
        <p14:creationId xmlns:p14="http://schemas.microsoft.com/office/powerpoint/2010/main" val="157615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igh angle view of a forest&#10;&#10;Description automatically generated with low confidence">
            <a:extLst>
              <a:ext uri="{FF2B5EF4-FFF2-40B4-BE49-F238E27FC236}">
                <a16:creationId xmlns:a16="http://schemas.microsoft.com/office/drawing/2014/main" id="{82F160D9-948A-4963-B572-17BD26BA4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62432"/>
            <a:ext cx="9224512" cy="6133135"/>
          </a:xfrm>
        </p:spPr>
      </p:pic>
    </p:spTree>
    <p:extLst>
      <p:ext uri="{BB962C8B-B14F-4D97-AF65-F5344CB8AC3E}">
        <p14:creationId xmlns:p14="http://schemas.microsoft.com/office/powerpoint/2010/main" val="4060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890AF-BAC2-4830-821D-F55E85FA2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r="15415"/>
          <a:stretch/>
        </p:blipFill>
        <p:spPr>
          <a:xfrm>
            <a:off x="6096000" y="321733"/>
            <a:ext cx="5728548" cy="621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65324-1030-4D96-AD9A-C40565EF9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20480" b="-1"/>
          <a:stretch/>
        </p:blipFill>
        <p:spPr>
          <a:xfrm rot="10800000">
            <a:off x="250258" y="321733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83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E3305BC23084C90110F83C927625D" ma:contentTypeVersion="10" ma:contentTypeDescription="Create a new document." ma:contentTypeScope="" ma:versionID="a91199a59961ae4051b52d119948c016">
  <xsd:schema xmlns:xsd="http://www.w3.org/2001/XMLSchema" xmlns:xs="http://www.w3.org/2001/XMLSchema" xmlns:p="http://schemas.microsoft.com/office/2006/metadata/properties" xmlns:ns3="80bf4f4d-070b-4455-bdfa-257b9cfbaa4c" targetNamespace="http://schemas.microsoft.com/office/2006/metadata/properties" ma:root="true" ma:fieldsID="587941bf5a5e1007674d68eb515e4c71" ns3:_="">
    <xsd:import namespace="80bf4f4d-070b-4455-bdfa-257b9cfbaa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f4f4d-070b-4455-bdfa-257b9cfbaa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D24E46-69F4-45C1-A08D-BAFB3DF209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bf4f4d-070b-4455-bdfa-257b9cfbaa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3066C7-96F7-4F24-8FC7-3FC1E1887B7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0bf4f4d-070b-4455-bdfa-257b9cfbaa4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433C16-8E30-42D9-944D-D7CDF4EA43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626</TotalTime>
  <Words>1087</Words>
  <Application>Microsoft Office PowerPoint</Application>
  <PresentationFormat>Widescreen</PresentationFormat>
  <Paragraphs>120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Slice</vt:lpstr>
      <vt:lpstr>Seawest Granston  (Middle Bear) Restoration Project  RCO Project number 22-1190 </vt:lpstr>
      <vt:lpstr>Project Location</vt:lpstr>
      <vt:lpstr>     Project Site  Reach 9   Approx. 3,000 feet of channel  About 50 acres of riparian area  Low-gradient (~0.5%)  Inventoried Class 1 Wetland  (lower half of reach)   </vt:lpstr>
      <vt:lpstr>Topography</vt:lpstr>
      <vt:lpstr>Detrended  LiDAR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Ecological need</vt:lpstr>
      <vt:lpstr>Beaver Effect</vt:lpstr>
      <vt:lpstr>Channel Evolution Model </vt:lpstr>
      <vt:lpstr>Goals and objectives</vt:lpstr>
      <vt:lpstr>PowerPoint Presentation</vt:lpstr>
      <vt:lpstr>Estimated TOTAL Project costs</vt:lpstr>
      <vt:lpstr>Connecting recovery strategies</vt:lpstr>
      <vt:lpstr>PSAR GRANT REQUEST </vt:lpstr>
      <vt:lpstr>Outcomes </vt:lpstr>
      <vt:lpstr>Questions   Laird o’rollins, PROJECT MANAGER Laird.Orollins@kingcounty.gov   Denise Di Santo, Project Sponsor DDISANTO@kingcounty.gov </vt:lpstr>
      <vt:lpstr>Reference SLIDes</vt:lpstr>
      <vt:lpstr>1990</vt:lpstr>
      <vt:lpstr>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Seawest Granston  (Middle Bear) Restoration Project</dc:title>
  <dc:creator>Di Santo, Denise</dc:creator>
  <cp:lastModifiedBy>O'Rollins, Laird</cp:lastModifiedBy>
  <cp:revision>28</cp:revision>
  <dcterms:created xsi:type="dcterms:W3CDTF">2020-04-01T20:59:13Z</dcterms:created>
  <dcterms:modified xsi:type="dcterms:W3CDTF">2022-03-17T15:15:32Z</dcterms:modified>
</cp:coreProperties>
</file>