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3"/>
  </p:notesMasterIdLst>
  <p:sldIdLst>
    <p:sldId id="265" r:id="rId2"/>
    <p:sldId id="334" r:id="rId3"/>
    <p:sldId id="258" r:id="rId4"/>
    <p:sldId id="305" r:id="rId5"/>
    <p:sldId id="329" r:id="rId6"/>
    <p:sldId id="333" r:id="rId7"/>
    <p:sldId id="332" r:id="rId8"/>
    <p:sldId id="321" r:id="rId9"/>
    <p:sldId id="336" r:id="rId10"/>
    <p:sldId id="312" r:id="rId11"/>
    <p:sldId id="270" r:id="rId12"/>
    <p:sldId id="326" r:id="rId13"/>
    <p:sldId id="330" r:id="rId14"/>
    <p:sldId id="293" r:id="rId15"/>
    <p:sldId id="322" r:id="rId16"/>
    <p:sldId id="335" r:id="rId17"/>
    <p:sldId id="301" r:id="rId18"/>
    <p:sldId id="337" r:id="rId19"/>
    <p:sldId id="319" r:id="rId20"/>
    <p:sldId id="282" r:id="rId21"/>
    <p:sldId id="32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283"/>
    <a:srgbClr val="0033CC"/>
    <a:srgbClr val="3366CC"/>
    <a:srgbClr val="FF6600"/>
    <a:srgbClr val="0066FF"/>
    <a:srgbClr val="404040"/>
    <a:srgbClr val="262626"/>
    <a:srgbClr val="808080"/>
    <a:srgbClr val="0000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3" autoAdjust="0"/>
    <p:restoredTop sz="93420" autoAdjust="0"/>
  </p:normalViewPr>
  <p:slideViewPr>
    <p:cSldViewPr>
      <p:cViewPr varScale="1">
        <p:scale>
          <a:sx n="82" d="100"/>
          <a:sy n="82" d="100"/>
        </p:scale>
        <p:origin x="-120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96155-09D5-40D4-A706-D19F8BC8A4D5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41218-A19D-4C48-96B0-68D0320061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5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9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51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8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4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8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0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4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895600"/>
            <a:ext cx="9144000" cy="396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C99">
                  <a:alpha val="60001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752600"/>
          </a:xfrm>
          <a:prstGeom prst="rect">
            <a:avLst/>
          </a:prstGeom>
          <a:gradFill rotWithShape="0">
            <a:gsLst>
              <a:gs pos="0">
                <a:srgbClr val="CCCC99">
                  <a:alpha val="60001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3600"/>
            <a:ext cx="77724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429000"/>
            <a:ext cx="6400800" cy="1371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 typeface="Arial Narrow" pitchFamily="34" charset="0"/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315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0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3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1828800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2200" y="1219200"/>
            <a:ext cx="1828800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07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4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60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0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7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15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21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85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CCCC99">
                  <a:alpha val="84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1027" name="Rectangle 13"/>
          <p:cNvSpPr>
            <a:spLocks noChangeArrowheads="1"/>
          </p:cNvSpPr>
          <p:nvPr/>
        </p:nvSpPr>
        <p:spPr bwMode="auto">
          <a:xfrm rot="5400000">
            <a:off x="4533900" y="-3695700"/>
            <a:ext cx="76200" cy="9144000"/>
          </a:xfrm>
          <a:prstGeom prst="rect">
            <a:avLst/>
          </a:prstGeom>
          <a:solidFill>
            <a:srgbClr val="CCCC99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US" altLang="en-US" smtClean="0">
              <a:cs typeface="Arial" charset="0"/>
            </a:endParaRPr>
          </a:p>
        </p:txBody>
      </p:sp>
      <p:sp>
        <p:nvSpPr>
          <p:cNvPr id="1028" name="TextBox 1"/>
          <p:cNvSpPr txBox="1">
            <a:spLocks noChangeArrowheads="1"/>
          </p:cNvSpPr>
          <p:nvPr userDrawn="1"/>
        </p:nvSpPr>
        <p:spPr bwMode="auto">
          <a:xfrm>
            <a:off x="8763000" y="645795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fld id="{119C00DC-D699-4F96-887E-DA7A5D8BB26E}" type="slidenum">
              <a:rPr lang="en-US" sz="1600">
                <a:latin typeface="Calibri" pitchFamily="34" charset="0"/>
                <a:cs typeface="Arial" charset="0"/>
              </a:rPr>
              <a:pPr>
                <a:defRPr/>
              </a:pPr>
              <a:t>‹#›</a:t>
            </a:fld>
            <a:endParaRPr lang="en-US" sz="16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0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Font typeface="Arial Narrow" pitchFamily="34" charset="0"/>
        <a:buAutoNum type="arabicPeriod"/>
        <a:defRPr sz="2800">
          <a:solidFill>
            <a:srgbClr val="336699"/>
          </a:solidFill>
          <a:latin typeface="+mn-lt"/>
          <a:ea typeface="+mn-ea"/>
          <a:cs typeface="ＭＳ Ｐゴシック"/>
        </a:defRPr>
      </a:lvl1pPr>
      <a:lvl2pPr marL="912813" indent="-460375" algn="l" rtl="0" eaLnBrk="0" fontAlgn="base" hangingPunct="0">
        <a:spcBef>
          <a:spcPct val="20000"/>
        </a:spcBef>
        <a:spcAft>
          <a:spcPct val="0"/>
        </a:spcAft>
        <a:buFont typeface="Arial Narrow" pitchFamily="34" charset="0"/>
        <a:buAutoNum type="alphaLcPeriod"/>
        <a:defRPr sz="2400">
          <a:solidFill>
            <a:srgbClr val="336699"/>
          </a:solidFill>
          <a:latin typeface="+mn-lt"/>
          <a:ea typeface="+mn-ea"/>
          <a:cs typeface="ＭＳ Ｐゴシック"/>
        </a:defRPr>
      </a:lvl2pPr>
      <a:lvl3pPr marL="1408113" indent="-381000" algn="l" rtl="0" eaLnBrk="0" fontAlgn="base" hangingPunct="0">
        <a:spcBef>
          <a:spcPct val="20000"/>
        </a:spcBef>
        <a:spcAft>
          <a:spcPct val="0"/>
        </a:spcAft>
        <a:buSzPct val="70000"/>
        <a:buFont typeface="Times" pitchFamily="18" charset="0"/>
        <a:defRPr sz="2000">
          <a:solidFill>
            <a:srgbClr val="336699"/>
          </a:solidFill>
          <a:latin typeface="+mn-lt"/>
          <a:ea typeface="+mn-ea"/>
          <a:cs typeface="ＭＳ Ｐゴシック"/>
        </a:defRPr>
      </a:lvl3pPr>
      <a:lvl4pPr marL="1735138" indent="-3048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336699"/>
          </a:solidFill>
          <a:latin typeface="+mn-lt"/>
          <a:ea typeface="+mn-ea"/>
          <a:cs typeface="ＭＳ Ｐゴシック"/>
        </a:defRPr>
      </a:lvl4pPr>
      <a:lvl5pPr marL="2073275" indent="-304800" algn="l" rtl="0" eaLnBrk="0" fontAlgn="base" hangingPunct="0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  <a:cs typeface="ＭＳ Ｐゴシック"/>
        </a:defRPr>
      </a:lvl5pPr>
      <a:lvl6pPr marL="25304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6pPr>
      <a:lvl7pPr marL="29876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7pPr>
      <a:lvl8pPr marL="34448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8pPr>
      <a:lvl9pPr marL="39020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microsoft.com/office/2007/relationships/hdphoto" Target="../media/hdphoto2.wdp"/><Relationship Id="rId1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867400"/>
            <a:ext cx="7772400" cy="431800"/>
          </a:xfrm>
        </p:spPr>
        <p:txBody>
          <a:bodyPr/>
          <a:lstStyle/>
          <a:p>
            <a:r>
              <a:rPr lang="en-US" dirty="0" smtClean="0">
                <a:solidFill>
                  <a:srgbClr val="214283"/>
                </a:solidFill>
              </a:rPr>
              <a:t>Barnum Point Acquisition</a:t>
            </a:r>
            <a:endParaRPr lang="en-US" dirty="0">
              <a:solidFill>
                <a:srgbClr val="2142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6248400"/>
            <a:ext cx="6400800" cy="457200"/>
          </a:xfrm>
        </p:spPr>
        <p:txBody>
          <a:bodyPr/>
          <a:lstStyle/>
          <a:p>
            <a:r>
              <a:rPr lang="en-US" sz="1750" dirty="0" smtClean="0">
                <a:solidFill>
                  <a:srgbClr val="214283"/>
                </a:solidFill>
              </a:rPr>
              <a:t>WWRP Final Evaluation – Water Access Project #16-1834</a:t>
            </a:r>
            <a:endParaRPr lang="en-US" sz="1750" dirty="0">
              <a:solidFill>
                <a:srgbClr val="214283"/>
              </a:solidFill>
            </a:endParaRPr>
          </a:p>
        </p:txBody>
      </p:sp>
      <p:pic>
        <p:nvPicPr>
          <p:cNvPr id="8" name="Content Placeholder 3" descr="Island County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5715000"/>
            <a:ext cx="1643362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9218" name="Picture 2" descr="\\SERVER\share\Photo Library\Projects\Barnum Point\grant photos\Revised grant photos\P101001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4341" b="3506"/>
          <a:stretch/>
        </p:blipFill>
        <p:spPr bwMode="auto">
          <a:xfrm>
            <a:off x="5127315" y="4190109"/>
            <a:ext cx="3940485" cy="2614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</a:rPr>
              <a:t> 2. SCORP Priorities</a:t>
            </a:r>
            <a:endParaRPr lang="en-US" dirty="0">
              <a:solidFill>
                <a:srgbClr val="21428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0" y="2005743"/>
            <a:ext cx="300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 2"/>
              </a:rPr>
              <a:t>  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000"/>
                    </a14:imgEffect>
                    <a14:imgEffect>
                      <a14:saturation sat="1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94" b="740"/>
          <a:stretch/>
        </p:blipFill>
        <p:spPr bwMode="auto">
          <a:xfrm>
            <a:off x="76200" y="990600"/>
            <a:ext cx="4367701" cy="3069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5877" r="7668" b="20577"/>
          <a:stretch/>
        </p:blipFill>
        <p:spPr bwMode="auto">
          <a:xfrm>
            <a:off x="76200" y="4190109"/>
            <a:ext cx="4876800" cy="26136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97186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\\SERVER\share\Photo Library\Projects\Barnum Point\0grant photos\Revised grant photos\_DSC92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r="2410" b="2616"/>
          <a:stretch/>
        </p:blipFill>
        <p:spPr bwMode="auto">
          <a:xfrm>
            <a:off x="4585580" y="990600"/>
            <a:ext cx="4482220" cy="30836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SERVER\share\Photo Library\Projects\Barnum Point\TNC - Photo Credit Benjamin Drummond\tncwashington_361604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6" b="30750"/>
          <a:stretch/>
        </p:blipFill>
        <p:spPr bwMode="auto">
          <a:xfrm>
            <a:off x="52714" y="990600"/>
            <a:ext cx="9015086" cy="57805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</a:rPr>
              <a:t> 3. Immediacy of Threat</a:t>
            </a:r>
            <a:endParaRPr lang="en-US" dirty="0">
              <a:solidFill>
                <a:srgbClr val="214283"/>
              </a:solidFill>
            </a:endParaRPr>
          </a:p>
        </p:txBody>
      </p:sp>
      <p:pic>
        <p:nvPicPr>
          <p:cNvPr id="13316" name="Picture 4" descr="\\SERVER\share\Photo Library\Projects\Barnum Point\0grant photos\Revised grant photos\TC Development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4716" b="20569"/>
          <a:stretch/>
        </p:blipFill>
        <p:spPr bwMode="auto">
          <a:xfrm>
            <a:off x="52714" y="990600"/>
            <a:ext cx="5611351" cy="23774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722036" y="6443246"/>
            <a:ext cx="358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11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5664065" y="990600"/>
            <a:ext cx="3403735" cy="2377440"/>
            <a:chOff x="5105400" y="-914400"/>
            <a:chExt cx="3384256" cy="237744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3" r="45401" b="15093"/>
            <a:stretch/>
          </p:blipFill>
          <p:spPr bwMode="auto">
            <a:xfrm>
              <a:off x="6008057" y="-914400"/>
              <a:ext cx="2481599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6" t="15093" r="1720" b="2856"/>
            <a:stretch/>
          </p:blipFill>
          <p:spPr bwMode="auto">
            <a:xfrm>
              <a:off x="5105400" y="-914398"/>
              <a:ext cx="2511846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5105400" y="-914400"/>
              <a:ext cx="3384256" cy="237744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229600" cy="838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9pPr>
          </a:lstStyle>
          <a:p>
            <a:r>
              <a:rPr lang="en-US" kern="0" dirty="0" smtClean="0">
                <a:solidFill>
                  <a:srgbClr val="214283"/>
                </a:solidFill>
              </a:rPr>
              <a:t> 3. Immediacy of Threat</a:t>
            </a:r>
            <a:endParaRPr lang="en-US" kern="0" dirty="0">
              <a:solidFill>
                <a:srgbClr val="214283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0" b="4524"/>
          <a:stretch/>
        </p:blipFill>
        <p:spPr bwMode="auto">
          <a:xfrm>
            <a:off x="1219200" y="914400"/>
            <a:ext cx="660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22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</a:rPr>
              <a:t> 5. </a:t>
            </a:r>
            <a:r>
              <a:rPr lang="en-US" dirty="0">
                <a:solidFill>
                  <a:srgbClr val="214283"/>
                </a:solidFill>
              </a:rPr>
              <a:t>Sustainability &amp; Environmental Stewardship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0" b="4524"/>
          <a:stretch/>
        </p:blipFill>
        <p:spPr bwMode="auto">
          <a:xfrm>
            <a:off x="1219200" y="914400"/>
            <a:ext cx="660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97215"/>
            <a:ext cx="38100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8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07TNC1553.jpg"/>
          <p:cNvPicPr>
            <a:picLocks noChangeAspect="1"/>
          </p:cNvPicPr>
          <p:nvPr/>
        </p:nvPicPr>
        <p:blipFill>
          <a:blip r:embed="rId3" cstate="print"/>
          <a:srcRect r="8397" b="8532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</a:rPr>
              <a:t> 5. </a:t>
            </a:r>
            <a:r>
              <a:rPr lang="en-US" dirty="0">
                <a:solidFill>
                  <a:srgbClr val="214283"/>
                </a:solidFill>
              </a:rPr>
              <a:t>Sustainability &amp; Environmental Stewardship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5237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214283"/>
                </a:solidFill>
              </a:rPr>
              <a:t>Stewardship and Maintenance Needs: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214283"/>
                </a:solidFill>
              </a:rPr>
              <a:t>Demolition and site-rehab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214283"/>
                </a:solidFill>
              </a:rPr>
              <a:t>Trail maintenance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214283"/>
                </a:solidFill>
              </a:rPr>
              <a:t>Invasive species removal</a:t>
            </a:r>
          </a:p>
          <a:p>
            <a:pPr>
              <a:buNone/>
            </a:pPr>
            <a:endParaRPr lang="en-US" dirty="0" smtClean="0">
              <a:solidFill>
                <a:srgbClr val="214283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214283"/>
                </a:solidFill>
              </a:rPr>
              <a:t>Local Assistance: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214283"/>
                </a:solidFill>
              </a:rPr>
              <a:t>Maintenance funds donated by Land Trust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214283"/>
                </a:solidFill>
              </a:rPr>
              <a:t>Key Partner: Friends of Camano Island Parks (FOCIP)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214283"/>
                </a:solidFill>
              </a:rPr>
              <a:t>Active volunteer stewardship group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214283"/>
                </a:solidFill>
              </a:rPr>
              <a:t>Trail and Invasives control</a:t>
            </a:r>
          </a:p>
          <a:p>
            <a:pPr marL="452438" lvl="1" indent="0">
              <a:buFontTx/>
              <a:buChar char="-"/>
            </a:pPr>
            <a:endParaRPr lang="en-US" sz="2800" dirty="0" smtClean="0">
              <a:solidFill>
                <a:srgbClr val="21428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3386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14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1" b="6822"/>
          <a:stretch/>
        </p:blipFill>
        <p:spPr bwMode="auto">
          <a:xfrm>
            <a:off x="1143000" y="914400"/>
            <a:ext cx="6883685" cy="2916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64770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Melinda Milner/TNC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</a:rPr>
              <a:t> 5. </a:t>
            </a:r>
            <a:r>
              <a:rPr lang="en-US" dirty="0">
                <a:solidFill>
                  <a:srgbClr val="214283"/>
                </a:solidFill>
              </a:rPr>
              <a:t>Sustainability &amp; Environmental Stewardship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3348335"/>
            <a:ext cx="406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Exceptional beach and tidelands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7" descr="chino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402" y="5153113"/>
            <a:ext cx="4063998" cy="14630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22981" y="6367046"/>
            <a:ext cx="1068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Chinook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38862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14283"/>
                </a:solidFill>
                <a:latin typeface="Calibri" panose="020F0502020204030204" pitchFamily="34" charset="0"/>
              </a:rPr>
              <a:t>Benefits all 8 salmonids that spawn in the Greater Skagit </a:t>
            </a:r>
          </a:p>
          <a:p>
            <a:pPr algn="ctr"/>
            <a:r>
              <a:rPr lang="en-US" sz="2400" dirty="0" smtClean="0">
                <a:solidFill>
                  <a:srgbClr val="214283"/>
                </a:solidFill>
                <a:latin typeface="Calibri" panose="020F0502020204030204" pitchFamily="34" charset="0"/>
              </a:rPr>
              <a:t>and Stillaguamish Delta</a:t>
            </a:r>
            <a:endParaRPr lang="en-US" sz="2400" dirty="0">
              <a:solidFill>
                <a:srgbClr val="214283"/>
              </a:solidFill>
              <a:latin typeface="Calibri" panose="020F0502020204030204" pitchFamily="34" charset="0"/>
            </a:endParaRPr>
          </a:p>
        </p:txBody>
      </p:sp>
      <p:pic>
        <p:nvPicPr>
          <p:cNvPr id="74" name="Picture 73" descr="bald-eagle-011.jpg"/>
          <p:cNvPicPr>
            <a:picLocks noChangeAspect="1"/>
          </p:cNvPicPr>
          <p:nvPr/>
        </p:nvPicPr>
        <p:blipFill>
          <a:blip r:embed="rId5" cstate="print"/>
          <a:srcRect l="18648" r="12978"/>
          <a:stretch>
            <a:fillRect/>
          </a:stretch>
        </p:blipFill>
        <p:spPr>
          <a:xfrm>
            <a:off x="5815493" y="4678680"/>
            <a:ext cx="1046073" cy="1188720"/>
          </a:xfrm>
          <a:prstGeom prst="rect">
            <a:avLst/>
          </a:prstGeom>
        </p:spPr>
      </p:pic>
      <p:pic>
        <p:nvPicPr>
          <p:cNvPr id="75" name="Picture 74" descr="peregrine falcon.jpg"/>
          <p:cNvPicPr>
            <a:picLocks noChangeAspect="1"/>
          </p:cNvPicPr>
          <p:nvPr/>
        </p:nvPicPr>
        <p:blipFill>
          <a:blip r:embed="rId6" cstate="print"/>
          <a:srcRect l="39200" t="10361" r="21200" b="4955"/>
          <a:stretch>
            <a:fillRect/>
          </a:stretch>
        </p:blipFill>
        <p:spPr>
          <a:xfrm>
            <a:off x="4804167" y="4678680"/>
            <a:ext cx="834633" cy="1188720"/>
          </a:xfrm>
          <a:prstGeom prst="rect">
            <a:avLst/>
          </a:prstGeom>
        </p:spPr>
      </p:pic>
      <p:pic>
        <p:nvPicPr>
          <p:cNvPr id="76" name="Picture 75" descr="Common_Loon_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91299" y="5995292"/>
            <a:ext cx="1028701" cy="685115"/>
          </a:xfrm>
          <a:prstGeom prst="rect">
            <a:avLst/>
          </a:prstGeom>
        </p:spPr>
      </p:pic>
      <p:pic>
        <p:nvPicPr>
          <p:cNvPr id="77" name="Picture 76" descr="willow flycatcher.jpg"/>
          <p:cNvPicPr>
            <a:picLocks noChangeAspect="1"/>
          </p:cNvPicPr>
          <p:nvPr/>
        </p:nvPicPr>
        <p:blipFill rotWithShape="1">
          <a:blip r:embed="rId8" cstate="print"/>
          <a:srcRect b="6729"/>
          <a:stretch/>
        </p:blipFill>
        <p:spPr>
          <a:xfrm>
            <a:off x="4797553" y="5943600"/>
            <a:ext cx="688847" cy="736807"/>
          </a:xfrm>
          <a:prstGeom prst="rect">
            <a:avLst/>
          </a:prstGeom>
        </p:spPr>
      </p:pic>
      <p:pic>
        <p:nvPicPr>
          <p:cNvPr id="78" name="Picture 77" descr="Western_grebe.jpg"/>
          <p:cNvPicPr>
            <a:picLocks noChangeAspect="1"/>
          </p:cNvPicPr>
          <p:nvPr/>
        </p:nvPicPr>
        <p:blipFill rotWithShape="1">
          <a:blip r:embed="rId9" cstate="print"/>
          <a:srcRect l="8333" t="12506" r="35498" b="22296"/>
          <a:stretch/>
        </p:blipFill>
        <p:spPr>
          <a:xfrm>
            <a:off x="5566166" y="5943600"/>
            <a:ext cx="952018" cy="736807"/>
          </a:xfrm>
          <a:prstGeom prst="rect">
            <a:avLst/>
          </a:prstGeom>
        </p:spPr>
      </p:pic>
      <p:pic>
        <p:nvPicPr>
          <p:cNvPr id="79" name="Picture 78" descr="Pileated Woodpecker.jpg"/>
          <p:cNvPicPr>
            <a:picLocks noChangeAspect="1"/>
          </p:cNvPicPr>
          <p:nvPr/>
        </p:nvPicPr>
        <p:blipFill>
          <a:blip r:embed="rId10" cstate="print"/>
          <a:srcRect l="18436" t="5028" r="25698" b="6145"/>
          <a:stretch>
            <a:fillRect/>
          </a:stretch>
        </p:blipFill>
        <p:spPr>
          <a:xfrm>
            <a:off x="7013966" y="4683719"/>
            <a:ext cx="594283" cy="1259881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4707882" y="3886200"/>
            <a:ext cx="4359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14283"/>
                </a:solidFill>
                <a:latin typeface="Calibri" panose="020F0502020204030204" pitchFamily="34" charset="0"/>
              </a:rPr>
              <a:t>Federal and State listed species and species of concern</a:t>
            </a:r>
            <a:endParaRPr lang="en-US" sz="2400" dirty="0">
              <a:solidFill>
                <a:srgbClr val="214283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6200" y="3875398"/>
            <a:ext cx="4419600" cy="290640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707882" y="3875398"/>
            <a:ext cx="4359918" cy="290640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pic>
        <p:nvPicPr>
          <p:cNvPr id="20" name="Picture 19" descr="orcas.JPG"/>
          <p:cNvPicPr>
            <a:picLocks noChangeAspect="1"/>
          </p:cNvPicPr>
          <p:nvPr/>
        </p:nvPicPr>
        <p:blipFill>
          <a:blip r:embed="rId11" cstate="print"/>
          <a:srcRect b="5630"/>
          <a:stretch>
            <a:fillRect/>
          </a:stretch>
        </p:blipFill>
        <p:spPr>
          <a:xfrm>
            <a:off x="7693720" y="4695913"/>
            <a:ext cx="1332742" cy="914400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Townsent's big-eared bat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93720" y="5678559"/>
            <a:ext cx="1327115" cy="8068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601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\\SERVER\share\Photo Library\Projects\Barnum Point\NCWC site visit 5.9.16\IMG_61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0"/>
          <a:stretch/>
        </p:blipFill>
        <p:spPr bwMode="auto">
          <a:xfrm>
            <a:off x="0" y="914401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" y="914400"/>
            <a:ext cx="9144000" cy="22098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</a:rPr>
              <a:t> 6. Site Suitability</a:t>
            </a:r>
            <a:endParaRPr lang="en-US" dirty="0">
              <a:solidFill>
                <a:srgbClr val="21428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990600"/>
            <a:ext cx="883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214283"/>
                </a:solidFill>
                <a:latin typeface="Calibri" panose="020F0502020204030204" pitchFamily="34" charset="0"/>
              </a:rPr>
              <a:t>Specifically identified in County Parks Plan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olidFill>
                  <a:srgbClr val="214283"/>
                </a:solidFill>
                <a:latin typeface="Calibri" panose="020F0502020204030204" pitchFamily="34" charset="0"/>
              </a:rPr>
              <a:t>Uniquely meets County needs for trails and beach access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214283"/>
                </a:solidFill>
                <a:latin typeface="Calibri" panose="020F0502020204030204" pitchFamily="34" charset="0"/>
              </a:rPr>
              <a:t>Passive use appropriate for sensitive resources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214283"/>
                </a:solidFill>
                <a:latin typeface="Calibri" panose="020F0502020204030204" pitchFamily="34" charset="0"/>
              </a:rPr>
              <a:t>Site management plan to be developed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 smtClean="0">
              <a:solidFill>
                <a:srgbClr val="214283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214283"/>
                </a:solidFill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73386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78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838200"/>
          </a:xfrm>
        </p:spPr>
        <p:txBody>
          <a:bodyPr anchor="ctr"/>
          <a:lstStyle/>
          <a:p>
            <a:pPr>
              <a:tabLst>
                <a:tab pos="1200150" algn="l"/>
              </a:tabLst>
            </a:pPr>
            <a:r>
              <a:rPr lang="en-US" dirty="0" smtClean="0">
                <a:solidFill>
                  <a:srgbClr val="214283"/>
                </a:solidFill>
              </a:rPr>
              <a:t> 7. Expansion</a:t>
            </a:r>
            <a:endParaRPr lang="en-US" dirty="0">
              <a:solidFill>
                <a:srgbClr val="21428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r="2980" b="3983"/>
          <a:stretch/>
        </p:blipFill>
        <p:spPr bwMode="auto">
          <a:xfrm>
            <a:off x="37814" y="1193497"/>
            <a:ext cx="5905786" cy="532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016907" y="1250066"/>
            <a:ext cx="3050893" cy="5212080"/>
            <a:chOff x="6016907" y="1250066"/>
            <a:chExt cx="3050893" cy="5212080"/>
          </a:xfrm>
        </p:grpSpPr>
        <p:grpSp>
          <p:nvGrpSpPr>
            <p:cNvPr id="14" name="Group 13"/>
            <p:cNvGrpSpPr/>
            <p:nvPr/>
          </p:nvGrpSpPr>
          <p:grpSpPr>
            <a:xfrm>
              <a:off x="6016907" y="1250066"/>
              <a:ext cx="3050893" cy="5212080"/>
              <a:chOff x="6016907" y="1250066"/>
              <a:chExt cx="3050893" cy="521208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47" t="29464" r="47985" b="17021"/>
              <a:stretch/>
            </p:blipFill>
            <p:spPr bwMode="auto">
              <a:xfrm>
                <a:off x="6016907" y="1250066"/>
                <a:ext cx="3050893" cy="52120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6907" y="5469898"/>
                <a:ext cx="992248" cy="992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5-Point Star 17"/>
            <p:cNvSpPr/>
            <p:nvPr/>
          </p:nvSpPr>
          <p:spPr bwMode="auto">
            <a:xfrm>
              <a:off x="7162800" y="2895600"/>
              <a:ext cx="274320" cy="274320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90600"/>
            <a:ext cx="1388309" cy="147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mage result for wa state par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r="13662"/>
          <a:stretch/>
        </p:blipFill>
        <p:spPr bwMode="auto">
          <a:xfrm>
            <a:off x="7879165" y="917575"/>
            <a:ext cx="126483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10" y="1021467"/>
            <a:ext cx="1448990" cy="141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s://pbs.twimg.com/profile_images/1374111605/FocipLogogII_400x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021467"/>
            <a:ext cx="1493132" cy="14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25121" r="7037" b="43132"/>
          <a:stretch/>
        </p:blipFill>
        <p:spPr bwMode="auto">
          <a:xfrm>
            <a:off x="76200" y="6448872"/>
            <a:ext cx="7315200" cy="40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000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2" r="9881"/>
          <a:stretch/>
        </p:blipFill>
        <p:spPr bwMode="auto">
          <a:xfrm>
            <a:off x="76200" y="2514600"/>
            <a:ext cx="4876800" cy="37472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405">
            <a:off x="4734506" y="2559382"/>
            <a:ext cx="2800415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/>
          <a:stretch/>
        </p:blipFill>
        <p:spPr bwMode="auto">
          <a:xfrm rot="21423187">
            <a:off x="5181600" y="2602449"/>
            <a:ext cx="2605268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8229600" cy="838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9pPr>
          </a:lstStyle>
          <a:p>
            <a:r>
              <a:rPr lang="en-US" kern="0" dirty="0" smtClean="0">
                <a:solidFill>
                  <a:srgbClr val="214283"/>
                </a:solidFill>
              </a:rPr>
              <a:t> 9. Project Support</a:t>
            </a:r>
            <a:endParaRPr lang="en-US" kern="0" dirty="0">
              <a:solidFill>
                <a:srgbClr val="214283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1223557" cy="131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Image result for washington water trai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" y="990600"/>
            <a:ext cx="131769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sland Beach Access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56"/>
          <a:stretch/>
        </p:blipFill>
        <p:spPr bwMode="auto">
          <a:xfrm>
            <a:off x="2610435" y="1021467"/>
            <a:ext cx="1123365" cy="13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83">
            <a:off x="5616475" y="2658968"/>
            <a:ext cx="2828599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638">
            <a:off x="6002566" y="2824098"/>
            <a:ext cx="2828437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" y="4831401"/>
            <a:ext cx="1448318" cy="14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Image result for salmon recovery funding bo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119619" y="6248400"/>
            <a:ext cx="7739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“								”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  <a:latin typeface="Calibri" panose="020F0502020204030204" pitchFamily="34" charset="0"/>
              </a:rPr>
              <a:t> 10</a:t>
            </a:r>
            <a:r>
              <a:rPr lang="en-US" dirty="0" smtClean="0">
                <a:solidFill>
                  <a:srgbClr val="214283"/>
                </a:solidFill>
              </a:rPr>
              <a:t>. Cost Efficiencies</a:t>
            </a:r>
            <a:endParaRPr lang="en-US" dirty="0">
              <a:solidFill>
                <a:srgbClr val="21428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5105400"/>
            <a:ext cx="1853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Pic from Fair</a:t>
            </a:r>
            <a:endParaRPr lang="en-US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4343400" y="1023610"/>
            <a:ext cx="4404158" cy="2862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200" y="1066800"/>
            <a:ext cx="470097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214283"/>
                </a:solidFill>
                <a:latin typeface="Calibri" panose="020F0502020204030204" pitchFamily="34" charset="0"/>
              </a:rPr>
              <a:t>Land Trust Cash Donation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214283"/>
                </a:solidFill>
                <a:latin typeface="Calibri" panose="020F0502020204030204" pitchFamily="34" charset="0"/>
              </a:rPr>
              <a:t>FOCIP in-kind labor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214283"/>
                </a:solidFill>
                <a:latin typeface="Calibri" panose="020F0502020204030204" pitchFamily="34" charset="0"/>
              </a:rPr>
              <a:t>Seller’s land donation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>
              <a:solidFill>
                <a:srgbClr val="214283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800" dirty="0" smtClean="0">
              <a:solidFill>
                <a:srgbClr val="214283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214283"/>
                </a:solidFill>
              </a:rPr>
              <a:t>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/>
          <a:stretch/>
        </p:blipFill>
        <p:spPr bwMode="auto">
          <a:xfrm>
            <a:off x="4343400" y="3978026"/>
            <a:ext cx="4404158" cy="2803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138"/>
          <a:stretch/>
        </p:blipFill>
        <p:spPr bwMode="auto">
          <a:xfrm>
            <a:off x="304800" y="2693473"/>
            <a:ext cx="3886200" cy="4086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0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</a:rPr>
              <a:t> Intro: Regional Location</a:t>
            </a:r>
            <a:endParaRPr lang="en-US" dirty="0">
              <a:solidFill>
                <a:srgbClr val="214283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66"/>
          <a:stretch/>
        </p:blipFill>
        <p:spPr bwMode="auto">
          <a:xfrm>
            <a:off x="4648200" y="914400"/>
            <a:ext cx="4495800" cy="561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" y="914400"/>
            <a:ext cx="4609432" cy="591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3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00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44" r="9881"/>
          <a:stretch/>
        </p:blipFill>
        <p:spPr bwMode="auto">
          <a:xfrm>
            <a:off x="0" y="914400"/>
            <a:ext cx="9144000" cy="59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</a:rPr>
              <a:t> Questions?</a:t>
            </a:r>
            <a:endParaRPr lang="en-US" dirty="0">
              <a:solidFill>
                <a:srgbClr val="21428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800" y="6443246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10994" r="4202" b="110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 anchor="ctr"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029" y="914400"/>
            <a:ext cx="9142971" cy="5943600"/>
            <a:chOff x="1029" y="762000"/>
            <a:chExt cx="9142971" cy="6096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11499" b="11905"/>
            <a:stretch>
              <a:fillRect/>
            </a:stretch>
          </p:blipFill>
          <p:spPr bwMode="auto">
            <a:xfrm>
              <a:off x="1029" y="762000"/>
              <a:ext cx="9142971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124200" y="3810000"/>
              <a:ext cx="1600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Barnum Point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6200000" flipH="1">
              <a:off x="1594366" y="3118366"/>
              <a:ext cx="468868" cy="6096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24" idx="1"/>
            </p:cNvCxnSpPr>
            <p:nvPr/>
          </p:nvCxnSpPr>
          <p:spPr>
            <a:xfrm flipH="1">
              <a:off x="3102980" y="1796837"/>
              <a:ext cx="478420" cy="474799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7771609" y="2657169"/>
              <a:ext cx="791" cy="391625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276600" y="2807732"/>
              <a:ext cx="876300" cy="82034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9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214283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Intro: Site Location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14283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362200" y="3810000"/>
            <a:ext cx="762000" cy="5334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90160" y="6443246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2901" y="2703168"/>
            <a:ext cx="1239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Iverson Spit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Estuary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81400" y="1600200"/>
            <a:ext cx="147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Livingston Bay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Estuary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2895600"/>
            <a:ext cx="135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Triangle Cove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Estuary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5600" y="2133600"/>
            <a:ext cx="194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Stillaguamish River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</a:rPr>
              <a:t>Hatt</a:t>
            </a:r>
            <a:r>
              <a:rPr lang="en-US" b="1" dirty="0" smtClean="0">
                <a:solidFill>
                  <a:srgbClr val="FFFF00"/>
                </a:solidFill>
              </a:rPr>
              <a:t> Slough)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06262" y="4953000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Port Susan Bay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" b="3668"/>
          <a:stretch/>
        </p:blipFill>
        <p:spPr bwMode="auto">
          <a:xfrm>
            <a:off x="1142999" y="914400"/>
            <a:ext cx="655337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  <a:latin typeface="Calibri" panose="020F0502020204030204" pitchFamily="34" charset="0"/>
              </a:rPr>
              <a:t> Intro: Water Access Project </a:t>
            </a:r>
            <a:r>
              <a:rPr lang="en-US" dirty="0" smtClean="0">
                <a:solidFill>
                  <a:srgbClr val="214283"/>
                </a:solidFill>
              </a:rPr>
              <a:t>Context</a:t>
            </a:r>
            <a:endParaRPr lang="en-US" dirty="0">
              <a:solidFill>
                <a:srgbClr val="214283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48000" y="3886200"/>
            <a:ext cx="5720420" cy="2895600"/>
            <a:chOff x="3048000" y="3886200"/>
            <a:chExt cx="5720420" cy="2895600"/>
          </a:xfrm>
        </p:grpSpPr>
        <p:grpSp>
          <p:nvGrpSpPr>
            <p:cNvPr id="16" name="Group 15"/>
            <p:cNvGrpSpPr/>
            <p:nvPr/>
          </p:nvGrpSpPr>
          <p:grpSpPr>
            <a:xfrm>
              <a:off x="3048000" y="3886200"/>
              <a:ext cx="5720420" cy="2895600"/>
              <a:chOff x="3048000" y="3886200"/>
              <a:chExt cx="5720420" cy="2895600"/>
            </a:xfrm>
          </p:grpSpPr>
          <p:pic>
            <p:nvPicPr>
              <p:cNvPr id="13" name="Picture 2" descr="\\SERVER\share\Photo Library\Projects\Barnum Point\0grant photos\Revised grant photos\BarnumOblique_SWSide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4098" y="4261777"/>
                <a:ext cx="3794322" cy="25200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Straight Connector 11"/>
              <p:cNvCxnSpPr/>
              <p:nvPr/>
            </p:nvCxnSpPr>
            <p:spPr bwMode="auto">
              <a:xfrm>
                <a:off x="3048000" y="3886200"/>
                <a:ext cx="1926098" cy="375577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352800" y="6172200"/>
                <a:ext cx="1621298" cy="609600"/>
              </a:xfrm>
              <a:prstGeom prst="line">
                <a:avLst/>
              </a:prstGeom>
              <a:ln w="254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Freeform 17"/>
            <p:cNvSpPr/>
            <p:nvPr/>
          </p:nvSpPr>
          <p:spPr bwMode="auto">
            <a:xfrm>
              <a:off x="5183954" y="4719616"/>
              <a:ext cx="3071652" cy="1922591"/>
            </a:xfrm>
            <a:custGeom>
              <a:avLst/>
              <a:gdLst>
                <a:gd name="connsiteX0" fmla="*/ 1340846 w 2648889"/>
                <a:gd name="connsiteY0" fmla="*/ 0 h 1914910"/>
                <a:gd name="connsiteX1" fmla="*/ 602765 w 2648889"/>
                <a:gd name="connsiteY1" fmla="*/ 172219 h 1914910"/>
                <a:gd name="connsiteX2" fmla="*/ 684774 w 2648889"/>
                <a:gd name="connsiteY2" fmla="*/ 344438 h 1914910"/>
                <a:gd name="connsiteX3" fmla="*/ 631469 w 2648889"/>
                <a:gd name="connsiteY3" fmla="*/ 520757 h 1914910"/>
                <a:gd name="connsiteX4" fmla="*/ 537158 w 2648889"/>
                <a:gd name="connsiteY4" fmla="*/ 635570 h 1914910"/>
                <a:gd name="connsiteX5" fmla="*/ 319835 w 2648889"/>
                <a:gd name="connsiteY5" fmla="*/ 770885 h 1914910"/>
                <a:gd name="connsiteX6" fmla="*/ 135314 w 2648889"/>
                <a:gd name="connsiteY6" fmla="*/ 848793 h 1914910"/>
                <a:gd name="connsiteX7" fmla="*/ 69707 w 2648889"/>
                <a:gd name="connsiteY7" fmla="*/ 922601 h 1914910"/>
                <a:gd name="connsiteX8" fmla="*/ 4100 w 2648889"/>
                <a:gd name="connsiteY8" fmla="*/ 1000510 h 1914910"/>
                <a:gd name="connsiteX9" fmla="*/ 0 w 2648889"/>
                <a:gd name="connsiteY9" fmla="*/ 1062017 h 1914910"/>
                <a:gd name="connsiteX10" fmla="*/ 53305 w 2648889"/>
                <a:gd name="connsiteY10" fmla="*/ 1127624 h 1914910"/>
                <a:gd name="connsiteX11" fmla="*/ 213223 w 2648889"/>
                <a:gd name="connsiteY11" fmla="*/ 1148126 h 1914910"/>
                <a:gd name="connsiteX12" fmla="*/ 246026 w 2648889"/>
                <a:gd name="connsiteY12" fmla="*/ 1135825 h 1914910"/>
                <a:gd name="connsiteX13" fmla="*/ 274730 w 2648889"/>
                <a:gd name="connsiteY13" fmla="*/ 1131724 h 1914910"/>
                <a:gd name="connsiteX14" fmla="*/ 557661 w 2648889"/>
                <a:gd name="connsiteY14" fmla="*/ 1139925 h 1914910"/>
                <a:gd name="connsiteX15" fmla="*/ 656071 w 2648889"/>
                <a:gd name="connsiteY15" fmla="*/ 1185030 h 1914910"/>
                <a:gd name="connsiteX16" fmla="*/ 742181 w 2648889"/>
                <a:gd name="connsiteY16" fmla="*/ 1324445 h 1914910"/>
                <a:gd name="connsiteX17" fmla="*/ 967705 w 2648889"/>
                <a:gd name="connsiteY17" fmla="*/ 1402354 h 1914910"/>
                <a:gd name="connsiteX18" fmla="*/ 1308043 w 2648889"/>
                <a:gd name="connsiteY18" fmla="*/ 1521267 h 1914910"/>
                <a:gd name="connsiteX19" fmla="*/ 1496663 w 2648889"/>
                <a:gd name="connsiteY19" fmla="*/ 1644280 h 1914910"/>
                <a:gd name="connsiteX20" fmla="*/ 1652480 w 2648889"/>
                <a:gd name="connsiteY20" fmla="*/ 1832901 h 1914910"/>
                <a:gd name="connsiteX21" fmla="*/ 1824699 w 2648889"/>
                <a:gd name="connsiteY21" fmla="*/ 1914910 h 1914910"/>
                <a:gd name="connsiteX22" fmla="*/ 1960014 w 2648889"/>
                <a:gd name="connsiteY22" fmla="*/ 1914910 h 1914910"/>
                <a:gd name="connsiteX23" fmla="*/ 2054324 w 2648889"/>
                <a:gd name="connsiteY23" fmla="*/ 1832901 h 1914910"/>
                <a:gd name="connsiteX24" fmla="*/ 2115831 w 2648889"/>
                <a:gd name="connsiteY24" fmla="*/ 1763193 h 1914910"/>
                <a:gd name="connsiteX25" fmla="*/ 2222443 w 2648889"/>
                <a:gd name="connsiteY25" fmla="*/ 1734490 h 1914910"/>
                <a:gd name="connsiteX26" fmla="*/ 2439766 w 2648889"/>
                <a:gd name="connsiteY26" fmla="*/ 1681184 h 1914910"/>
                <a:gd name="connsiteX27" fmla="*/ 2648889 w 2648889"/>
                <a:gd name="connsiteY27" fmla="*/ 1722189 h 1914910"/>
                <a:gd name="connsiteX0" fmla="*/ 1340846 w 2648889"/>
                <a:gd name="connsiteY0" fmla="*/ 0 h 1914910"/>
                <a:gd name="connsiteX1" fmla="*/ 602765 w 2648889"/>
                <a:gd name="connsiteY1" fmla="*/ 172219 h 1914910"/>
                <a:gd name="connsiteX2" fmla="*/ 684774 w 2648889"/>
                <a:gd name="connsiteY2" fmla="*/ 344438 h 1914910"/>
                <a:gd name="connsiteX3" fmla="*/ 631469 w 2648889"/>
                <a:gd name="connsiteY3" fmla="*/ 520757 h 1914910"/>
                <a:gd name="connsiteX4" fmla="*/ 537158 w 2648889"/>
                <a:gd name="connsiteY4" fmla="*/ 635570 h 1914910"/>
                <a:gd name="connsiteX5" fmla="*/ 319835 w 2648889"/>
                <a:gd name="connsiteY5" fmla="*/ 770885 h 1914910"/>
                <a:gd name="connsiteX6" fmla="*/ 135314 w 2648889"/>
                <a:gd name="connsiteY6" fmla="*/ 848793 h 1914910"/>
                <a:gd name="connsiteX7" fmla="*/ 69707 w 2648889"/>
                <a:gd name="connsiteY7" fmla="*/ 922601 h 1914910"/>
                <a:gd name="connsiteX8" fmla="*/ 4100 w 2648889"/>
                <a:gd name="connsiteY8" fmla="*/ 1000510 h 1914910"/>
                <a:gd name="connsiteX9" fmla="*/ 0 w 2648889"/>
                <a:gd name="connsiteY9" fmla="*/ 1062017 h 1914910"/>
                <a:gd name="connsiteX10" fmla="*/ 53305 w 2648889"/>
                <a:gd name="connsiteY10" fmla="*/ 1127624 h 1914910"/>
                <a:gd name="connsiteX11" fmla="*/ 213223 w 2648889"/>
                <a:gd name="connsiteY11" fmla="*/ 1148126 h 1914910"/>
                <a:gd name="connsiteX12" fmla="*/ 246026 w 2648889"/>
                <a:gd name="connsiteY12" fmla="*/ 1135825 h 1914910"/>
                <a:gd name="connsiteX13" fmla="*/ 274730 w 2648889"/>
                <a:gd name="connsiteY13" fmla="*/ 1131724 h 1914910"/>
                <a:gd name="connsiteX14" fmla="*/ 557661 w 2648889"/>
                <a:gd name="connsiteY14" fmla="*/ 1139925 h 1914910"/>
                <a:gd name="connsiteX15" fmla="*/ 656071 w 2648889"/>
                <a:gd name="connsiteY15" fmla="*/ 1185030 h 1914910"/>
                <a:gd name="connsiteX16" fmla="*/ 742181 w 2648889"/>
                <a:gd name="connsiteY16" fmla="*/ 1324445 h 1914910"/>
                <a:gd name="connsiteX17" fmla="*/ 967705 w 2648889"/>
                <a:gd name="connsiteY17" fmla="*/ 1402354 h 1914910"/>
                <a:gd name="connsiteX18" fmla="*/ 1308043 w 2648889"/>
                <a:gd name="connsiteY18" fmla="*/ 1521267 h 1914910"/>
                <a:gd name="connsiteX19" fmla="*/ 1496663 w 2648889"/>
                <a:gd name="connsiteY19" fmla="*/ 1644280 h 1914910"/>
                <a:gd name="connsiteX20" fmla="*/ 1652480 w 2648889"/>
                <a:gd name="connsiteY20" fmla="*/ 1832901 h 1914910"/>
                <a:gd name="connsiteX21" fmla="*/ 1824699 w 2648889"/>
                <a:gd name="connsiteY21" fmla="*/ 1914910 h 1914910"/>
                <a:gd name="connsiteX22" fmla="*/ 1960014 w 2648889"/>
                <a:gd name="connsiteY22" fmla="*/ 1914910 h 1914910"/>
                <a:gd name="connsiteX23" fmla="*/ 2054324 w 2648889"/>
                <a:gd name="connsiteY23" fmla="*/ 1832901 h 1914910"/>
                <a:gd name="connsiteX24" fmla="*/ 2115831 w 2648889"/>
                <a:gd name="connsiteY24" fmla="*/ 1763193 h 1914910"/>
                <a:gd name="connsiteX25" fmla="*/ 2222443 w 2648889"/>
                <a:gd name="connsiteY25" fmla="*/ 1734490 h 1914910"/>
                <a:gd name="connsiteX26" fmla="*/ 2439766 w 2648889"/>
                <a:gd name="connsiteY26" fmla="*/ 1681184 h 1914910"/>
                <a:gd name="connsiteX27" fmla="*/ 2591483 w 2648889"/>
                <a:gd name="connsiteY27" fmla="*/ 1718088 h 1914910"/>
                <a:gd name="connsiteX28" fmla="*/ 2648889 w 2648889"/>
                <a:gd name="connsiteY28" fmla="*/ 1722189 h 1914910"/>
                <a:gd name="connsiteX0" fmla="*/ 1340846 w 2591483"/>
                <a:gd name="connsiteY0" fmla="*/ 0 h 1914910"/>
                <a:gd name="connsiteX1" fmla="*/ 602765 w 2591483"/>
                <a:gd name="connsiteY1" fmla="*/ 172219 h 1914910"/>
                <a:gd name="connsiteX2" fmla="*/ 684774 w 2591483"/>
                <a:gd name="connsiteY2" fmla="*/ 344438 h 1914910"/>
                <a:gd name="connsiteX3" fmla="*/ 631469 w 2591483"/>
                <a:gd name="connsiteY3" fmla="*/ 520757 h 1914910"/>
                <a:gd name="connsiteX4" fmla="*/ 537158 w 2591483"/>
                <a:gd name="connsiteY4" fmla="*/ 635570 h 1914910"/>
                <a:gd name="connsiteX5" fmla="*/ 319835 w 2591483"/>
                <a:gd name="connsiteY5" fmla="*/ 770885 h 1914910"/>
                <a:gd name="connsiteX6" fmla="*/ 135314 w 2591483"/>
                <a:gd name="connsiteY6" fmla="*/ 848793 h 1914910"/>
                <a:gd name="connsiteX7" fmla="*/ 69707 w 2591483"/>
                <a:gd name="connsiteY7" fmla="*/ 922601 h 1914910"/>
                <a:gd name="connsiteX8" fmla="*/ 4100 w 2591483"/>
                <a:gd name="connsiteY8" fmla="*/ 1000510 h 1914910"/>
                <a:gd name="connsiteX9" fmla="*/ 0 w 2591483"/>
                <a:gd name="connsiteY9" fmla="*/ 1062017 h 1914910"/>
                <a:gd name="connsiteX10" fmla="*/ 53305 w 2591483"/>
                <a:gd name="connsiteY10" fmla="*/ 1127624 h 1914910"/>
                <a:gd name="connsiteX11" fmla="*/ 213223 w 2591483"/>
                <a:gd name="connsiteY11" fmla="*/ 1148126 h 1914910"/>
                <a:gd name="connsiteX12" fmla="*/ 246026 w 2591483"/>
                <a:gd name="connsiteY12" fmla="*/ 1135825 h 1914910"/>
                <a:gd name="connsiteX13" fmla="*/ 274730 w 2591483"/>
                <a:gd name="connsiteY13" fmla="*/ 1131724 h 1914910"/>
                <a:gd name="connsiteX14" fmla="*/ 557661 w 2591483"/>
                <a:gd name="connsiteY14" fmla="*/ 1139925 h 1914910"/>
                <a:gd name="connsiteX15" fmla="*/ 656071 w 2591483"/>
                <a:gd name="connsiteY15" fmla="*/ 1185030 h 1914910"/>
                <a:gd name="connsiteX16" fmla="*/ 742181 w 2591483"/>
                <a:gd name="connsiteY16" fmla="*/ 1324445 h 1914910"/>
                <a:gd name="connsiteX17" fmla="*/ 967705 w 2591483"/>
                <a:gd name="connsiteY17" fmla="*/ 1402354 h 1914910"/>
                <a:gd name="connsiteX18" fmla="*/ 1308043 w 2591483"/>
                <a:gd name="connsiteY18" fmla="*/ 1521267 h 1914910"/>
                <a:gd name="connsiteX19" fmla="*/ 1496663 w 2591483"/>
                <a:gd name="connsiteY19" fmla="*/ 1644280 h 1914910"/>
                <a:gd name="connsiteX20" fmla="*/ 1652480 w 2591483"/>
                <a:gd name="connsiteY20" fmla="*/ 1832901 h 1914910"/>
                <a:gd name="connsiteX21" fmla="*/ 1824699 w 2591483"/>
                <a:gd name="connsiteY21" fmla="*/ 1914910 h 1914910"/>
                <a:gd name="connsiteX22" fmla="*/ 1960014 w 2591483"/>
                <a:gd name="connsiteY22" fmla="*/ 1914910 h 1914910"/>
                <a:gd name="connsiteX23" fmla="*/ 2054324 w 2591483"/>
                <a:gd name="connsiteY23" fmla="*/ 1832901 h 1914910"/>
                <a:gd name="connsiteX24" fmla="*/ 2115831 w 2591483"/>
                <a:gd name="connsiteY24" fmla="*/ 1763193 h 1914910"/>
                <a:gd name="connsiteX25" fmla="*/ 2222443 w 2591483"/>
                <a:gd name="connsiteY25" fmla="*/ 1734490 h 1914910"/>
                <a:gd name="connsiteX26" fmla="*/ 2439766 w 2591483"/>
                <a:gd name="connsiteY26" fmla="*/ 1681184 h 1914910"/>
                <a:gd name="connsiteX27" fmla="*/ 2591483 w 2591483"/>
                <a:gd name="connsiteY27" fmla="*/ 1718088 h 1914910"/>
                <a:gd name="connsiteX28" fmla="*/ 1336746 w 2591483"/>
                <a:gd name="connsiteY28" fmla="*/ 4102 h 1914910"/>
                <a:gd name="connsiteX0" fmla="*/ 1340846 w 2718597"/>
                <a:gd name="connsiteY0" fmla="*/ 0 h 1914910"/>
                <a:gd name="connsiteX1" fmla="*/ 602765 w 2718597"/>
                <a:gd name="connsiteY1" fmla="*/ 172219 h 1914910"/>
                <a:gd name="connsiteX2" fmla="*/ 684774 w 2718597"/>
                <a:gd name="connsiteY2" fmla="*/ 344438 h 1914910"/>
                <a:gd name="connsiteX3" fmla="*/ 631469 w 2718597"/>
                <a:gd name="connsiteY3" fmla="*/ 520757 h 1914910"/>
                <a:gd name="connsiteX4" fmla="*/ 537158 w 2718597"/>
                <a:gd name="connsiteY4" fmla="*/ 635570 h 1914910"/>
                <a:gd name="connsiteX5" fmla="*/ 319835 w 2718597"/>
                <a:gd name="connsiteY5" fmla="*/ 770885 h 1914910"/>
                <a:gd name="connsiteX6" fmla="*/ 135314 w 2718597"/>
                <a:gd name="connsiteY6" fmla="*/ 848793 h 1914910"/>
                <a:gd name="connsiteX7" fmla="*/ 69707 w 2718597"/>
                <a:gd name="connsiteY7" fmla="*/ 922601 h 1914910"/>
                <a:gd name="connsiteX8" fmla="*/ 4100 w 2718597"/>
                <a:gd name="connsiteY8" fmla="*/ 1000510 h 1914910"/>
                <a:gd name="connsiteX9" fmla="*/ 0 w 2718597"/>
                <a:gd name="connsiteY9" fmla="*/ 1062017 h 1914910"/>
                <a:gd name="connsiteX10" fmla="*/ 53305 w 2718597"/>
                <a:gd name="connsiteY10" fmla="*/ 1127624 h 1914910"/>
                <a:gd name="connsiteX11" fmla="*/ 213223 w 2718597"/>
                <a:gd name="connsiteY11" fmla="*/ 1148126 h 1914910"/>
                <a:gd name="connsiteX12" fmla="*/ 246026 w 2718597"/>
                <a:gd name="connsiteY12" fmla="*/ 1135825 h 1914910"/>
                <a:gd name="connsiteX13" fmla="*/ 274730 w 2718597"/>
                <a:gd name="connsiteY13" fmla="*/ 1131724 h 1914910"/>
                <a:gd name="connsiteX14" fmla="*/ 557661 w 2718597"/>
                <a:gd name="connsiteY14" fmla="*/ 1139925 h 1914910"/>
                <a:gd name="connsiteX15" fmla="*/ 656071 w 2718597"/>
                <a:gd name="connsiteY15" fmla="*/ 1185030 h 1914910"/>
                <a:gd name="connsiteX16" fmla="*/ 742181 w 2718597"/>
                <a:gd name="connsiteY16" fmla="*/ 1324445 h 1914910"/>
                <a:gd name="connsiteX17" fmla="*/ 967705 w 2718597"/>
                <a:gd name="connsiteY17" fmla="*/ 1402354 h 1914910"/>
                <a:gd name="connsiteX18" fmla="*/ 1308043 w 2718597"/>
                <a:gd name="connsiteY18" fmla="*/ 1521267 h 1914910"/>
                <a:gd name="connsiteX19" fmla="*/ 1496663 w 2718597"/>
                <a:gd name="connsiteY19" fmla="*/ 1644280 h 1914910"/>
                <a:gd name="connsiteX20" fmla="*/ 1652480 w 2718597"/>
                <a:gd name="connsiteY20" fmla="*/ 1832901 h 1914910"/>
                <a:gd name="connsiteX21" fmla="*/ 1824699 w 2718597"/>
                <a:gd name="connsiteY21" fmla="*/ 1914910 h 1914910"/>
                <a:gd name="connsiteX22" fmla="*/ 1960014 w 2718597"/>
                <a:gd name="connsiteY22" fmla="*/ 1914910 h 1914910"/>
                <a:gd name="connsiteX23" fmla="*/ 2054324 w 2718597"/>
                <a:gd name="connsiteY23" fmla="*/ 1832901 h 1914910"/>
                <a:gd name="connsiteX24" fmla="*/ 2115831 w 2718597"/>
                <a:gd name="connsiteY24" fmla="*/ 1763193 h 1914910"/>
                <a:gd name="connsiteX25" fmla="*/ 2222443 w 2718597"/>
                <a:gd name="connsiteY25" fmla="*/ 1734490 h 1914910"/>
                <a:gd name="connsiteX26" fmla="*/ 2439766 w 2718597"/>
                <a:gd name="connsiteY26" fmla="*/ 1681184 h 1914910"/>
                <a:gd name="connsiteX27" fmla="*/ 2718597 w 2718597"/>
                <a:gd name="connsiteY27" fmla="*/ 1828800 h 1914910"/>
                <a:gd name="connsiteX28" fmla="*/ 2591483 w 2718597"/>
                <a:gd name="connsiteY28" fmla="*/ 1718088 h 1914910"/>
                <a:gd name="connsiteX29" fmla="*/ 1336746 w 2718597"/>
                <a:gd name="connsiteY29" fmla="*/ 4102 h 1914910"/>
                <a:gd name="connsiteX0" fmla="*/ 1340846 w 2837510"/>
                <a:gd name="connsiteY0" fmla="*/ 0 h 1914910"/>
                <a:gd name="connsiteX1" fmla="*/ 602765 w 2837510"/>
                <a:gd name="connsiteY1" fmla="*/ 172219 h 1914910"/>
                <a:gd name="connsiteX2" fmla="*/ 684774 w 2837510"/>
                <a:gd name="connsiteY2" fmla="*/ 344438 h 1914910"/>
                <a:gd name="connsiteX3" fmla="*/ 631469 w 2837510"/>
                <a:gd name="connsiteY3" fmla="*/ 520757 h 1914910"/>
                <a:gd name="connsiteX4" fmla="*/ 537158 w 2837510"/>
                <a:gd name="connsiteY4" fmla="*/ 635570 h 1914910"/>
                <a:gd name="connsiteX5" fmla="*/ 319835 w 2837510"/>
                <a:gd name="connsiteY5" fmla="*/ 770885 h 1914910"/>
                <a:gd name="connsiteX6" fmla="*/ 135314 w 2837510"/>
                <a:gd name="connsiteY6" fmla="*/ 848793 h 1914910"/>
                <a:gd name="connsiteX7" fmla="*/ 69707 w 2837510"/>
                <a:gd name="connsiteY7" fmla="*/ 922601 h 1914910"/>
                <a:gd name="connsiteX8" fmla="*/ 4100 w 2837510"/>
                <a:gd name="connsiteY8" fmla="*/ 1000510 h 1914910"/>
                <a:gd name="connsiteX9" fmla="*/ 0 w 2837510"/>
                <a:gd name="connsiteY9" fmla="*/ 1062017 h 1914910"/>
                <a:gd name="connsiteX10" fmla="*/ 53305 w 2837510"/>
                <a:gd name="connsiteY10" fmla="*/ 1127624 h 1914910"/>
                <a:gd name="connsiteX11" fmla="*/ 213223 w 2837510"/>
                <a:gd name="connsiteY11" fmla="*/ 1148126 h 1914910"/>
                <a:gd name="connsiteX12" fmla="*/ 246026 w 2837510"/>
                <a:gd name="connsiteY12" fmla="*/ 1135825 h 1914910"/>
                <a:gd name="connsiteX13" fmla="*/ 274730 w 2837510"/>
                <a:gd name="connsiteY13" fmla="*/ 1131724 h 1914910"/>
                <a:gd name="connsiteX14" fmla="*/ 557661 w 2837510"/>
                <a:gd name="connsiteY14" fmla="*/ 1139925 h 1914910"/>
                <a:gd name="connsiteX15" fmla="*/ 656071 w 2837510"/>
                <a:gd name="connsiteY15" fmla="*/ 1185030 h 1914910"/>
                <a:gd name="connsiteX16" fmla="*/ 742181 w 2837510"/>
                <a:gd name="connsiteY16" fmla="*/ 1324445 h 1914910"/>
                <a:gd name="connsiteX17" fmla="*/ 967705 w 2837510"/>
                <a:gd name="connsiteY17" fmla="*/ 1402354 h 1914910"/>
                <a:gd name="connsiteX18" fmla="*/ 1308043 w 2837510"/>
                <a:gd name="connsiteY18" fmla="*/ 1521267 h 1914910"/>
                <a:gd name="connsiteX19" fmla="*/ 1496663 w 2837510"/>
                <a:gd name="connsiteY19" fmla="*/ 1644280 h 1914910"/>
                <a:gd name="connsiteX20" fmla="*/ 1652480 w 2837510"/>
                <a:gd name="connsiteY20" fmla="*/ 1832901 h 1914910"/>
                <a:gd name="connsiteX21" fmla="*/ 1824699 w 2837510"/>
                <a:gd name="connsiteY21" fmla="*/ 1914910 h 1914910"/>
                <a:gd name="connsiteX22" fmla="*/ 1960014 w 2837510"/>
                <a:gd name="connsiteY22" fmla="*/ 1914910 h 1914910"/>
                <a:gd name="connsiteX23" fmla="*/ 2054324 w 2837510"/>
                <a:gd name="connsiteY23" fmla="*/ 1832901 h 1914910"/>
                <a:gd name="connsiteX24" fmla="*/ 2115831 w 2837510"/>
                <a:gd name="connsiteY24" fmla="*/ 1763193 h 1914910"/>
                <a:gd name="connsiteX25" fmla="*/ 2222443 w 2837510"/>
                <a:gd name="connsiteY25" fmla="*/ 1734490 h 1914910"/>
                <a:gd name="connsiteX26" fmla="*/ 2439766 w 2837510"/>
                <a:gd name="connsiteY26" fmla="*/ 1681184 h 1914910"/>
                <a:gd name="connsiteX27" fmla="*/ 2718597 w 2837510"/>
                <a:gd name="connsiteY27" fmla="*/ 1828800 h 1914910"/>
                <a:gd name="connsiteX28" fmla="*/ 2837510 w 2837510"/>
                <a:gd name="connsiteY28" fmla="*/ 1718088 h 1914910"/>
                <a:gd name="connsiteX29" fmla="*/ 1336746 w 2837510"/>
                <a:gd name="connsiteY29" fmla="*/ 4102 h 1914910"/>
                <a:gd name="connsiteX0" fmla="*/ 1340846 w 2837510"/>
                <a:gd name="connsiteY0" fmla="*/ 4099 h 1919009"/>
                <a:gd name="connsiteX1" fmla="*/ 602765 w 2837510"/>
                <a:gd name="connsiteY1" fmla="*/ 176318 h 1919009"/>
                <a:gd name="connsiteX2" fmla="*/ 684774 w 2837510"/>
                <a:gd name="connsiteY2" fmla="*/ 348537 h 1919009"/>
                <a:gd name="connsiteX3" fmla="*/ 631469 w 2837510"/>
                <a:gd name="connsiteY3" fmla="*/ 524856 h 1919009"/>
                <a:gd name="connsiteX4" fmla="*/ 537158 w 2837510"/>
                <a:gd name="connsiteY4" fmla="*/ 639669 h 1919009"/>
                <a:gd name="connsiteX5" fmla="*/ 319835 w 2837510"/>
                <a:gd name="connsiteY5" fmla="*/ 774984 h 1919009"/>
                <a:gd name="connsiteX6" fmla="*/ 135314 w 2837510"/>
                <a:gd name="connsiteY6" fmla="*/ 852892 h 1919009"/>
                <a:gd name="connsiteX7" fmla="*/ 69707 w 2837510"/>
                <a:gd name="connsiteY7" fmla="*/ 926700 h 1919009"/>
                <a:gd name="connsiteX8" fmla="*/ 4100 w 2837510"/>
                <a:gd name="connsiteY8" fmla="*/ 1004609 h 1919009"/>
                <a:gd name="connsiteX9" fmla="*/ 0 w 2837510"/>
                <a:gd name="connsiteY9" fmla="*/ 1066116 h 1919009"/>
                <a:gd name="connsiteX10" fmla="*/ 53305 w 2837510"/>
                <a:gd name="connsiteY10" fmla="*/ 1131723 h 1919009"/>
                <a:gd name="connsiteX11" fmla="*/ 213223 w 2837510"/>
                <a:gd name="connsiteY11" fmla="*/ 1152225 h 1919009"/>
                <a:gd name="connsiteX12" fmla="*/ 246026 w 2837510"/>
                <a:gd name="connsiteY12" fmla="*/ 1139924 h 1919009"/>
                <a:gd name="connsiteX13" fmla="*/ 274730 w 2837510"/>
                <a:gd name="connsiteY13" fmla="*/ 1135823 h 1919009"/>
                <a:gd name="connsiteX14" fmla="*/ 557661 w 2837510"/>
                <a:gd name="connsiteY14" fmla="*/ 1144024 h 1919009"/>
                <a:gd name="connsiteX15" fmla="*/ 656071 w 2837510"/>
                <a:gd name="connsiteY15" fmla="*/ 1189129 h 1919009"/>
                <a:gd name="connsiteX16" fmla="*/ 742181 w 2837510"/>
                <a:gd name="connsiteY16" fmla="*/ 1328544 h 1919009"/>
                <a:gd name="connsiteX17" fmla="*/ 967705 w 2837510"/>
                <a:gd name="connsiteY17" fmla="*/ 1406453 h 1919009"/>
                <a:gd name="connsiteX18" fmla="*/ 1308043 w 2837510"/>
                <a:gd name="connsiteY18" fmla="*/ 1525366 h 1919009"/>
                <a:gd name="connsiteX19" fmla="*/ 1496663 w 2837510"/>
                <a:gd name="connsiteY19" fmla="*/ 1648379 h 1919009"/>
                <a:gd name="connsiteX20" fmla="*/ 1652480 w 2837510"/>
                <a:gd name="connsiteY20" fmla="*/ 1837000 h 1919009"/>
                <a:gd name="connsiteX21" fmla="*/ 1824699 w 2837510"/>
                <a:gd name="connsiteY21" fmla="*/ 1919009 h 1919009"/>
                <a:gd name="connsiteX22" fmla="*/ 1960014 w 2837510"/>
                <a:gd name="connsiteY22" fmla="*/ 1919009 h 1919009"/>
                <a:gd name="connsiteX23" fmla="*/ 2054324 w 2837510"/>
                <a:gd name="connsiteY23" fmla="*/ 1837000 h 1919009"/>
                <a:gd name="connsiteX24" fmla="*/ 2115831 w 2837510"/>
                <a:gd name="connsiteY24" fmla="*/ 1767292 h 1919009"/>
                <a:gd name="connsiteX25" fmla="*/ 2222443 w 2837510"/>
                <a:gd name="connsiteY25" fmla="*/ 1738589 h 1919009"/>
                <a:gd name="connsiteX26" fmla="*/ 2439766 w 2837510"/>
                <a:gd name="connsiteY26" fmla="*/ 1685283 h 1919009"/>
                <a:gd name="connsiteX27" fmla="*/ 2718597 w 2837510"/>
                <a:gd name="connsiteY27" fmla="*/ 1832899 h 1919009"/>
                <a:gd name="connsiteX28" fmla="*/ 2837510 w 2837510"/>
                <a:gd name="connsiteY28" fmla="*/ 1722187 h 1919009"/>
                <a:gd name="connsiteX29" fmla="*/ 1353148 w 2837510"/>
                <a:gd name="connsiteY29" fmla="*/ 0 h 1919009"/>
                <a:gd name="connsiteX0" fmla="*/ 1340846 w 2837510"/>
                <a:gd name="connsiteY0" fmla="*/ 4099 h 1919009"/>
                <a:gd name="connsiteX1" fmla="*/ 602765 w 2837510"/>
                <a:gd name="connsiteY1" fmla="*/ 176318 h 1919009"/>
                <a:gd name="connsiteX2" fmla="*/ 684774 w 2837510"/>
                <a:gd name="connsiteY2" fmla="*/ 348537 h 1919009"/>
                <a:gd name="connsiteX3" fmla="*/ 631469 w 2837510"/>
                <a:gd name="connsiteY3" fmla="*/ 524856 h 1919009"/>
                <a:gd name="connsiteX4" fmla="*/ 537158 w 2837510"/>
                <a:gd name="connsiteY4" fmla="*/ 639669 h 1919009"/>
                <a:gd name="connsiteX5" fmla="*/ 319835 w 2837510"/>
                <a:gd name="connsiteY5" fmla="*/ 774984 h 1919009"/>
                <a:gd name="connsiteX6" fmla="*/ 135314 w 2837510"/>
                <a:gd name="connsiteY6" fmla="*/ 852892 h 1919009"/>
                <a:gd name="connsiteX7" fmla="*/ 69707 w 2837510"/>
                <a:gd name="connsiteY7" fmla="*/ 926700 h 1919009"/>
                <a:gd name="connsiteX8" fmla="*/ 4100 w 2837510"/>
                <a:gd name="connsiteY8" fmla="*/ 1004609 h 1919009"/>
                <a:gd name="connsiteX9" fmla="*/ 0 w 2837510"/>
                <a:gd name="connsiteY9" fmla="*/ 1066116 h 1919009"/>
                <a:gd name="connsiteX10" fmla="*/ 53305 w 2837510"/>
                <a:gd name="connsiteY10" fmla="*/ 1131723 h 1919009"/>
                <a:gd name="connsiteX11" fmla="*/ 213223 w 2837510"/>
                <a:gd name="connsiteY11" fmla="*/ 1152225 h 1919009"/>
                <a:gd name="connsiteX12" fmla="*/ 246026 w 2837510"/>
                <a:gd name="connsiteY12" fmla="*/ 1139924 h 1919009"/>
                <a:gd name="connsiteX13" fmla="*/ 274730 w 2837510"/>
                <a:gd name="connsiteY13" fmla="*/ 1135823 h 1919009"/>
                <a:gd name="connsiteX14" fmla="*/ 557661 w 2837510"/>
                <a:gd name="connsiteY14" fmla="*/ 1144024 h 1919009"/>
                <a:gd name="connsiteX15" fmla="*/ 656071 w 2837510"/>
                <a:gd name="connsiteY15" fmla="*/ 1189129 h 1919009"/>
                <a:gd name="connsiteX16" fmla="*/ 742181 w 2837510"/>
                <a:gd name="connsiteY16" fmla="*/ 1328544 h 1919009"/>
                <a:gd name="connsiteX17" fmla="*/ 967705 w 2837510"/>
                <a:gd name="connsiteY17" fmla="*/ 1406453 h 1919009"/>
                <a:gd name="connsiteX18" fmla="*/ 1308043 w 2837510"/>
                <a:gd name="connsiteY18" fmla="*/ 1525366 h 1919009"/>
                <a:gd name="connsiteX19" fmla="*/ 1496663 w 2837510"/>
                <a:gd name="connsiteY19" fmla="*/ 1648379 h 1919009"/>
                <a:gd name="connsiteX20" fmla="*/ 1652480 w 2837510"/>
                <a:gd name="connsiteY20" fmla="*/ 1837000 h 1919009"/>
                <a:gd name="connsiteX21" fmla="*/ 1824699 w 2837510"/>
                <a:gd name="connsiteY21" fmla="*/ 1919009 h 1919009"/>
                <a:gd name="connsiteX22" fmla="*/ 1960014 w 2837510"/>
                <a:gd name="connsiteY22" fmla="*/ 1919009 h 1919009"/>
                <a:gd name="connsiteX23" fmla="*/ 2054324 w 2837510"/>
                <a:gd name="connsiteY23" fmla="*/ 1837000 h 1919009"/>
                <a:gd name="connsiteX24" fmla="*/ 2115831 w 2837510"/>
                <a:gd name="connsiteY24" fmla="*/ 1767292 h 1919009"/>
                <a:gd name="connsiteX25" fmla="*/ 2222443 w 2837510"/>
                <a:gd name="connsiteY25" fmla="*/ 1738589 h 1919009"/>
                <a:gd name="connsiteX26" fmla="*/ 2439766 w 2837510"/>
                <a:gd name="connsiteY26" fmla="*/ 1685283 h 1919009"/>
                <a:gd name="connsiteX27" fmla="*/ 2632488 w 2837510"/>
                <a:gd name="connsiteY27" fmla="*/ 1713986 h 1919009"/>
                <a:gd name="connsiteX28" fmla="*/ 2837510 w 2837510"/>
                <a:gd name="connsiteY28" fmla="*/ 1722187 h 1919009"/>
                <a:gd name="connsiteX29" fmla="*/ 1353148 w 2837510"/>
                <a:gd name="connsiteY29" fmla="*/ 0 h 1919009"/>
                <a:gd name="connsiteX0" fmla="*/ 1340846 w 2837510"/>
                <a:gd name="connsiteY0" fmla="*/ 4099 h 1919009"/>
                <a:gd name="connsiteX1" fmla="*/ 602765 w 2837510"/>
                <a:gd name="connsiteY1" fmla="*/ 176318 h 1919009"/>
                <a:gd name="connsiteX2" fmla="*/ 684774 w 2837510"/>
                <a:gd name="connsiteY2" fmla="*/ 348537 h 1919009"/>
                <a:gd name="connsiteX3" fmla="*/ 631469 w 2837510"/>
                <a:gd name="connsiteY3" fmla="*/ 524856 h 1919009"/>
                <a:gd name="connsiteX4" fmla="*/ 537158 w 2837510"/>
                <a:gd name="connsiteY4" fmla="*/ 639669 h 1919009"/>
                <a:gd name="connsiteX5" fmla="*/ 319835 w 2837510"/>
                <a:gd name="connsiteY5" fmla="*/ 774984 h 1919009"/>
                <a:gd name="connsiteX6" fmla="*/ 135314 w 2837510"/>
                <a:gd name="connsiteY6" fmla="*/ 852892 h 1919009"/>
                <a:gd name="connsiteX7" fmla="*/ 69707 w 2837510"/>
                <a:gd name="connsiteY7" fmla="*/ 926700 h 1919009"/>
                <a:gd name="connsiteX8" fmla="*/ 4100 w 2837510"/>
                <a:gd name="connsiteY8" fmla="*/ 1004609 h 1919009"/>
                <a:gd name="connsiteX9" fmla="*/ 0 w 2837510"/>
                <a:gd name="connsiteY9" fmla="*/ 1066116 h 1919009"/>
                <a:gd name="connsiteX10" fmla="*/ 53305 w 2837510"/>
                <a:gd name="connsiteY10" fmla="*/ 1131723 h 1919009"/>
                <a:gd name="connsiteX11" fmla="*/ 213223 w 2837510"/>
                <a:gd name="connsiteY11" fmla="*/ 1152225 h 1919009"/>
                <a:gd name="connsiteX12" fmla="*/ 246026 w 2837510"/>
                <a:gd name="connsiteY12" fmla="*/ 1139924 h 1919009"/>
                <a:gd name="connsiteX13" fmla="*/ 557661 w 2837510"/>
                <a:gd name="connsiteY13" fmla="*/ 1144024 h 1919009"/>
                <a:gd name="connsiteX14" fmla="*/ 656071 w 2837510"/>
                <a:gd name="connsiteY14" fmla="*/ 1189129 h 1919009"/>
                <a:gd name="connsiteX15" fmla="*/ 742181 w 2837510"/>
                <a:gd name="connsiteY15" fmla="*/ 1328544 h 1919009"/>
                <a:gd name="connsiteX16" fmla="*/ 967705 w 2837510"/>
                <a:gd name="connsiteY16" fmla="*/ 1406453 h 1919009"/>
                <a:gd name="connsiteX17" fmla="*/ 1308043 w 2837510"/>
                <a:gd name="connsiteY17" fmla="*/ 1525366 h 1919009"/>
                <a:gd name="connsiteX18" fmla="*/ 1496663 w 2837510"/>
                <a:gd name="connsiteY18" fmla="*/ 1648379 h 1919009"/>
                <a:gd name="connsiteX19" fmla="*/ 1652480 w 2837510"/>
                <a:gd name="connsiteY19" fmla="*/ 1837000 h 1919009"/>
                <a:gd name="connsiteX20" fmla="*/ 1824699 w 2837510"/>
                <a:gd name="connsiteY20" fmla="*/ 1919009 h 1919009"/>
                <a:gd name="connsiteX21" fmla="*/ 1960014 w 2837510"/>
                <a:gd name="connsiteY21" fmla="*/ 1919009 h 1919009"/>
                <a:gd name="connsiteX22" fmla="*/ 2054324 w 2837510"/>
                <a:gd name="connsiteY22" fmla="*/ 1837000 h 1919009"/>
                <a:gd name="connsiteX23" fmla="*/ 2115831 w 2837510"/>
                <a:gd name="connsiteY23" fmla="*/ 1767292 h 1919009"/>
                <a:gd name="connsiteX24" fmla="*/ 2222443 w 2837510"/>
                <a:gd name="connsiteY24" fmla="*/ 1738589 h 1919009"/>
                <a:gd name="connsiteX25" fmla="*/ 2439766 w 2837510"/>
                <a:gd name="connsiteY25" fmla="*/ 1685283 h 1919009"/>
                <a:gd name="connsiteX26" fmla="*/ 2632488 w 2837510"/>
                <a:gd name="connsiteY26" fmla="*/ 1713986 h 1919009"/>
                <a:gd name="connsiteX27" fmla="*/ 2837510 w 2837510"/>
                <a:gd name="connsiteY27" fmla="*/ 1722187 h 1919009"/>
                <a:gd name="connsiteX28" fmla="*/ 1353148 w 2837510"/>
                <a:gd name="connsiteY28" fmla="*/ 0 h 1919009"/>
                <a:gd name="connsiteX0" fmla="*/ 1340846 w 2837510"/>
                <a:gd name="connsiteY0" fmla="*/ 4099 h 1919009"/>
                <a:gd name="connsiteX1" fmla="*/ 602765 w 2837510"/>
                <a:gd name="connsiteY1" fmla="*/ 176318 h 1919009"/>
                <a:gd name="connsiteX2" fmla="*/ 684774 w 2837510"/>
                <a:gd name="connsiteY2" fmla="*/ 348537 h 1919009"/>
                <a:gd name="connsiteX3" fmla="*/ 631469 w 2837510"/>
                <a:gd name="connsiteY3" fmla="*/ 524856 h 1919009"/>
                <a:gd name="connsiteX4" fmla="*/ 537158 w 2837510"/>
                <a:gd name="connsiteY4" fmla="*/ 639669 h 1919009"/>
                <a:gd name="connsiteX5" fmla="*/ 319835 w 2837510"/>
                <a:gd name="connsiteY5" fmla="*/ 774984 h 1919009"/>
                <a:gd name="connsiteX6" fmla="*/ 135314 w 2837510"/>
                <a:gd name="connsiteY6" fmla="*/ 852892 h 1919009"/>
                <a:gd name="connsiteX7" fmla="*/ 69707 w 2837510"/>
                <a:gd name="connsiteY7" fmla="*/ 926700 h 1919009"/>
                <a:gd name="connsiteX8" fmla="*/ 4100 w 2837510"/>
                <a:gd name="connsiteY8" fmla="*/ 1004609 h 1919009"/>
                <a:gd name="connsiteX9" fmla="*/ 0 w 2837510"/>
                <a:gd name="connsiteY9" fmla="*/ 1066116 h 1919009"/>
                <a:gd name="connsiteX10" fmla="*/ 53305 w 2837510"/>
                <a:gd name="connsiteY10" fmla="*/ 1131723 h 1919009"/>
                <a:gd name="connsiteX11" fmla="*/ 213223 w 2837510"/>
                <a:gd name="connsiteY11" fmla="*/ 1152225 h 1919009"/>
                <a:gd name="connsiteX12" fmla="*/ 360839 w 2837510"/>
                <a:gd name="connsiteY12" fmla="*/ 1135824 h 1919009"/>
                <a:gd name="connsiteX13" fmla="*/ 557661 w 2837510"/>
                <a:gd name="connsiteY13" fmla="*/ 1144024 h 1919009"/>
                <a:gd name="connsiteX14" fmla="*/ 656071 w 2837510"/>
                <a:gd name="connsiteY14" fmla="*/ 1189129 h 1919009"/>
                <a:gd name="connsiteX15" fmla="*/ 742181 w 2837510"/>
                <a:gd name="connsiteY15" fmla="*/ 1328544 h 1919009"/>
                <a:gd name="connsiteX16" fmla="*/ 967705 w 2837510"/>
                <a:gd name="connsiteY16" fmla="*/ 1406453 h 1919009"/>
                <a:gd name="connsiteX17" fmla="*/ 1308043 w 2837510"/>
                <a:gd name="connsiteY17" fmla="*/ 1525366 h 1919009"/>
                <a:gd name="connsiteX18" fmla="*/ 1496663 w 2837510"/>
                <a:gd name="connsiteY18" fmla="*/ 1648379 h 1919009"/>
                <a:gd name="connsiteX19" fmla="*/ 1652480 w 2837510"/>
                <a:gd name="connsiteY19" fmla="*/ 1837000 h 1919009"/>
                <a:gd name="connsiteX20" fmla="*/ 1824699 w 2837510"/>
                <a:gd name="connsiteY20" fmla="*/ 1919009 h 1919009"/>
                <a:gd name="connsiteX21" fmla="*/ 1960014 w 2837510"/>
                <a:gd name="connsiteY21" fmla="*/ 1919009 h 1919009"/>
                <a:gd name="connsiteX22" fmla="*/ 2054324 w 2837510"/>
                <a:gd name="connsiteY22" fmla="*/ 1837000 h 1919009"/>
                <a:gd name="connsiteX23" fmla="*/ 2115831 w 2837510"/>
                <a:gd name="connsiteY23" fmla="*/ 1767292 h 1919009"/>
                <a:gd name="connsiteX24" fmla="*/ 2222443 w 2837510"/>
                <a:gd name="connsiteY24" fmla="*/ 1738589 h 1919009"/>
                <a:gd name="connsiteX25" fmla="*/ 2439766 w 2837510"/>
                <a:gd name="connsiteY25" fmla="*/ 1685283 h 1919009"/>
                <a:gd name="connsiteX26" fmla="*/ 2632488 w 2837510"/>
                <a:gd name="connsiteY26" fmla="*/ 1713986 h 1919009"/>
                <a:gd name="connsiteX27" fmla="*/ 2837510 w 2837510"/>
                <a:gd name="connsiteY27" fmla="*/ 1722187 h 1919009"/>
                <a:gd name="connsiteX28" fmla="*/ 1353148 w 2837510"/>
                <a:gd name="connsiteY28" fmla="*/ 0 h 1919009"/>
                <a:gd name="connsiteX0" fmla="*/ 1340846 w 2837510"/>
                <a:gd name="connsiteY0" fmla="*/ 4099 h 1919009"/>
                <a:gd name="connsiteX1" fmla="*/ 602765 w 2837510"/>
                <a:gd name="connsiteY1" fmla="*/ 176318 h 1919009"/>
                <a:gd name="connsiteX2" fmla="*/ 684774 w 2837510"/>
                <a:gd name="connsiteY2" fmla="*/ 348537 h 1919009"/>
                <a:gd name="connsiteX3" fmla="*/ 631469 w 2837510"/>
                <a:gd name="connsiteY3" fmla="*/ 524856 h 1919009"/>
                <a:gd name="connsiteX4" fmla="*/ 537158 w 2837510"/>
                <a:gd name="connsiteY4" fmla="*/ 639669 h 1919009"/>
                <a:gd name="connsiteX5" fmla="*/ 319835 w 2837510"/>
                <a:gd name="connsiteY5" fmla="*/ 774984 h 1919009"/>
                <a:gd name="connsiteX6" fmla="*/ 135314 w 2837510"/>
                <a:gd name="connsiteY6" fmla="*/ 852892 h 1919009"/>
                <a:gd name="connsiteX7" fmla="*/ 69707 w 2837510"/>
                <a:gd name="connsiteY7" fmla="*/ 926700 h 1919009"/>
                <a:gd name="connsiteX8" fmla="*/ 20502 w 2837510"/>
                <a:gd name="connsiteY8" fmla="*/ 1021011 h 1919009"/>
                <a:gd name="connsiteX9" fmla="*/ 0 w 2837510"/>
                <a:gd name="connsiteY9" fmla="*/ 1066116 h 1919009"/>
                <a:gd name="connsiteX10" fmla="*/ 53305 w 2837510"/>
                <a:gd name="connsiteY10" fmla="*/ 1131723 h 1919009"/>
                <a:gd name="connsiteX11" fmla="*/ 213223 w 2837510"/>
                <a:gd name="connsiteY11" fmla="*/ 1152225 h 1919009"/>
                <a:gd name="connsiteX12" fmla="*/ 360839 w 2837510"/>
                <a:gd name="connsiteY12" fmla="*/ 1135824 h 1919009"/>
                <a:gd name="connsiteX13" fmla="*/ 557661 w 2837510"/>
                <a:gd name="connsiteY13" fmla="*/ 1144024 h 1919009"/>
                <a:gd name="connsiteX14" fmla="*/ 656071 w 2837510"/>
                <a:gd name="connsiteY14" fmla="*/ 1189129 h 1919009"/>
                <a:gd name="connsiteX15" fmla="*/ 742181 w 2837510"/>
                <a:gd name="connsiteY15" fmla="*/ 1328544 h 1919009"/>
                <a:gd name="connsiteX16" fmla="*/ 967705 w 2837510"/>
                <a:gd name="connsiteY16" fmla="*/ 1406453 h 1919009"/>
                <a:gd name="connsiteX17" fmla="*/ 1308043 w 2837510"/>
                <a:gd name="connsiteY17" fmla="*/ 1525366 h 1919009"/>
                <a:gd name="connsiteX18" fmla="*/ 1496663 w 2837510"/>
                <a:gd name="connsiteY18" fmla="*/ 1648379 h 1919009"/>
                <a:gd name="connsiteX19" fmla="*/ 1652480 w 2837510"/>
                <a:gd name="connsiteY19" fmla="*/ 1837000 h 1919009"/>
                <a:gd name="connsiteX20" fmla="*/ 1824699 w 2837510"/>
                <a:gd name="connsiteY20" fmla="*/ 1919009 h 1919009"/>
                <a:gd name="connsiteX21" fmla="*/ 1960014 w 2837510"/>
                <a:gd name="connsiteY21" fmla="*/ 1919009 h 1919009"/>
                <a:gd name="connsiteX22" fmla="*/ 2054324 w 2837510"/>
                <a:gd name="connsiteY22" fmla="*/ 1837000 h 1919009"/>
                <a:gd name="connsiteX23" fmla="*/ 2115831 w 2837510"/>
                <a:gd name="connsiteY23" fmla="*/ 1767292 h 1919009"/>
                <a:gd name="connsiteX24" fmla="*/ 2222443 w 2837510"/>
                <a:gd name="connsiteY24" fmla="*/ 1738589 h 1919009"/>
                <a:gd name="connsiteX25" fmla="*/ 2439766 w 2837510"/>
                <a:gd name="connsiteY25" fmla="*/ 1685283 h 1919009"/>
                <a:gd name="connsiteX26" fmla="*/ 2632488 w 2837510"/>
                <a:gd name="connsiteY26" fmla="*/ 1713986 h 1919009"/>
                <a:gd name="connsiteX27" fmla="*/ 2837510 w 2837510"/>
                <a:gd name="connsiteY27" fmla="*/ 1722187 h 1919009"/>
                <a:gd name="connsiteX28" fmla="*/ 1353148 w 2837510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32803 w 2817008"/>
                <a:gd name="connsiteY10" fmla="*/ 1131723 h 1919009"/>
                <a:gd name="connsiteX11" fmla="*/ 192721 w 2817008"/>
                <a:gd name="connsiteY11" fmla="*/ 1152225 h 1919009"/>
                <a:gd name="connsiteX12" fmla="*/ 340337 w 2817008"/>
                <a:gd name="connsiteY12" fmla="*/ 1135824 h 1919009"/>
                <a:gd name="connsiteX13" fmla="*/ 537159 w 2817008"/>
                <a:gd name="connsiteY13" fmla="*/ 1144024 h 1919009"/>
                <a:gd name="connsiteX14" fmla="*/ 635569 w 2817008"/>
                <a:gd name="connsiteY14" fmla="*/ 1189129 h 1919009"/>
                <a:gd name="connsiteX15" fmla="*/ 721679 w 2817008"/>
                <a:gd name="connsiteY15" fmla="*/ 1328544 h 1919009"/>
                <a:gd name="connsiteX16" fmla="*/ 947203 w 2817008"/>
                <a:gd name="connsiteY16" fmla="*/ 1406453 h 1919009"/>
                <a:gd name="connsiteX17" fmla="*/ 1287541 w 2817008"/>
                <a:gd name="connsiteY17" fmla="*/ 1525366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192721 w 2817008"/>
                <a:gd name="connsiteY11" fmla="*/ 1152225 h 1919009"/>
                <a:gd name="connsiteX12" fmla="*/ 340337 w 2817008"/>
                <a:gd name="connsiteY12" fmla="*/ 1135824 h 1919009"/>
                <a:gd name="connsiteX13" fmla="*/ 537159 w 2817008"/>
                <a:gd name="connsiteY13" fmla="*/ 1144024 h 1919009"/>
                <a:gd name="connsiteX14" fmla="*/ 635569 w 2817008"/>
                <a:gd name="connsiteY14" fmla="*/ 1189129 h 1919009"/>
                <a:gd name="connsiteX15" fmla="*/ 721679 w 2817008"/>
                <a:gd name="connsiteY15" fmla="*/ 1328544 h 1919009"/>
                <a:gd name="connsiteX16" fmla="*/ 947203 w 2817008"/>
                <a:gd name="connsiteY16" fmla="*/ 1406453 h 1919009"/>
                <a:gd name="connsiteX17" fmla="*/ 1287541 w 2817008"/>
                <a:gd name="connsiteY17" fmla="*/ 1525366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40337 w 2817008"/>
                <a:gd name="connsiteY12" fmla="*/ 1135824 h 1919009"/>
                <a:gd name="connsiteX13" fmla="*/ 537159 w 2817008"/>
                <a:gd name="connsiteY13" fmla="*/ 1144024 h 1919009"/>
                <a:gd name="connsiteX14" fmla="*/ 635569 w 2817008"/>
                <a:gd name="connsiteY14" fmla="*/ 1189129 h 1919009"/>
                <a:gd name="connsiteX15" fmla="*/ 721679 w 2817008"/>
                <a:gd name="connsiteY15" fmla="*/ 1328544 h 1919009"/>
                <a:gd name="connsiteX16" fmla="*/ 947203 w 2817008"/>
                <a:gd name="connsiteY16" fmla="*/ 1406453 h 1919009"/>
                <a:gd name="connsiteX17" fmla="*/ 1287541 w 2817008"/>
                <a:gd name="connsiteY17" fmla="*/ 1525366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44024 h 1919009"/>
                <a:gd name="connsiteX14" fmla="*/ 635569 w 2817008"/>
                <a:gd name="connsiteY14" fmla="*/ 1189129 h 1919009"/>
                <a:gd name="connsiteX15" fmla="*/ 721679 w 2817008"/>
                <a:gd name="connsiteY15" fmla="*/ 1328544 h 1919009"/>
                <a:gd name="connsiteX16" fmla="*/ 947203 w 2817008"/>
                <a:gd name="connsiteY16" fmla="*/ 1406453 h 1919009"/>
                <a:gd name="connsiteX17" fmla="*/ 1287541 w 2817008"/>
                <a:gd name="connsiteY17" fmla="*/ 1525366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635569 w 2817008"/>
                <a:gd name="connsiteY14" fmla="*/ 1189129 h 1919009"/>
                <a:gd name="connsiteX15" fmla="*/ 721679 w 2817008"/>
                <a:gd name="connsiteY15" fmla="*/ 1328544 h 1919009"/>
                <a:gd name="connsiteX16" fmla="*/ 947203 w 2817008"/>
                <a:gd name="connsiteY16" fmla="*/ 1406453 h 1919009"/>
                <a:gd name="connsiteX17" fmla="*/ 1287541 w 2817008"/>
                <a:gd name="connsiteY17" fmla="*/ 1525366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627368 w 2817008"/>
                <a:gd name="connsiteY14" fmla="*/ 1250636 h 1919009"/>
                <a:gd name="connsiteX15" fmla="*/ 721679 w 2817008"/>
                <a:gd name="connsiteY15" fmla="*/ 1328544 h 1919009"/>
                <a:gd name="connsiteX16" fmla="*/ 947203 w 2817008"/>
                <a:gd name="connsiteY16" fmla="*/ 1406453 h 1919009"/>
                <a:gd name="connsiteX17" fmla="*/ 1287541 w 2817008"/>
                <a:gd name="connsiteY17" fmla="*/ 1525366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627368 w 2817008"/>
                <a:gd name="connsiteY14" fmla="*/ 1250636 h 1919009"/>
                <a:gd name="connsiteX15" fmla="*/ 721679 w 2817008"/>
                <a:gd name="connsiteY15" fmla="*/ 1328544 h 1919009"/>
                <a:gd name="connsiteX16" fmla="*/ 1057915 w 2817008"/>
                <a:gd name="connsiteY16" fmla="*/ 1549969 h 1919009"/>
                <a:gd name="connsiteX17" fmla="*/ 1287541 w 2817008"/>
                <a:gd name="connsiteY17" fmla="*/ 1525366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627368 w 2817008"/>
                <a:gd name="connsiteY14" fmla="*/ 1250636 h 1919009"/>
                <a:gd name="connsiteX15" fmla="*/ 721679 w 2817008"/>
                <a:gd name="connsiteY15" fmla="*/ 1328544 h 1919009"/>
                <a:gd name="connsiteX16" fmla="*/ 1057915 w 2817008"/>
                <a:gd name="connsiteY16" fmla="*/ 1549969 h 1919009"/>
                <a:gd name="connsiteX17" fmla="*/ 1381851 w 2817008"/>
                <a:gd name="connsiteY17" fmla="*/ 1599174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627368 w 2817008"/>
                <a:gd name="connsiteY14" fmla="*/ 1250636 h 1919009"/>
                <a:gd name="connsiteX15" fmla="*/ 721679 w 2817008"/>
                <a:gd name="connsiteY15" fmla="*/ 1328544 h 1919009"/>
                <a:gd name="connsiteX16" fmla="*/ 1107121 w 2817008"/>
                <a:gd name="connsiteY16" fmla="*/ 1447457 h 1919009"/>
                <a:gd name="connsiteX17" fmla="*/ 1381851 w 2817008"/>
                <a:gd name="connsiteY17" fmla="*/ 1599174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627368 w 2817008"/>
                <a:gd name="connsiteY14" fmla="*/ 1250636 h 1919009"/>
                <a:gd name="connsiteX15" fmla="*/ 881597 w 2817008"/>
                <a:gd name="connsiteY15" fmla="*/ 1344946 h 1919009"/>
                <a:gd name="connsiteX16" fmla="*/ 1107121 w 2817008"/>
                <a:gd name="connsiteY16" fmla="*/ 1447457 h 1919009"/>
                <a:gd name="connsiteX17" fmla="*/ 1381851 w 2817008"/>
                <a:gd name="connsiteY17" fmla="*/ 1599174 h 1919009"/>
                <a:gd name="connsiteX18" fmla="*/ 1476161 w 2817008"/>
                <a:gd name="connsiteY18" fmla="*/ 1648379 h 1919009"/>
                <a:gd name="connsiteX19" fmla="*/ 1631978 w 2817008"/>
                <a:gd name="connsiteY19" fmla="*/ 1837000 h 1919009"/>
                <a:gd name="connsiteX20" fmla="*/ 1804197 w 2817008"/>
                <a:gd name="connsiteY20" fmla="*/ 1919009 h 1919009"/>
                <a:gd name="connsiteX21" fmla="*/ 1939512 w 2817008"/>
                <a:gd name="connsiteY21" fmla="*/ 1919009 h 1919009"/>
                <a:gd name="connsiteX22" fmla="*/ 2033822 w 2817008"/>
                <a:gd name="connsiteY22" fmla="*/ 1837000 h 1919009"/>
                <a:gd name="connsiteX23" fmla="*/ 2095329 w 2817008"/>
                <a:gd name="connsiteY23" fmla="*/ 1767292 h 1919009"/>
                <a:gd name="connsiteX24" fmla="*/ 2201941 w 2817008"/>
                <a:gd name="connsiteY24" fmla="*/ 1738589 h 1919009"/>
                <a:gd name="connsiteX25" fmla="*/ 2419264 w 2817008"/>
                <a:gd name="connsiteY25" fmla="*/ 1685283 h 1919009"/>
                <a:gd name="connsiteX26" fmla="*/ 2611986 w 2817008"/>
                <a:gd name="connsiteY26" fmla="*/ 1713986 h 1919009"/>
                <a:gd name="connsiteX27" fmla="*/ 2817008 w 2817008"/>
                <a:gd name="connsiteY27" fmla="*/ 1722187 h 1919009"/>
                <a:gd name="connsiteX28" fmla="*/ 1332646 w 2817008"/>
                <a:gd name="connsiteY28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881597 w 2817008"/>
                <a:gd name="connsiteY14" fmla="*/ 1344946 h 1919009"/>
                <a:gd name="connsiteX15" fmla="*/ 1107121 w 2817008"/>
                <a:gd name="connsiteY15" fmla="*/ 1447457 h 1919009"/>
                <a:gd name="connsiteX16" fmla="*/ 1381851 w 2817008"/>
                <a:gd name="connsiteY16" fmla="*/ 1599174 h 1919009"/>
                <a:gd name="connsiteX17" fmla="*/ 1476161 w 2817008"/>
                <a:gd name="connsiteY17" fmla="*/ 1648379 h 1919009"/>
                <a:gd name="connsiteX18" fmla="*/ 1631978 w 2817008"/>
                <a:gd name="connsiteY18" fmla="*/ 1837000 h 1919009"/>
                <a:gd name="connsiteX19" fmla="*/ 1804197 w 2817008"/>
                <a:gd name="connsiteY19" fmla="*/ 1919009 h 1919009"/>
                <a:gd name="connsiteX20" fmla="*/ 1939512 w 2817008"/>
                <a:gd name="connsiteY20" fmla="*/ 1919009 h 1919009"/>
                <a:gd name="connsiteX21" fmla="*/ 2033822 w 2817008"/>
                <a:gd name="connsiteY21" fmla="*/ 1837000 h 1919009"/>
                <a:gd name="connsiteX22" fmla="*/ 2095329 w 2817008"/>
                <a:gd name="connsiteY22" fmla="*/ 1767292 h 1919009"/>
                <a:gd name="connsiteX23" fmla="*/ 2201941 w 2817008"/>
                <a:gd name="connsiteY23" fmla="*/ 1738589 h 1919009"/>
                <a:gd name="connsiteX24" fmla="*/ 2419264 w 2817008"/>
                <a:gd name="connsiteY24" fmla="*/ 1685283 h 1919009"/>
                <a:gd name="connsiteX25" fmla="*/ 2611986 w 2817008"/>
                <a:gd name="connsiteY25" fmla="*/ 1713986 h 1919009"/>
                <a:gd name="connsiteX26" fmla="*/ 2817008 w 2817008"/>
                <a:gd name="connsiteY26" fmla="*/ 1722187 h 1919009"/>
                <a:gd name="connsiteX27" fmla="*/ 1332646 w 2817008"/>
                <a:gd name="connsiteY27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881597 w 2817008"/>
                <a:gd name="connsiteY14" fmla="*/ 1344946 h 1919009"/>
                <a:gd name="connsiteX15" fmla="*/ 1381851 w 2817008"/>
                <a:gd name="connsiteY15" fmla="*/ 1599174 h 1919009"/>
                <a:gd name="connsiteX16" fmla="*/ 1476161 w 2817008"/>
                <a:gd name="connsiteY16" fmla="*/ 1648379 h 1919009"/>
                <a:gd name="connsiteX17" fmla="*/ 1631978 w 2817008"/>
                <a:gd name="connsiteY17" fmla="*/ 1837000 h 1919009"/>
                <a:gd name="connsiteX18" fmla="*/ 1804197 w 2817008"/>
                <a:gd name="connsiteY18" fmla="*/ 1919009 h 1919009"/>
                <a:gd name="connsiteX19" fmla="*/ 1939512 w 2817008"/>
                <a:gd name="connsiteY19" fmla="*/ 1919009 h 1919009"/>
                <a:gd name="connsiteX20" fmla="*/ 2033822 w 2817008"/>
                <a:gd name="connsiteY20" fmla="*/ 1837000 h 1919009"/>
                <a:gd name="connsiteX21" fmla="*/ 2095329 w 2817008"/>
                <a:gd name="connsiteY21" fmla="*/ 1767292 h 1919009"/>
                <a:gd name="connsiteX22" fmla="*/ 2201941 w 2817008"/>
                <a:gd name="connsiteY22" fmla="*/ 1738589 h 1919009"/>
                <a:gd name="connsiteX23" fmla="*/ 2419264 w 2817008"/>
                <a:gd name="connsiteY23" fmla="*/ 1685283 h 1919009"/>
                <a:gd name="connsiteX24" fmla="*/ 2611986 w 2817008"/>
                <a:gd name="connsiteY24" fmla="*/ 1713986 h 1919009"/>
                <a:gd name="connsiteX25" fmla="*/ 2817008 w 2817008"/>
                <a:gd name="connsiteY25" fmla="*/ 1722187 h 1919009"/>
                <a:gd name="connsiteX26" fmla="*/ 1332646 w 2817008"/>
                <a:gd name="connsiteY26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881597 w 2817008"/>
                <a:gd name="connsiteY14" fmla="*/ 1344946 h 1919009"/>
                <a:gd name="connsiteX15" fmla="*/ 1381851 w 2817008"/>
                <a:gd name="connsiteY15" fmla="*/ 1599174 h 1919009"/>
                <a:gd name="connsiteX16" fmla="*/ 1545869 w 2817008"/>
                <a:gd name="connsiteY16" fmla="*/ 1754991 h 1919009"/>
                <a:gd name="connsiteX17" fmla="*/ 1631978 w 2817008"/>
                <a:gd name="connsiteY17" fmla="*/ 1837000 h 1919009"/>
                <a:gd name="connsiteX18" fmla="*/ 1804197 w 2817008"/>
                <a:gd name="connsiteY18" fmla="*/ 1919009 h 1919009"/>
                <a:gd name="connsiteX19" fmla="*/ 1939512 w 2817008"/>
                <a:gd name="connsiteY19" fmla="*/ 1919009 h 1919009"/>
                <a:gd name="connsiteX20" fmla="*/ 2033822 w 2817008"/>
                <a:gd name="connsiteY20" fmla="*/ 1837000 h 1919009"/>
                <a:gd name="connsiteX21" fmla="*/ 2095329 w 2817008"/>
                <a:gd name="connsiteY21" fmla="*/ 1767292 h 1919009"/>
                <a:gd name="connsiteX22" fmla="*/ 2201941 w 2817008"/>
                <a:gd name="connsiteY22" fmla="*/ 1738589 h 1919009"/>
                <a:gd name="connsiteX23" fmla="*/ 2419264 w 2817008"/>
                <a:gd name="connsiteY23" fmla="*/ 1685283 h 1919009"/>
                <a:gd name="connsiteX24" fmla="*/ 2611986 w 2817008"/>
                <a:gd name="connsiteY24" fmla="*/ 1713986 h 1919009"/>
                <a:gd name="connsiteX25" fmla="*/ 2817008 w 2817008"/>
                <a:gd name="connsiteY25" fmla="*/ 1722187 h 1919009"/>
                <a:gd name="connsiteX26" fmla="*/ 1332646 w 2817008"/>
                <a:gd name="connsiteY26" fmla="*/ 0 h 1919009"/>
                <a:gd name="connsiteX0" fmla="*/ 1320344 w 2817008"/>
                <a:gd name="connsiteY0" fmla="*/ 4099 h 1919009"/>
                <a:gd name="connsiteX1" fmla="*/ 582263 w 2817008"/>
                <a:gd name="connsiteY1" fmla="*/ 176318 h 1919009"/>
                <a:gd name="connsiteX2" fmla="*/ 664272 w 2817008"/>
                <a:gd name="connsiteY2" fmla="*/ 348537 h 1919009"/>
                <a:gd name="connsiteX3" fmla="*/ 610967 w 2817008"/>
                <a:gd name="connsiteY3" fmla="*/ 524856 h 1919009"/>
                <a:gd name="connsiteX4" fmla="*/ 516656 w 2817008"/>
                <a:gd name="connsiteY4" fmla="*/ 639669 h 1919009"/>
                <a:gd name="connsiteX5" fmla="*/ 299333 w 2817008"/>
                <a:gd name="connsiteY5" fmla="*/ 774984 h 1919009"/>
                <a:gd name="connsiteX6" fmla="*/ 114812 w 2817008"/>
                <a:gd name="connsiteY6" fmla="*/ 852892 h 1919009"/>
                <a:gd name="connsiteX7" fmla="*/ 49205 w 2817008"/>
                <a:gd name="connsiteY7" fmla="*/ 926700 h 1919009"/>
                <a:gd name="connsiteX8" fmla="*/ 0 w 2817008"/>
                <a:gd name="connsiteY8" fmla="*/ 1021011 h 1919009"/>
                <a:gd name="connsiteX9" fmla="*/ 8201 w 2817008"/>
                <a:gd name="connsiteY9" fmla="*/ 1098920 h 1919009"/>
                <a:gd name="connsiteX10" fmla="*/ 86109 w 2817008"/>
                <a:gd name="connsiteY10" fmla="*/ 1148125 h 1919009"/>
                <a:gd name="connsiteX11" fmla="*/ 266529 w 2817008"/>
                <a:gd name="connsiteY11" fmla="*/ 1180929 h 1919009"/>
                <a:gd name="connsiteX12" fmla="*/ 393643 w 2817008"/>
                <a:gd name="connsiteY12" fmla="*/ 1172728 h 1919009"/>
                <a:gd name="connsiteX13" fmla="*/ 537159 w 2817008"/>
                <a:gd name="connsiteY13" fmla="*/ 1197330 h 1919009"/>
                <a:gd name="connsiteX14" fmla="*/ 881597 w 2817008"/>
                <a:gd name="connsiteY14" fmla="*/ 1344946 h 1919009"/>
                <a:gd name="connsiteX15" fmla="*/ 1381851 w 2817008"/>
                <a:gd name="connsiteY15" fmla="*/ 1599174 h 1919009"/>
                <a:gd name="connsiteX16" fmla="*/ 1545869 w 2817008"/>
                <a:gd name="connsiteY16" fmla="*/ 1754991 h 1919009"/>
                <a:gd name="connsiteX17" fmla="*/ 1668882 w 2817008"/>
                <a:gd name="connsiteY17" fmla="*/ 1898507 h 1919009"/>
                <a:gd name="connsiteX18" fmla="*/ 1804197 w 2817008"/>
                <a:gd name="connsiteY18" fmla="*/ 1919009 h 1919009"/>
                <a:gd name="connsiteX19" fmla="*/ 1939512 w 2817008"/>
                <a:gd name="connsiteY19" fmla="*/ 1919009 h 1919009"/>
                <a:gd name="connsiteX20" fmla="*/ 2033822 w 2817008"/>
                <a:gd name="connsiteY20" fmla="*/ 1837000 h 1919009"/>
                <a:gd name="connsiteX21" fmla="*/ 2095329 w 2817008"/>
                <a:gd name="connsiteY21" fmla="*/ 1767292 h 1919009"/>
                <a:gd name="connsiteX22" fmla="*/ 2201941 w 2817008"/>
                <a:gd name="connsiteY22" fmla="*/ 1738589 h 1919009"/>
                <a:gd name="connsiteX23" fmla="*/ 2419264 w 2817008"/>
                <a:gd name="connsiteY23" fmla="*/ 1685283 h 1919009"/>
                <a:gd name="connsiteX24" fmla="*/ 2611986 w 2817008"/>
                <a:gd name="connsiteY24" fmla="*/ 1713986 h 1919009"/>
                <a:gd name="connsiteX25" fmla="*/ 2817008 w 2817008"/>
                <a:gd name="connsiteY25" fmla="*/ 1722187 h 1919009"/>
                <a:gd name="connsiteX26" fmla="*/ 1332646 w 2817008"/>
                <a:gd name="connsiteY26" fmla="*/ 0 h 1919009"/>
                <a:gd name="connsiteX0" fmla="*/ 1320344 w 2817008"/>
                <a:gd name="connsiteY0" fmla="*/ 4099 h 1939512"/>
                <a:gd name="connsiteX1" fmla="*/ 582263 w 2817008"/>
                <a:gd name="connsiteY1" fmla="*/ 176318 h 1939512"/>
                <a:gd name="connsiteX2" fmla="*/ 664272 w 2817008"/>
                <a:gd name="connsiteY2" fmla="*/ 348537 h 1939512"/>
                <a:gd name="connsiteX3" fmla="*/ 610967 w 2817008"/>
                <a:gd name="connsiteY3" fmla="*/ 524856 h 1939512"/>
                <a:gd name="connsiteX4" fmla="*/ 516656 w 2817008"/>
                <a:gd name="connsiteY4" fmla="*/ 639669 h 1939512"/>
                <a:gd name="connsiteX5" fmla="*/ 299333 w 2817008"/>
                <a:gd name="connsiteY5" fmla="*/ 774984 h 1939512"/>
                <a:gd name="connsiteX6" fmla="*/ 114812 w 2817008"/>
                <a:gd name="connsiteY6" fmla="*/ 852892 h 1939512"/>
                <a:gd name="connsiteX7" fmla="*/ 49205 w 2817008"/>
                <a:gd name="connsiteY7" fmla="*/ 926700 h 1939512"/>
                <a:gd name="connsiteX8" fmla="*/ 0 w 2817008"/>
                <a:gd name="connsiteY8" fmla="*/ 1021011 h 1939512"/>
                <a:gd name="connsiteX9" fmla="*/ 8201 w 2817008"/>
                <a:gd name="connsiteY9" fmla="*/ 1098920 h 1939512"/>
                <a:gd name="connsiteX10" fmla="*/ 86109 w 2817008"/>
                <a:gd name="connsiteY10" fmla="*/ 1148125 h 1939512"/>
                <a:gd name="connsiteX11" fmla="*/ 266529 w 2817008"/>
                <a:gd name="connsiteY11" fmla="*/ 1180929 h 1939512"/>
                <a:gd name="connsiteX12" fmla="*/ 393643 w 2817008"/>
                <a:gd name="connsiteY12" fmla="*/ 1172728 h 1939512"/>
                <a:gd name="connsiteX13" fmla="*/ 537159 w 2817008"/>
                <a:gd name="connsiteY13" fmla="*/ 1197330 h 1939512"/>
                <a:gd name="connsiteX14" fmla="*/ 881597 w 2817008"/>
                <a:gd name="connsiteY14" fmla="*/ 1344946 h 1939512"/>
                <a:gd name="connsiteX15" fmla="*/ 1381851 w 2817008"/>
                <a:gd name="connsiteY15" fmla="*/ 1599174 h 1939512"/>
                <a:gd name="connsiteX16" fmla="*/ 1545869 w 2817008"/>
                <a:gd name="connsiteY16" fmla="*/ 1754991 h 1939512"/>
                <a:gd name="connsiteX17" fmla="*/ 1668882 w 2817008"/>
                <a:gd name="connsiteY17" fmla="*/ 1898507 h 1939512"/>
                <a:gd name="connsiteX18" fmla="*/ 1791895 w 2817008"/>
                <a:gd name="connsiteY18" fmla="*/ 1939512 h 1939512"/>
                <a:gd name="connsiteX19" fmla="*/ 1939512 w 2817008"/>
                <a:gd name="connsiteY19" fmla="*/ 1919009 h 1939512"/>
                <a:gd name="connsiteX20" fmla="*/ 2033822 w 2817008"/>
                <a:gd name="connsiteY20" fmla="*/ 1837000 h 1939512"/>
                <a:gd name="connsiteX21" fmla="*/ 2095329 w 2817008"/>
                <a:gd name="connsiteY21" fmla="*/ 1767292 h 1939512"/>
                <a:gd name="connsiteX22" fmla="*/ 2201941 w 2817008"/>
                <a:gd name="connsiteY22" fmla="*/ 1738589 h 1939512"/>
                <a:gd name="connsiteX23" fmla="*/ 2419264 w 2817008"/>
                <a:gd name="connsiteY23" fmla="*/ 1685283 h 1939512"/>
                <a:gd name="connsiteX24" fmla="*/ 2611986 w 2817008"/>
                <a:gd name="connsiteY24" fmla="*/ 1713986 h 1939512"/>
                <a:gd name="connsiteX25" fmla="*/ 2817008 w 2817008"/>
                <a:gd name="connsiteY25" fmla="*/ 1722187 h 1939512"/>
                <a:gd name="connsiteX26" fmla="*/ 1332646 w 2817008"/>
                <a:gd name="connsiteY26" fmla="*/ 0 h 1939512"/>
                <a:gd name="connsiteX0" fmla="*/ 1320344 w 2817008"/>
                <a:gd name="connsiteY0" fmla="*/ 4099 h 1939512"/>
                <a:gd name="connsiteX1" fmla="*/ 582263 w 2817008"/>
                <a:gd name="connsiteY1" fmla="*/ 176318 h 1939512"/>
                <a:gd name="connsiteX2" fmla="*/ 664272 w 2817008"/>
                <a:gd name="connsiteY2" fmla="*/ 348537 h 1939512"/>
                <a:gd name="connsiteX3" fmla="*/ 610967 w 2817008"/>
                <a:gd name="connsiteY3" fmla="*/ 524856 h 1939512"/>
                <a:gd name="connsiteX4" fmla="*/ 516656 w 2817008"/>
                <a:gd name="connsiteY4" fmla="*/ 639669 h 1939512"/>
                <a:gd name="connsiteX5" fmla="*/ 299333 w 2817008"/>
                <a:gd name="connsiteY5" fmla="*/ 774984 h 1939512"/>
                <a:gd name="connsiteX6" fmla="*/ 114812 w 2817008"/>
                <a:gd name="connsiteY6" fmla="*/ 852892 h 1939512"/>
                <a:gd name="connsiteX7" fmla="*/ 49205 w 2817008"/>
                <a:gd name="connsiteY7" fmla="*/ 926700 h 1939512"/>
                <a:gd name="connsiteX8" fmla="*/ 0 w 2817008"/>
                <a:gd name="connsiteY8" fmla="*/ 1021011 h 1939512"/>
                <a:gd name="connsiteX9" fmla="*/ 8201 w 2817008"/>
                <a:gd name="connsiteY9" fmla="*/ 1098920 h 1939512"/>
                <a:gd name="connsiteX10" fmla="*/ 86109 w 2817008"/>
                <a:gd name="connsiteY10" fmla="*/ 1148125 h 1939512"/>
                <a:gd name="connsiteX11" fmla="*/ 266529 w 2817008"/>
                <a:gd name="connsiteY11" fmla="*/ 1180929 h 1939512"/>
                <a:gd name="connsiteX12" fmla="*/ 393643 w 2817008"/>
                <a:gd name="connsiteY12" fmla="*/ 1172728 h 1939512"/>
                <a:gd name="connsiteX13" fmla="*/ 537159 w 2817008"/>
                <a:gd name="connsiteY13" fmla="*/ 1197330 h 1939512"/>
                <a:gd name="connsiteX14" fmla="*/ 881597 w 2817008"/>
                <a:gd name="connsiteY14" fmla="*/ 1344946 h 1939512"/>
                <a:gd name="connsiteX15" fmla="*/ 1381851 w 2817008"/>
                <a:gd name="connsiteY15" fmla="*/ 1599174 h 1939512"/>
                <a:gd name="connsiteX16" fmla="*/ 1525367 w 2817008"/>
                <a:gd name="connsiteY16" fmla="*/ 1787794 h 1939512"/>
                <a:gd name="connsiteX17" fmla="*/ 1668882 w 2817008"/>
                <a:gd name="connsiteY17" fmla="*/ 1898507 h 1939512"/>
                <a:gd name="connsiteX18" fmla="*/ 1791895 w 2817008"/>
                <a:gd name="connsiteY18" fmla="*/ 1939512 h 1939512"/>
                <a:gd name="connsiteX19" fmla="*/ 1939512 w 2817008"/>
                <a:gd name="connsiteY19" fmla="*/ 1919009 h 1939512"/>
                <a:gd name="connsiteX20" fmla="*/ 2033822 w 2817008"/>
                <a:gd name="connsiteY20" fmla="*/ 1837000 h 1939512"/>
                <a:gd name="connsiteX21" fmla="*/ 2095329 w 2817008"/>
                <a:gd name="connsiteY21" fmla="*/ 1767292 h 1939512"/>
                <a:gd name="connsiteX22" fmla="*/ 2201941 w 2817008"/>
                <a:gd name="connsiteY22" fmla="*/ 1738589 h 1939512"/>
                <a:gd name="connsiteX23" fmla="*/ 2419264 w 2817008"/>
                <a:gd name="connsiteY23" fmla="*/ 1685283 h 1939512"/>
                <a:gd name="connsiteX24" fmla="*/ 2611986 w 2817008"/>
                <a:gd name="connsiteY24" fmla="*/ 1713986 h 1939512"/>
                <a:gd name="connsiteX25" fmla="*/ 2817008 w 2817008"/>
                <a:gd name="connsiteY25" fmla="*/ 1722187 h 1939512"/>
                <a:gd name="connsiteX26" fmla="*/ 1332646 w 2817008"/>
                <a:gd name="connsiteY26" fmla="*/ 0 h 1939512"/>
                <a:gd name="connsiteX0" fmla="*/ 1320344 w 2817008"/>
                <a:gd name="connsiteY0" fmla="*/ 4099 h 1939512"/>
                <a:gd name="connsiteX1" fmla="*/ 582263 w 2817008"/>
                <a:gd name="connsiteY1" fmla="*/ 176318 h 1939512"/>
                <a:gd name="connsiteX2" fmla="*/ 664272 w 2817008"/>
                <a:gd name="connsiteY2" fmla="*/ 348537 h 1939512"/>
                <a:gd name="connsiteX3" fmla="*/ 610967 w 2817008"/>
                <a:gd name="connsiteY3" fmla="*/ 524856 h 1939512"/>
                <a:gd name="connsiteX4" fmla="*/ 516656 w 2817008"/>
                <a:gd name="connsiteY4" fmla="*/ 639669 h 1939512"/>
                <a:gd name="connsiteX5" fmla="*/ 299333 w 2817008"/>
                <a:gd name="connsiteY5" fmla="*/ 774984 h 1939512"/>
                <a:gd name="connsiteX6" fmla="*/ 114812 w 2817008"/>
                <a:gd name="connsiteY6" fmla="*/ 852892 h 1939512"/>
                <a:gd name="connsiteX7" fmla="*/ 49205 w 2817008"/>
                <a:gd name="connsiteY7" fmla="*/ 926700 h 1939512"/>
                <a:gd name="connsiteX8" fmla="*/ 0 w 2817008"/>
                <a:gd name="connsiteY8" fmla="*/ 1021011 h 1939512"/>
                <a:gd name="connsiteX9" fmla="*/ 8201 w 2817008"/>
                <a:gd name="connsiteY9" fmla="*/ 1098920 h 1939512"/>
                <a:gd name="connsiteX10" fmla="*/ 86109 w 2817008"/>
                <a:gd name="connsiteY10" fmla="*/ 1148125 h 1939512"/>
                <a:gd name="connsiteX11" fmla="*/ 266529 w 2817008"/>
                <a:gd name="connsiteY11" fmla="*/ 1180929 h 1939512"/>
                <a:gd name="connsiteX12" fmla="*/ 393643 w 2817008"/>
                <a:gd name="connsiteY12" fmla="*/ 1172728 h 1939512"/>
                <a:gd name="connsiteX13" fmla="*/ 537159 w 2817008"/>
                <a:gd name="connsiteY13" fmla="*/ 1197330 h 1939512"/>
                <a:gd name="connsiteX14" fmla="*/ 881597 w 2817008"/>
                <a:gd name="connsiteY14" fmla="*/ 1344946 h 1939512"/>
                <a:gd name="connsiteX15" fmla="*/ 1344947 w 2817008"/>
                <a:gd name="connsiteY15" fmla="*/ 1607375 h 1939512"/>
                <a:gd name="connsiteX16" fmla="*/ 1525367 w 2817008"/>
                <a:gd name="connsiteY16" fmla="*/ 1787794 h 1939512"/>
                <a:gd name="connsiteX17" fmla="*/ 1668882 w 2817008"/>
                <a:gd name="connsiteY17" fmla="*/ 1898507 h 1939512"/>
                <a:gd name="connsiteX18" fmla="*/ 1791895 w 2817008"/>
                <a:gd name="connsiteY18" fmla="*/ 1939512 h 1939512"/>
                <a:gd name="connsiteX19" fmla="*/ 1939512 w 2817008"/>
                <a:gd name="connsiteY19" fmla="*/ 1919009 h 1939512"/>
                <a:gd name="connsiteX20" fmla="*/ 2033822 w 2817008"/>
                <a:gd name="connsiteY20" fmla="*/ 1837000 h 1939512"/>
                <a:gd name="connsiteX21" fmla="*/ 2095329 w 2817008"/>
                <a:gd name="connsiteY21" fmla="*/ 1767292 h 1939512"/>
                <a:gd name="connsiteX22" fmla="*/ 2201941 w 2817008"/>
                <a:gd name="connsiteY22" fmla="*/ 1738589 h 1939512"/>
                <a:gd name="connsiteX23" fmla="*/ 2419264 w 2817008"/>
                <a:gd name="connsiteY23" fmla="*/ 1685283 h 1939512"/>
                <a:gd name="connsiteX24" fmla="*/ 2611986 w 2817008"/>
                <a:gd name="connsiteY24" fmla="*/ 1713986 h 1939512"/>
                <a:gd name="connsiteX25" fmla="*/ 2817008 w 2817008"/>
                <a:gd name="connsiteY25" fmla="*/ 1722187 h 1939512"/>
                <a:gd name="connsiteX26" fmla="*/ 1332646 w 2817008"/>
                <a:gd name="connsiteY26" fmla="*/ 0 h 1939512"/>
                <a:gd name="connsiteX0" fmla="*/ 1320344 w 2817008"/>
                <a:gd name="connsiteY0" fmla="*/ 4099 h 1939512"/>
                <a:gd name="connsiteX1" fmla="*/ 582263 w 2817008"/>
                <a:gd name="connsiteY1" fmla="*/ 176318 h 1939512"/>
                <a:gd name="connsiteX2" fmla="*/ 664272 w 2817008"/>
                <a:gd name="connsiteY2" fmla="*/ 348537 h 1939512"/>
                <a:gd name="connsiteX3" fmla="*/ 610967 w 2817008"/>
                <a:gd name="connsiteY3" fmla="*/ 524856 h 1939512"/>
                <a:gd name="connsiteX4" fmla="*/ 516656 w 2817008"/>
                <a:gd name="connsiteY4" fmla="*/ 639669 h 1939512"/>
                <a:gd name="connsiteX5" fmla="*/ 299333 w 2817008"/>
                <a:gd name="connsiteY5" fmla="*/ 774984 h 1939512"/>
                <a:gd name="connsiteX6" fmla="*/ 114812 w 2817008"/>
                <a:gd name="connsiteY6" fmla="*/ 852892 h 1939512"/>
                <a:gd name="connsiteX7" fmla="*/ 49205 w 2817008"/>
                <a:gd name="connsiteY7" fmla="*/ 926700 h 1939512"/>
                <a:gd name="connsiteX8" fmla="*/ 0 w 2817008"/>
                <a:gd name="connsiteY8" fmla="*/ 1021011 h 1939512"/>
                <a:gd name="connsiteX9" fmla="*/ 8201 w 2817008"/>
                <a:gd name="connsiteY9" fmla="*/ 1098920 h 1939512"/>
                <a:gd name="connsiteX10" fmla="*/ 86109 w 2817008"/>
                <a:gd name="connsiteY10" fmla="*/ 1148125 h 1939512"/>
                <a:gd name="connsiteX11" fmla="*/ 266529 w 2817008"/>
                <a:gd name="connsiteY11" fmla="*/ 1180929 h 1939512"/>
                <a:gd name="connsiteX12" fmla="*/ 393643 w 2817008"/>
                <a:gd name="connsiteY12" fmla="*/ 1172728 h 1939512"/>
                <a:gd name="connsiteX13" fmla="*/ 537159 w 2817008"/>
                <a:gd name="connsiteY13" fmla="*/ 1197330 h 1939512"/>
                <a:gd name="connsiteX14" fmla="*/ 881597 w 2817008"/>
                <a:gd name="connsiteY14" fmla="*/ 1344946 h 1939512"/>
                <a:gd name="connsiteX15" fmla="*/ 1344947 w 2817008"/>
                <a:gd name="connsiteY15" fmla="*/ 1607375 h 1939512"/>
                <a:gd name="connsiteX16" fmla="*/ 1525367 w 2817008"/>
                <a:gd name="connsiteY16" fmla="*/ 1787794 h 1939512"/>
                <a:gd name="connsiteX17" fmla="*/ 1668882 w 2817008"/>
                <a:gd name="connsiteY17" fmla="*/ 1898507 h 1939512"/>
                <a:gd name="connsiteX18" fmla="*/ 1791895 w 2817008"/>
                <a:gd name="connsiteY18" fmla="*/ 1939512 h 1939512"/>
                <a:gd name="connsiteX19" fmla="*/ 1951813 w 2817008"/>
                <a:gd name="connsiteY19" fmla="*/ 1873905 h 1939512"/>
                <a:gd name="connsiteX20" fmla="*/ 2033822 w 2817008"/>
                <a:gd name="connsiteY20" fmla="*/ 1837000 h 1939512"/>
                <a:gd name="connsiteX21" fmla="*/ 2095329 w 2817008"/>
                <a:gd name="connsiteY21" fmla="*/ 1767292 h 1939512"/>
                <a:gd name="connsiteX22" fmla="*/ 2201941 w 2817008"/>
                <a:gd name="connsiteY22" fmla="*/ 1738589 h 1939512"/>
                <a:gd name="connsiteX23" fmla="*/ 2419264 w 2817008"/>
                <a:gd name="connsiteY23" fmla="*/ 1685283 h 1939512"/>
                <a:gd name="connsiteX24" fmla="*/ 2611986 w 2817008"/>
                <a:gd name="connsiteY24" fmla="*/ 1713986 h 1939512"/>
                <a:gd name="connsiteX25" fmla="*/ 2817008 w 2817008"/>
                <a:gd name="connsiteY25" fmla="*/ 1722187 h 1939512"/>
                <a:gd name="connsiteX26" fmla="*/ 1332646 w 2817008"/>
                <a:gd name="connsiteY26" fmla="*/ 0 h 1939512"/>
                <a:gd name="connsiteX0" fmla="*/ 1320344 w 2817008"/>
                <a:gd name="connsiteY0" fmla="*/ 4099 h 1898507"/>
                <a:gd name="connsiteX1" fmla="*/ 582263 w 2817008"/>
                <a:gd name="connsiteY1" fmla="*/ 176318 h 1898507"/>
                <a:gd name="connsiteX2" fmla="*/ 664272 w 2817008"/>
                <a:gd name="connsiteY2" fmla="*/ 348537 h 1898507"/>
                <a:gd name="connsiteX3" fmla="*/ 610967 w 2817008"/>
                <a:gd name="connsiteY3" fmla="*/ 524856 h 1898507"/>
                <a:gd name="connsiteX4" fmla="*/ 516656 w 2817008"/>
                <a:gd name="connsiteY4" fmla="*/ 639669 h 1898507"/>
                <a:gd name="connsiteX5" fmla="*/ 299333 w 2817008"/>
                <a:gd name="connsiteY5" fmla="*/ 774984 h 1898507"/>
                <a:gd name="connsiteX6" fmla="*/ 114812 w 2817008"/>
                <a:gd name="connsiteY6" fmla="*/ 852892 h 1898507"/>
                <a:gd name="connsiteX7" fmla="*/ 49205 w 2817008"/>
                <a:gd name="connsiteY7" fmla="*/ 926700 h 1898507"/>
                <a:gd name="connsiteX8" fmla="*/ 0 w 2817008"/>
                <a:gd name="connsiteY8" fmla="*/ 1021011 h 1898507"/>
                <a:gd name="connsiteX9" fmla="*/ 8201 w 2817008"/>
                <a:gd name="connsiteY9" fmla="*/ 1098920 h 1898507"/>
                <a:gd name="connsiteX10" fmla="*/ 86109 w 2817008"/>
                <a:gd name="connsiteY10" fmla="*/ 1148125 h 1898507"/>
                <a:gd name="connsiteX11" fmla="*/ 266529 w 2817008"/>
                <a:gd name="connsiteY11" fmla="*/ 1180929 h 1898507"/>
                <a:gd name="connsiteX12" fmla="*/ 393643 w 2817008"/>
                <a:gd name="connsiteY12" fmla="*/ 1172728 h 1898507"/>
                <a:gd name="connsiteX13" fmla="*/ 537159 w 2817008"/>
                <a:gd name="connsiteY13" fmla="*/ 1197330 h 1898507"/>
                <a:gd name="connsiteX14" fmla="*/ 881597 w 2817008"/>
                <a:gd name="connsiteY14" fmla="*/ 1344946 h 1898507"/>
                <a:gd name="connsiteX15" fmla="*/ 1344947 w 2817008"/>
                <a:gd name="connsiteY15" fmla="*/ 1607375 h 1898507"/>
                <a:gd name="connsiteX16" fmla="*/ 1525367 w 2817008"/>
                <a:gd name="connsiteY16" fmla="*/ 1787794 h 1898507"/>
                <a:gd name="connsiteX17" fmla="*/ 1668882 w 2817008"/>
                <a:gd name="connsiteY17" fmla="*/ 1898507 h 1898507"/>
                <a:gd name="connsiteX18" fmla="*/ 1951813 w 2817008"/>
                <a:gd name="connsiteY18" fmla="*/ 1873905 h 1898507"/>
                <a:gd name="connsiteX19" fmla="*/ 2033822 w 2817008"/>
                <a:gd name="connsiteY19" fmla="*/ 1837000 h 1898507"/>
                <a:gd name="connsiteX20" fmla="*/ 2095329 w 2817008"/>
                <a:gd name="connsiteY20" fmla="*/ 1767292 h 1898507"/>
                <a:gd name="connsiteX21" fmla="*/ 2201941 w 2817008"/>
                <a:gd name="connsiteY21" fmla="*/ 1738589 h 1898507"/>
                <a:gd name="connsiteX22" fmla="*/ 2419264 w 2817008"/>
                <a:gd name="connsiteY22" fmla="*/ 1685283 h 1898507"/>
                <a:gd name="connsiteX23" fmla="*/ 2611986 w 2817008"/>
                <a:gd name="connsiteY23" fmla="*/ 1713986 h 1898507"/>
                <a:gd name="connsiteX24" fmla="*/ 2817008 w 2817008"/>
                <a:gd name="connsiteY24" fmla="*/ 1722187 h 1898507"/>
                <a:gd name="connsiteX25" fmla="*/ 1332646 w 2817008"/>
                <a:gd name="connsiteY25" fmla="*/ 0 h 1898507"/>
                <a:gd name="connsiteX0" fmla="*/ 1320344 w 2817008"/>
                <a:gd name="connsiteY0" fmla="*/ 4099 h 1910809"/>
                <a:gd name="connsiteX1" fmla="*/ 582263 w 2817008"/>
                <a:gd name="connsiteY1" fmla="*/ 176318 h 1910809"/>
                <a:gd name="connsiteX2" fmla="*/ 664272 w 2817008"/>
                <a:gd name="connsiteY2" fmla="*/ 348537 h 1910809"/>
                <a:gd name="connsiteX3" fmla="*/ 610967 w 2817008"/>
                <a:gd name="connsiteY3" fmla="*/ 524856 h 1910809"/>
                <a:gd name="connsiteX4" fmla="*/ 516656 w 2817008"/>
                <a:gd name="connsiteY4" fmla="*/ 639669 h 1910809"/>
                <a:gd name="connsiteX5" fmla="*/ 299333 w 2817008"/>
                <a:gd name="connsiteY5" fmla="*/ 774984 h 1910809"/>
                <a:gd name="connsiteX6" fmla="*/ 114812 w 2817008"/>
                <a:gd name="connsiteY6" fmla="*/ 852892 h 1910809"/>
                <a:gd name="connsiteX7" fmla="*/ 49205 w 2817008"/>
                <a:gd name="connsiteY7" fmla="*/ 926700 h 1910809"/>
                <a:gd name="connsiteX8" fmla="*/ 0 w 2817008"/>
                <a:gd name="connsiteY8" fmla="*/ 1021011 h 1910809"/>
                <a:gd name="connsiteX9" fmla="*/ 8201 w 2817008"/>
                <a:gd name="connsiteY9" fmla="*/ 1098920 h 1910809"/>
                <a:gd name="connsiteX10" fmla="*/ 86109 w 2817008"/>
                <a:gd name="connsiteY10" fmla="*/ 1148125 h 1910809"/>
                <a:gd name="connsiteX11" fmla="*/ 266529 w 2817008"/>
                <a:gd name="connsiteY11" fmla="*/ 1180929 h 1910809"/>
                <a:gd name="connsiteX12" fmla="*/ 393643 w 2817008"/>
                <a:gd name="connsiteY12" fmla="*/ 1172728 h 1910809"/>
                <a:gd name="connsiteX13" fmla="*/ 537159 w 2817008"/>
                <a:gd name="connsiteY13" fmla="*/ 1197330 h 1910809"/>
                <a:gd name="connsiteX14" fmla="*/ 881597 w 2817008"/>
                <a:gd name="connsiteY14" fmla="*/ 1344946 h 1910809"/>
                <a:gd name="connsiteX15" fmla="*/ 1344947 w 2817008"/>
                <a:gd name="connsiteY15" fmla="*/ 1607375 h 1910809"/>
                <a:gd name="connsiteX16" fmla="*/ 1525367 w 2817008"/>
                <a:gd name="connsiteY16" fmla="*/ 1787794 h 1910809"/>
                <a:gd name="connsiteX17" fmla="*/ 1668882 w 2817008"/>
                <a:gd name="connsiteY17" fmla="*/ 1898507 h 1910809"/>
                <a:gd name="connsiteX18" fmla="*/ 1869804 w 2817008"/>
                <a:gd name="connsiteY18" fmla="*/ 1910809 h 1910809"/>
                <a:gd name="connsiteX19" fmla="*/ 2033822 w 2817008"/>
                <a:gd name="connsiteY19" fmla="*/ 1837000 h 1910809"/>
                <a:gd name="connsiteX20" fmla="*/ 2095329 w 2817008"/>
                <a:gd name="connsiteY20" fmla="*/ 1767292 h 1910809"/>
                <a:gd name="connsiteX21" fmla="*/ 2201941 w 2817008"/>
                <a:gd name="connsiteY21" fmla="*/ 1738589 h 1910809"/>
                <a:gd name="connsiteX22" fmla="*/ 2419264 w 2817008"/>
                <a:gd name="connsiteY22" fmla="*/ 1685283 h 1910809"/>
                <a:gd name="connsiteX23" fmla="*/ 2611986 w 2817008"/>
                <a:gd name="connsiteY23" fmla="*/ 1713986 h 1910809"/>
                <a:gd name="connsiteX24" fmla="*/ 2817008 w 2817008"/>
                <a:gd name="connsiteY24" fmla="*/ 1722187 h 1910809"/>
                <a:gd name="connsiteX25" fmla="*/ 1332646 w 2817008"/>
                <a:gd name="connsiteY25" fmla="*/ 0 h 1910809"/>
                <a:gd name="connsiteX0" fmla="*/ 1320344 w 2817008"/>
                <a:gd name="connsiteY0" fmla="*/ 4099 h 1910809"/>
                <a:gd name="connsiteX1" fmla="*/ 582263 w 2817008"/>
                <a:gd name="connsiteY1" fmla="*/ 176318 h 1910809"/>
                <a:gd name="connsiteX2" fmla="*/ 664272 w 2817008"/>
                <a:gd name="connsiteY2" fmla="*/ 348537 h 1910809"/>
                <a:gd name="connsiteX3" fmla="*/ 610967 w 2817008"/>
                <a:gd name="connsiteY3" fmla="*/ 524856 h 1910809"/>
                <a:gd name="connsiteX4" fmla="*/ 516656 w 2817008"/>
                <a:gd name="connsiteY4" fmla="*/ 639669 h 1910809"/>
                <a:gd name="connsiteX5" fmla="*/ 299333 w 2817008"/>
                <a:gd name="connsiteY5" fmla="*/ 774984 h 1910809"/>
                <a:gd name="connsiteX6" fmla="*/ 114812 w 2817008"/>
                <a:gd name="connsiteY6" fmla="*/ 852892 h 1910809"/>
                <a:gd name="connsiteX7" fmla="*/ 49205 w 2817008"/>
                <a:gd name="connsiteY7" fmla="*/ 926700 h 1910809"/>
                <a:gd name="connsiteX8" fmla="*/ 0 w 2817008"/>
                <a:gd name="connsiteY8" fmla="*/ 1021011 h 1910809"/>
                <a:gd name="connsiteX9" fmla="*/ 8201 w 2817008"/>
                <a:gd name="connsiteY9" fmla="*/ 1098920 h 1910809"/>
                <a:gd name="connsiteX10" fmla="*/ 86109 w 2817008"/>
                <a:gd name="connsiteY10" fmla="*/ 1148125 h 1910809"/>
                <a:gd name="connsiteX11" fmla="*/ 266529 w 2817008"/>
                <a:gd name="connsiteY11" fmla="*/ 1180929 h 1910809"/>
                <a:gd name="connsiteX12" fmla="*/ 393643 w 2817008"/>
                <a:gd name="connsiteY12" fmla="*/ 1172728 h 1910809"/>
                <a:gd name="connsiteX13" fmla="*/ 537159 w 2817008"/>
                <a:gd name="connsiteY13" fmla="*/ 1197330 h 1910809"/>
                <a:gd name="connsiteX14" fmla="*/ 881597 w 2817008"/>
                <a:gd name="connsiteY14" fmla="*/ 1344946 h 1910809"/>
                <a:gd name="connsiteX15" fmla="*/ 1344947 w 2817008"/>
                <a:gd name="connsiteY15" fmla="*/ 1607375 h 1910809"/>
                <a:gd name="connsiteX16" fmla="*/ 1525367 w 2817008"/>
                <a:gd name="connsiteY16" fmla="*/ 1787794 h 1910809"/>
                <a:gd name="connsiteX17" fmla="*/ 1668882 w 2817008"/>
                <a:gd name="connsiteY17" fmla="*/ 1898507 h 1910809"/>
                <a:gd name="connsiteX18" fmla="*/ 1869804 w 2817008"/>
                <a:gd name="connsiteY18" fmla="*/ 1910809 h 1910809"/>
                <a:gd name="connsiteX19" fmla="*/ 2033822 w 2817008"/>
                <a:gd name="connsiteY19" fmla="*/ 1837000 h 1910809"/>
                <a:gd name="connsiteX20" fmla="*/ 2099429 w 2817008"/>
                <a:gd name="connsiteY20" fmla="*/ 1763192 h 1910809"/>
                <a:gd name="connsiteX21" fmla="*/ 2201941 w 2817008"/>
                <a:gd name="connsiteY21" fmla="*/ 1738589 h 1910809"/>
                <a:gd name="connsiteX22" fmla="*/ 2419264 w 2817008"/>
                <a:gd name="connsiteY22" fmla="*/ 1685283 h 1910809"/>
                <a:gd name="connsiteX23" fmla="*/ 2611986 w 2817008"/>
                <a:gd name="connsiteY23" fmla="*/ 1713986 h 1910809"/>
                <a:gd name="connsiteX24" fmla="*/ 2817008 w 2817008"/>
                <a:gd name="connsiteY24" fmla="*/ 1722187 h 1910809"/>
                <a:gd name="connsiteX25" fmla="*/ 1332646 w 2817008"/>
                <a:gd name="connsiteY25" fmla="*/ 0 h 1910809"/>
                <a:gd name="connsiteX0" fmla="*/ 1320344 w 2817008"/>
                <a:gd name="connsiteY0" fmla="*/ 4099 h 1910809"/>
                <a:gd name="connsiteX1" fmla="*/ 582263 w 2817008"/>
                <a:gd name="connsiteY1" fmla="*/ 176318 h 1910809"/>
                <a:gd name="connsiteX2" fmla="*/ 664272 w 2817008"/>
                <a:gd name="connsiteY2" fmla="*/ 348537 h 1910809"/>
                <a:gd name="connsiteX3" fmla="*/ 610967 w 2817008"/>
                <a:gd name="connsiteY3" fmla="*/ 524856 h 1910809"/>
                <a:gd name="connsiteX4" fmla="*/ 516656 w 2817008"/>
                <a:gd name="connsiteY4" fmla="*/ 639669 h 1910809"/>
                <a:gd name="connsiteX5" fmla="*/ 299333 w 2817008"/>
                <a:gd name="connsiteY5" fmla="*/ 774984 h 1910809"/>
                <a:gd name="connsiteX6" fmla="*/ 114812 w 2817008"/>
                <a:gd name="connsiteY6" fmla="*/ 852892 h 1910809"/>
                <a:gd name="connsiteX7" fmla="*/ 49205 w 2817008"/>
                <a:gd name="connsiteY7" fmla="*/ 926700 h 1910809"/>
                <a:gd name="connsiteX8" fmla="*/ 0 w 2817008"/>
                <a:gd name="connsiteY8" fmla="*/ 1021011 h 1910809"/>
                <a:gd name="connsiteX9" fmla="*/ 8201 w 2817008"/>
                <a:gd name="connsiteY9" fmla="*/ 1098920 h 1910809"/>
                <a:gd name="connsiteX10" fmla="*/ 86109 w 2817008"/>
                <a:gd name="connsiteY10" fmla="*/ 1148125 h 1910809"/>
                <a:gd name="connsiteX11" fmla="*/ 266529 w 2817008"/>
                <a:gd name="connsiteY11" fmla="*/ 1180929 h 1910809"/>
                <a:gd name="connsiteX12" fmla="*/ 393643 w 2817008"/>
                <a:gd name="connsiteY12" fmla="*/ 1172728 h 1910809"/>
                <a:gd name="connsiteX13" fmla="*/ 537159 w 2817008"/>
                <a:gd name="connsiteY13" fmla="*/ 1197330 h 1910809"/>
                <a:gd name="connsiteX14" fmla="*/ 881597 w 2817008"/>
                <a:gd name="connsiteY14" fmla="*/ 1344946 h 1910809"/>
                <a:gd name="connsiteX15" fmla="*/ 1344947 w 2817008"/>
                <a:gd name="connsiteY15" fmla="*/ 1607375 h 1910809"/>
                <a:gd name="connsiteX16" fmla="*/ 1525367 w 2817008"/>
                <a:gd name="connsiteY16" fmla="*/ 1787794 h 1910809"/>
                <a:gd name="connsiteX17" fmla="*/ 1668882 w 2817008"/>
                <a:gd name="connsiteY17" fmla="*/ 1898507 h 1910809"/>
                <a:gd name="connsiteX18" fmla="*/ 1869804 w 2817008"/>
                <a:gd name="connsiteY18" fmla="*/ 1910809 h 1910809"/>
                <a:gd name="connsiteX19" fmla="*/ 2033822 w 2817008"/>
                <a:gd name="connsiteY19" fmla="*/ 1837000 h 1910809"/>
                <a:gd name="connsiteX20" fmla="*/ 2099429 w 2817008"/>
                <a:gd name="connsiteY20" fmla="*/ 1763192 h 1910809"/>
                <a:gd name="connsiteX21" fmla="*/ 2431566 w 2817008"/>
                <a:gd name="connsiteY21" fmla="*/ 1750891 h 1910809"/>
                <a:gd name="connsiteX22" fmla="*/ 2419264 w 2817008"/>
                <a:gd name="connsiteY22" fmla="*/ 1685283 h 1910809"/>
                <a:gd name="connsiteX23" fmla="*/ 2611986 w 2817008"/>
                <a:gd name="connsiteY23" fmla="*/ 1713986 h 1910809"/>
                <a:gd name="connsiteX24" fmla="*/ 2817008 w 2817008"/>
                <a:gd name="connsiteY24" fmla="*/ 1722187 h 1910809"/>
                <a:gd name="connsiteX25" fmla="*/ 1332646 w 2817008"/>
                <a:gd name="connsiteY25" fmla="*/ 0 h 1910809"/>
                <a:gd name="connsiteX0" fmla="*/ 1320344 w 2817008"/>
                <a:gd name="connsiteY0" fmla="*/ 4099 h 1910809"/>
                <a:gd name="connsiteX1" fmla="*/ 582263 w 2817008"/>
                <a:gd name="connsiteY1" fmla="*/ 176318 h 1910809"/>
                <a:gd name="connsiteX2" fmla="*/ 664272 w 2817008"/>
                <a:gd name="connsiteY2" fmla="*/ 348537 h 1910809"/>
                <a:gd name="connsiteX3" fmla="*/ 610967 w 2817008"/>
                <a:gd name="connsiteY3" fmla="*/ 524856 h 1910809"/>
                <a:gd name="connsiteX4" fmla="*/ 516656 w 2817008"/>
                <a:gd name="connsiteY4" fmla="*/ 639669 h 1910809"/>
                <a:gd name="connsiteX5" fmla="*/ 299333 w 2817008"/>
                <a:gd name="connsiteY5" fmla="*/ 774984 h 1910809"/>
                <a:gd name="connsiteX6" fmla="*/ 114812 w 2817008"/>
                <a:gd name="connsiteY6" fmla="*/ 852892 h 1910809"/>
                <a:gd name="connsiteX7" fmla="*/ 49205 w 2817008"/>
                <a:gd name="connsiteY7" fmla="*/ 926700 h 1910809"/>
                <a:gd name="connsiteX8" fmla="*/ 0 w 2817008"/>
                <a:gd name="connsiteY8" fmla="*/ 1021011 h 1910809"/>
                <a:gd name="connsiteX9" fmla="*/ 8201 w 2817008"/>
                <a:gd name="connsiteY9" fmla="*/ 1098920 h 1910809"/>
                <a:gd name="connsiteX10" fmla="*/ 86109 w 2817008"/>
                <a:gd name="connsiteY10" fmla="*/ 1148125 h 1910809"/>
                <a:gd name="connsiteX11" fmla="*/ 266529 w 2817008"/>
                <a:gd name="connsiteY11" fmla="*/ 1180929 h 1910809"/>
                <a:gd name="connsiteX12" fmla="*/ 393643 w 2817008"/>
                <a:gd name="connsiteY12" fmla="*/ 1172728 h 1910809"/>
                <a:gd name="connsiteX13" fmla="*/ 537159 w 2817008"/>
                <a:gd name="connsiteY13" fmla="*/ 1197330 h 1910809"/>
                <a:gd name="connsiteX14" fmla="*/ 881597 w 2817008"/>
                <a:gd name="connsiteY14" fmla="*/ 1344946 h 1910809"/>
                <a:gd name="connsiteX15" fmla="*/ 1344947 w 2817008"/>
                <a:gd name="connsiteY15" fmla="*/ 1607375 h 1910809"/>
                <a:gd name="connsiteX16" fmla="*/ 1525367 w 2817008"/>
                <a:gd name="connsiteY16" fmla="*/ 1787794 h 1910809"/>
                <a:gd name="connsiteX17" fmla="*/ 1668882 w 2817008"/>
                <a:gd name="connsiteY17" fmla="*/ 1898507 h 1910809"/>
                <a:gd name="connsiteX18" fmla="*/ 1869804 w 2817008"/>
                <a:gd name="connsiteY18" fmla="*/ 1910809 h 1910809"/>
                <a:gd name="connsiteX19" fmla="*/ 2033822 w 2817008"/>
                <a:gd name="connsiteY19" fmla="*/ 1837000 h 1910809"/>
                <a:gd name="connsiteX20" fmla="*/ 2099429 w 2817008"/>
                <a:gd name="connsiteY20" fmla="*/ 1763192 h 1910809"/>
                <a:gd name="connsiteX21" fmla="*/ 2431566 w 2817008"/>
                <a:gd name="connsiteY21" fmla="*/ 1750891 h 1910809"/>
                <a:gd name="connsiteX22" fmla="*/ 2611986 w 2817008"/>
                <a:gd name="connsiteY22" fmla="*/ 1713986 h 1910809"/>
                <a:gd name="connsiteX23" fmla="*/ 2817008 w 2817008"/>
                <a:gd name="connsiteY23" fmla="*/ 1722187 h 1910809"/>
                <a:gd name="connsiteX24" fmla="*/ 1332646 w 2817008"/>
                <a:gd name="connsiteY24" fmla="*/ 0 h 1910809"/>
                <a:gd name="connsiteX0" fmla="*/ 1320344 w 2817008"/>
                <a:gd name="connsiteY0" fmla="*/ 4099 h 1910809"/>
                <a:gd name="connsiteX1" fmla="*/ 582263 w 2817008"/>
                <a:gd name="connsiteY1" fmla="*/ 176318 h 1910809"/>
                <a:gd name="connsiteX2" fmla="*/ 664272 w 2817008"/>
                <a:gd name="connsiteY2" fmla="*/ 348537 h 1910809"/>
                <a:gd name="connsiteX3" fmla="*/ 610967 w 2817008"/>
                <a:gd name="connsiteY3" fmla="*/ 524856 h 1910809"/>
                <a:gd name="connsiteX4" fmla="*/ 516656 w 2817008"/>
                <a:gd name="connsiteY4" fmla="*/ 639669 h 1910809"/>
                <a:gd name="connsiteX5" fmla="*/ 299333 w 2817008"/>
                <a:gd name="connsiteY5" fmla="*/ 774984 h 1910809"/>
                <a:gd name="connsiteX6" fmla="*/ 114812 w 2817008"/>
                <a:gd name="connsiteY6" fmla="*/ 852892 h 1910809"/>
                <a:gd name="connsiteX7" fmla="*/ 49205 w 2817008"/>
                <a:gd name="connsiteY7" fmla="*/ 926700 h 1910809"/>
                <a:gd name="connsiteX8" fmla="*/ 0 w 2817008"/>
                <a:gd name="connsiteY8" fmla="*/ 1021011 h 1910809"/>
                <a:gd name="connsiteX9" fmla="*/ 8201 w 2817008"/>
                <a:gd name="connsiteY9" fmla="*/ 1098920 h 1910809"/>
                <a:gd name="connsiteX10" fmla="*/ 86109 w 2817008"/>
                <a:gd name="connsiteY10" fmla="*/ 1148125 h 1910809"/>
                <a:gd name="connsiteX11" fmla="*/ 266529 w 2817008"/>
                <a:gd name="connsiteY11" fmla="*/ 1180929 h 1910809"/>
                <a:gd name="connsiteX12" fmla="*/ 393643 w 2817008"/>
                <a:gd name="connsiteY12" fmla="*/ 1172728 h 1910809"/>
                <a:gd name="connsiteX13" fmla="*/ 537159 w 2817008"/>
                <a:gd name="connsiteY13" fmla="*/ 1197330 h 1910809"/>
                <a:gd name="connsiteX14" fmla="*/ 881597 w 2817008"/>
                <a:gd name="connsiteY14" fmla="*/ 1344946 h 1910809"/>
                <a:gd name="connsiteX15" fmla="*/ 1344947 w 2817008"/>
                <a:gd name="connsiteY15" fmla="*/ 1607375 h 1910809"/>
                <a:gd name="connsiteX16" fmla="*/ 1525367 w 2817008"/>
                <a:gd name="connsiteY16" fmla="*/ 1787794 h 1910809"/>
                <a:gd name="connsiteX17" fmla="*/ 1668882 w 2817008"/>
                <a:gd name="connsiteY17" fmla="*/ 1898507 h 1910809"/>
                <a:gd name="connsiteX18" fmla="*/ 1869804 w 2817008"/>
                <a:gd name="connsiteY18" fmla="*/ 1910809 h 1910809"/>
                <a:gd name="connsiteX19" fmla="*/ 2033822 w 2817008"/>
                <a:gd name="connsiteY19" fmla="*/ 1837000 h 1910809"/>
                <a:gd name="connsiteX20" fmla="*/ 2099429 w 2817008"/>
                <a:gd name="connsiteY20" fmla="*/ 1763192 h 1910809"/>
                <a:gd name="connsiteX21" fmla="*/ 2431566 w 2817008"/>
                <a:gd name="connsiteY21" fmla="*/ 1750891 h 1910809"/>
                <a:gd name="connsiteX22" fmla="*/ 2776004 w 2817008"/>
                <a:gd name="connsiteY22" fmla="*/ 1775493 h 1910809"/>
                <a:gd name="connsiteX23" fmla="*/ 2817008 w 2817008"/>
                <a:gd name="connsiteY23" fmla="*/ 1722187 h 1910809"/>
                <a:gd name="connsiteX24" fmla="*/ 1332646 w 2817008"/>
                <a:gd name="connsiteY24" fmla="*/ 0 h 1910809"/>
                <a:gd name="connsiteX0" fmla="*/ 1320344 w 2817008"/>
                <a:gd name="connsiteY0" fmla="*/ 4099 h 1910809"/>
                <a:gd name="connsiteX1" fmla="*/ 582263 w 2817008"/>
                <a:gd name="connsiteY1" fmla="*/ 176318 h 1910809"/>
                <a:gd name="connsiteX2" fmla="*/ 664272 w 2817008"/>
                <a:gd name="connsiteY2" fmla="*/ 348537 h 1910809"/>
                <a:gd name="connsiteX3" fmla="*/ 610967 w 2817008"/>
                <a:gd name="connsiteY3" fmla="*/ 524856 h 1910809"/>
                <a:gd name="connsiteX4" fmla="*/ 516656 w 2817008"/>
                <a:gd name="connsiteY4" fmla="*/ 639669 h 1910809"/>
                <a:gd name="connsiteX5" fmla="*/ 299333 w 2817008"/>
                <a:gd name="connsiteY5" fmla="*/ 774984 h 1910809"/>
                <a:gd name="connsiteX6" fmla="*/ 114812 w 2817008"/>
                <a:gd name="connsiteY6" fmla="*/ 852892 h 1910809"/>
                <a:gd name="connsiteX7" fmla="*/ 49205 w 2817008"/>
                <a:gd name="connsiteY7" fmla="*/ 926700 h 1910809"/>
                <a:gd name="connsiteX8" fmla="*/ 0 w 2817008"/>
                <a:gd name="connsiteY8" fmla="*/ 1021011 h 1910809"/>
                <a:gd name="connsiteX9" fmla="*/ 8201 w 2817008"/>
                <a:gd name="connsiteY9" fmla="*/ 1098920 h 1910809"/>
                <a:gd name="connsiteX10" fmla="*/ 86109 w 2817008"/>
                <a:gd name="connsiteY10" fmla="*/ 1148125 h 1910809"/>
                <a:gd name="connsiteX11" fmla="*/ 266529 w 2817008"/>
                <a:gd name="connsiteY11" fmla="*/ 1180929 h 1910809"/>
                <a:gd name="connsiteX12" fmla="*/ 393643 w 2817008"/>
                <a:gd name="connsiteY12" fmla="*/ 1172728 h 1910809"/>
                <a:gd name="connsiteX13" fmla="*/ 537159 w 2817008"/>
                <a:gd name="connsiteY13" fmla="*/ 1197330 h 1910809"/>
                <a:gd name="connsiteX14" fmla="*/ 881597 w 2817008"/>
                <a:gd name="connsiteY14" fmla="*/ 1344946 h 1910809"/>
                <a:gd name="connsiteX15" fmla="*/ 1344947 w 2817008"/>
                <a:gd name="connsiteY15" fmla="*/ 1607375 h 1910809"/>
                <a:gd name="connsiteX16" fmla="*/ 1525367 w 2817008"/>
                <a:gd name="connsiteY16" fmla="*/ 1787794 h 1910809"/>
                <a:gd name="connsiteX17" fmla="*/ 1668882 w 2817008"/>
                <a:gd name="connsiteY17" fmla="*/ 1898507 h 1910809"/>
                <a:gd name="connsiteX18" fmla="*/ 1869804 w 2817008"/>
                <a:gd name="connsiteY18" fmla="*/ 1910809 h 1910809"/>
                <a:gd name="connsiteX19" fmla="*/ 2033822 w 2817008"/>
                <a:gd name="connsiteY19" fmla="*/ 1837000 h 1910809"/>
                <a:gd name="connsiteX20" fmla="*/ 2144534 w 2817008"/>
                <a:gd name="connsiteY20" fmla="*/ 1718087 h 1910809"/>
                <a:gd name="connsiteX21" fmla="*/ 2431566 w 2817008"/>
                <a:gd name="connsiteY21" fmla="*/ 1750891 h 1910809"/>
                <a:gd name="connsiteX22" fmla="*/ 2776004 w 2817008"/>
                <a:gd name="connsiteY22" fmla="*/ 1775493 h 1910809"/>
                <a:gd name="connsiteX23" fmla="*/ 2817008 w 2817008"/>
                <a:gd name="connsiteY23" fmla="*/ 1722187 h 1910809"/>
                <a:gd name="connsiteX24" fmla="*/ 1332646 w 2817008"/>
                <a:gd name="connsiteY24" fmla="*/ 0 h 1910809"/>
                <a:gd name="connsiteX0" fmla="*/ 1320344 w 2817008"/>
                <a:gd name="connsiteY0" fmla="*/ 0 h 1906710"/>
                <a:gd name="connsiteX1" fmla="*/ 582263 w 2817008"/>
                <a:gd name="connsiteY1" fmla="*/ 172219 h 1906710"/>
                <a:gd name="connsiteX2" fmla="*/ 664272 w 2817008"/>
                <a:gd name="connsiteY2" fmla="*/ 344438 h 1906710"/>
                <a:gd name="connsiteX3" fmla="*/ 610967 w 2817008"/>
                <a:gd name="connsiteY3" fmla="*/ 520757 h 1906710"/>
                <a:gd name="connsiteX4" fmla="*/ 516656 w 2817008"/>
                <a:gd name="connsiteY4" fmla="*/ 635570 h 1906710"/>
                <a:gd name="connsiteX5" fmla="*/ 299333 w 2817008"/>
                <a:gd name="connsiteY5" fmla="*/ 770885 h 1906710"/>
                <a:gd name="connsiteX6" fmla="*/ 114812 w 2817008"/>
                <a:gd name="connsiteY6" fmla="*/ 848793 h 1906710"/>
                <a:gd name="connsiteX7" fmla="*/ 49205 w 2817008"/>
                <a:gd name="connsiteY7" fmla="*/ 922601 h 1906710"/>
                <a:gd name="connsiteX8" fmla="*/ 0 w 2817008"/>
                <a:gd name="connsiteY8" fmla="*/ 1016912 h 1906710"/>
                <a:gd name="connsiteX9" fmla="*/ 8201 w 2817008"/>
                <a:gd name="connsiteY9" fmla="*/ 1094821 h 1906710"/>
                <a:gd name="connsiteX10" fmla="*/ 86109 w 2817008"/>
                <a:gd name="connsiteY10" fmla="*/ 1144026 h 1906710"/>
                <a:gd name="connsiteX11" fmla="*/ 266529 w 2817008"/>
                <a:gd name="connsiteY11" fmla="*/ 1176830 h 1906710"/>
                <a:gd name="connsiteX12" fmla="*/ 393643 w 2817008"/>
                <a:gd name="connsiteY12" fmla="*/ 1168629 h 1906710"/>
                <a:gd name="connsiteX13" fmla="*/ 537159 w 2817008"/>
                <a:gd name="connsiteY13" fmla="*/ 1193231 h 1906710"/>
                <a:gd name="connsiteX14" fmla="*/ 881597 w 2817008"/>
                <a:gd name="connsiteY14" fmla="*/ 1340847 h 1906710"/>
                <a:gd name="connsiteX15" fmla="*/ 1344947 w 2817008"/>
                <a:gd name="connsiteY15" fmla="*/ 1603276 h 1906710"/>
                <a:gd name="connsiteX16" fmla="*/ 1525367 w 2817008"/>
                <a:gd name="connsiteY16" fmla="*/ 1783695 h 1906710"/>
                <a:gd name="connsiteX17" fmla="*/ 1668882 w 2817008"/>
                <a:gd name="connsiteY17" fmla="*/ 1894408 h 1906710"/>
                <a:gd name="connsiteX18" fmla="*/ 1869804 w 2817008"/>
                <a:gd name="connsiteY18" fmla="*/ 1906710 h 1906710"/>
                <a:gd name="connsiteX19" fmla="*/ 2033822 w 2817008"/>
                <a:gd name="connsiteY19" fmla="*/ 1832901 h 1906710"/>
                <a:gd name="connsiteX20" fmla="*/ 2144534 w 2817008"/>
                <a:gd name="connsiteY20" fmla="*/ 1713988 h 1906710"/>
                <a:gd name="connsiteX21" fmla="*/ 2431566 w 2817008"/>
                <a:gd name="connsiteY21" fmla="*/ 1746792 h 1906710"/>
                <a:gd name="connsiteX22" fmla="*/ 2776004 w 2817008"/>
                <a:gd name="connsiteY22" fmla="*/ 1771394 h 1906710"/>
                <a:gd name="connsiteX23" fmla="*/ 2817008 w 2817008"/>
                <a:gd name="connsiteY23" fmla="*/ 1718088 h 1906710"/>
                <a:gd name="connsiteX24" fmla="*/ 1344947 w 2817008"/>
                <a:gd name="connsiteY24" fmla="*/ 12303 h 1906710"/>
                <a:gd name="connsiteX0" fmla="*/ 1340847 w 2817008"/>
                <a:gd name="connsiteY0" fmla="*/ 0 h 1914911"/>
                <a:gd name="connsiteX1" fmla="*/ 582263 w 2817008"/>
                <a:gd name="connsiteY1" fmla="*/ 180420 h 1914911"/>
                <a:gd name="connsiteX2" fmla="*/ 664272 w 2817008"/>
                <a:gd name="connsiteY2" fmla="*/ 352639 h 1914911"/>
                <a:gd name="connsiteX3" fmla="*/ 610967 w 2817008"/>
                <a:gd name="connsiteY3" fmla="*/ 528958 h 1914911"/>
                <a:gd name="connsiteX4" fmla="*/ 516656 w 2817008"/>
                <a:gd name="connsiteY4" fmla="*/ 643771 h 1914911"/>
                <a:gd name="connsiteX5" fmla="*/ 299333 w 2817008"/>
                <a:gd name="connsiteY5" fmla="*/ 779086 h 1914911"/>
                <a:gd name="connsiteX6" fmla="*/ 114812 w 2817008"/>
                <a:gd name="connsiteY6" fmla="*/ 856994 h 1914911"/>
                <a:gd name="connsiteX7" fmla="*/ 49205 w 2817008"/>
                <a:gd name="connsiteY7" fmla="*/ 930802 h 1914911"/>
                <a:gd name="connsiteX8" fmla="*/ 0 w 2817008"/>
                <a:gd name="connsiteY8" fmla="*/ 1025113 h 1914911"/>
                <a:gd name="connsiteX9" fmla="*/ 8201 w 2817008"/>
                <a:gd name="connsiteY9" fmla="*/ 1103022 h 1914911"/>
                <a:gd name="connsiteX10" fmla="*/ 86109 w 2817008"/>
                <a:gd name="connsiteY10" fmla="*/ 1152227 h 1914911"/>
                <a:gd name="connsiteX11" fmla="*/ 266529 w 2817008"/>
                <a:gd name="connsiteY11" fmla="*/ 1185031 h 1914911"/>
                <a:gd name="connsiteX12" fmla="*/ 393643 w 2817008"/>
                <a:gd name="connsiteY12" fmla="*/ 1176830 h 1914911"/>
                <a:gd name="connsiteX13" fmla="*/ 537159 w 2817008"/>
                <a:gd name="connsiteY13" fmla="*/ 1201432 h 1914911"/>
                <a:gd name="connsiteX14" fmla="*/ 881597 w 2817008"/>
                <a:gd name="connsiteY14" fmla="*/ 1349048 h 1914911"/>
                <a:gd name="connsiteX15" fmla="*/ 1344947 w 2817008"/>
                <a:gd name="connsiteY15" fmla="*/ 1611477 h 1914911"/>
                <a:gd name="connsiteX16" fmla="*/ 1525367 w 2817008"/>
                <a:gd name="connsiteY16" fmla="*/ 1791896 h 1914911"/>
                <a:gd name="connsiteX17" fmla="*/ 1668882 w 2817008"/>
                <a:gd name="connsiteY17" fmla="*/ 1902609 h 1914911"/>
                <a:gd name="connsiteX18" fmla="*/ 1869804 w 2817008"/>
                <a:gd name="connsiteY18" fmla="*/ 1914911 h 1914911"/>
                <a:gd name="connsiteX19" fmla="*/ 2033822 w 2817008"/>
                <a:gd name="connsiteY19" fmla="*/ 1841102 h 1914911"/>
                <a:gd name="connsiteX20" fmla="*/ 2144534 w 2817008"/>
                <a:gd name="connsiteY20" fmla="*/ 1722189 h 1914911"/>
                <a:gd name="connsiteX21" fmla="*/ 2431566 w 2817008"/>
                <a:gd name="connsiteY21" fmla="*/ 1754993 h 1914911"/>
                <a:gd name="connsiteX22" fmla="*/ 2776004 w 2817008"/>
                <a:gd name="connsiteY22" fmla="*/ 1779595 h 1914911"/>
                <a:gd name="connsiteX23" fmla="*/ 2817008 w 2817008"/>
                <a:gd name="connsiteY23" fmla="*/ 1726289 h 1914911"/>
                <a:gd name="connsiteX24" fmla="*/ 1344947 w 2817008"/>
                <a:gd name="connsiteY24" fmla="*/ 20504 h 1914911"/>
                <a:gd name="connsiteX0" fmla="*/ 1340847 w 2817008"/>
                <a:gd name="connsiteY0" fmla="*/ 4099 h 1919010"/>
                <a:gd name="connsiteX1" fmla="*/ 582263 w 2817008"/>
                <a:gd name="connsiteY1" fmla="*/ 184519 h 1919010"/>
                <a:gd name="connsiteX2" fmla="*/ 664272 w 2817008"/>
                <a:gd name="connsiteY2" fmla="*/ 356738 h 1919010"/>
                <a:gd name="connsiteX3" fmla="*/ 610967 w 2817008"/>
                <a:gd name="connsiteY3" fmla="*/ 533057 h 1919010"/>
                <a:gd name="connsiteX4" fmla="*/ 516656 w 2817008"/>
                <a:gd name="connsiteY4" fmla="*/ 647870 h 1919010"/>
                <a:gd name="connsiteX5" fmla="*/ 299333 w 2817008"/>
                <a:gd name="connsiteY5" fmla="*/ 783185 h 1919010"/>
                <a:gd name="connsiteX6" fmla="*/ 114812 w 2817008"/>
                <a:gd name="connsiteY6" fmla="*/ 861093 h 1919010"/>
                <a:gd name="connsiteX7" fmla="*/ 49205 w 2817008"/>
                <a:gd name="connsiteY7" fmla="*/ 934901 h 1919010"/>
                <a:gd name="connsiteX8" fmla="*/ 0 w 2817008"/>
                <a:gd name="connsiteY8" fmla="*/ 1029212 h 1919010"/>
                <a:gd name="connsiteX9" fmla="*/ 8201 w 2817008"/>
                <a:gd name="connsiteY9" fmla="*/ 1107121 h 1919010"/>
                <a:gd name="connsiteX10" fmla="*/ 86109 w 2817008"/>
                <a:gd name="connsiteY10" fmla="*/ 1156326 h 1919010"/>
                <a:gd name="connsiteX11" fmla="*/ 266529 w 2817008"/>
                <a:gd name="connsiteY11" fmla="*/ 1189130 h 1919010"/>
                <a:gd name="connsiteX12" fmla="*/ 393643 w 2817008"/>
                <a:gd name="connsiteY12" fmla="*/ 1180929 h 1919010"/>
                <a:gd name="connsiteX13" fmla="*/ 537159 w 2817008"/>
                <a:gd name="connsiteY13" fmla="*/ 1205531 h 1919010"/>
                <a:gd name="connsiteX14" fmla="*/ 881597 w 2817008"/>
                <a:gd name="connsiteY14" fmla="*/ 1353147 h 1919010"/>
                <a:gd name="connsiteX15" fmla="*/ 1344947 w 2817008"/>
                <a:gd name="connsiteY15" fmla="*/ 1615576 h 1919010"/>
                <a:gd name="connsiteX16" fmla="*/ 1525367 w 2817008"/>
                <a:gd name="connsiteY16" fmla="*/ 1795995 h 1919010"/>
                <a:gd name="connsiteX17" fmla="*/ 1668882 w 2817008"/>
                <a:gd name="connsiteY17" fmla="*/ 1906708 h 1919010"/>
                <a:gd name="connsiteX18" fmla="*/ 1869804 w 2817008"/>
                <a:gd name="connsiteY18" fmla="*/ 1919010 h 1919010"/>
                <a:gd name="connsiteX19" fmla="*/ 2033822 w 2817008"/>
                <a:gd name="connsiteY19" fmla="*/ 1845201 h 1919010"/>
                <a:gd name="connsiteX20" fmla="*/ 2144534 w 2817008"/>
                <a:gd name="connsiteY20" fmla="*/ 1726288 h 1919010"/>
                <a:gd name="connsiteX21" fmla="*/ 2431566 w 2817008"/>
                <a:gd name="connsiteY21" fmla="*/ 1759092 h 1919010"/>
                <a:gd name="connsiteX22" fmla="*/ 2776004 w 2817008"/>
                <a:gd name="connsiteY22" fmla="*/ 1783694 h 1919010"/>
                <a:gd name="connsiteX23" fmla="*/ 2817008 w 2817008"/>
                <a:gd name="connsiteY23" fmla="*/ 1730388 h 1919010"/>
                <a:gd name="connsiteX24" fmla="*/ 1336745 w 2817008"/>
                <a:gd name="connsiteY24" fmla="*/ 0 h 1919010"/>
                <a:gd name="connsiteX25" fmla="*/ 1344947 w 2817008"/>
                <a:gd name="connsiteY25" fmla="*/ 24603 h 1919010"/>
                <a:gd name="connsiteX0" fmla="*/ 1340847 w 2817008"/>
                <a:gd name="connsiteY0" fmla="*/ 4099 h 1919010"/>
                <a:gd name="connsiteX1" fmla="*/ 582263 w 2817008"/>
                <a:gd name="connsiteY1" fmla="*/ 184519 h 1919010"/>
                <a:gd name="connsiteX2" fmla="*/ 664272 w 2817008"/>
                <a:gd name="connsiteY2" fmla="*/ 356738 h 1919010"/>
                <a:gd name="connsiteX3" fmla="*/ 610967 w 2817008"/>
                <a:gd name="connsiteY3" fmla="*/ 533057 h 1919010"/>
                <a:gd name="connsiteX4" fmla="*/ 516656 w 2817008"/>
                <a:gd name="connsiteY4" fmla="*/ 647870 h 1919010"/>
                <a:gd name="connsiteX5" fmla="*/ 299333 w 2817008"/>
                <a:gd name="connsiteY5" fmla="*/ 783185 h 1919010"/>
                <a:gd name="connsiteX6" fmla="*/ 114812 w 2817008"/>
                <a:gd name="connsiteY6" fmla="*/ 861093 h 1919010"/>
                <a:gd name="connsiteX7" fmla="*/ 49205 w 2817008"/>
                <a:gd name="connsiteY7" fmla="*/ 934901 h 1919010"/>
                <a:gd name="connsiteX8" fmla="*/ 0 w 2817008"/>
                <a:gd name="connsiteY8" fmla="*/ 1029212 h 1919010"/>
                <a:gd name="connsiteX9" fmla="*/ 8201 w 2817008"/>
                <a:gd name="connsiteY9" fmla="*/ 1107121 h 1919010"/>
                <a:gd name="connsiteX10" fmla="*/ 86109 w 2817008"/>
                <a:gd name="connsiteY10" fmla="*/ 1156326 h 1919010"/>
                <a:gd name="connsiteX11" fmla="*/ 266529 w 2817008"/>
                <a:gd name="connsiteY11" fmla="*/ 1189130 h 1919010"/>
                <a:gd name="connsiteX12" fmla="*/ 537159 w 2817008"/>
                <a:gd name="connsiteY12" fmla="*/ 1205531 h 1919010"/>
                <a:gd name="connsiteX13" fmla="*/ 881597 w 2817008"/>
                <a:gd name="connsiteY13" fmla="*/ 1353147 h 1919010"/>
                <a:gd name="connsiteX14" fmla="*/ 1344947 w 2817008"/>
                <a:gd name="connsiteY14" fmla="*/ 1615576 h 1919010"/>
                <a:gd name="connsiteX15" fmla="*/ 1525367 w 2817008"/>
                <a:gd name="connsiteY15" fmla="*/ 1795995 h 1919010"/>
                <a:gd name="connsiteX16" fmla="*/ 1668882 w 2817008"/>
                <a:gd name="connsiteY16" fmla="*/ 1906708 h 1919010"/>
                <a:gd name="connsiteX17" fmla="*/ 1869804 w 2817008"/>
                <a:gd name="connsiteY17" fmla="*/ 1919010 h 1919010"/>
                <a:gd name="connsiteX18" fmla="*/ 2033822 w 2817008"/>
                <a:gd name="connsiteY18" fmla="*/ 1845201 h 1919010"/>
                <a:gd name="connsiteX19" fmla="*/ 2144534 w 2817008"/>
                <a:gd name="connsiteY19" fmla="*/ 1726288 h 1919010"/>
                <a:gd name="connsiteX20" fmla="*/ 2431566 w 2817008"/>
                <a:gd name="connsiteY20" fmla="*/ 1759092 h 1919010"/>
                <a:gd name="connsiteX21" fmla="*/ 2776004 w 2817008"/>
                <a:gd name="connsiteY21" fmla="*/ 1783694 h 1919010"/>
                <a:gd name="connsiteX22" fmla="*/ 2817008 w 2817008"/>
                <a:gd name="connsiteY22" fmla="*/ 1730388 h 1919010"/>
                <a:gd name="connsiteX23" fmla="*/ 1336745 w 2817008"/>
                <a:gd name="connsiteY23" fmla="*/ 0 h 1919010"/>
                <a:gd name="connsiteX24" fmla="*/ 1344947 w 2817008"/>
                <a:gd name="connsiteY24" fmla="*/ 24603 h 1919010"/>
                <a:gd name="connsiteX0" fmla="*/ 1340847 w 2817008"/>
                <a:gd name="connsiteY0" fmla="*/ 4099 h 1919010"/>
                <a:gd name="connsiteX1" fmla="*/ 582263 w 2817008"/>
                <a:gd name="connsiteY1" fmla="*/ 184519 h 1919010"/>
                <a:gd name="connsiteX2" fmla="*/ 664272 w 2817008"/>
                <a:gd name="connsiteY2" fmla="*/ 356738 h 1919010"/>
                <a:gd name="connsiteX3" fmla="*/ 610967 w 2817008"/>
                <a:gd name="connsiteY3" fmla="*/ 533057 h 1919010"/>
                <a:gd name="connsiteX4" fmla="*/ 516656 w 2817008"/>
                <a:gd name="connsiteY4" fmla="*/ 647870 h 1919010"/>
                <a:gd name="connsiteX5" fmla="*/ 299333 w 2817008"/>
                <a:gd name="connsiteY5" fmla="*/ 783185 h 1919010"/>
                <a:gd name="connsiteX6" fmla="*/ 114812 w 2817008"/>
                <a:gd name="connsiteY6" fmla="*/ 861093 h 1919010"/>
                <a:gd name="connsiteX7" fmla="*/ 49205 w 2817008"/>
                <a:gd name="connsiteY7" fmla="*/ 934901 h 1919010"/>
                <a:gd name="connsiteX8" fmla="*/ 0 w 2817008"/>
                <a:gd name="connsiteY8" fmla="*/ 1029212 h 1919010"/>
                <a:gd name="connsiteX9" fmla="*/ 8201 w 2817008"/>
                <a:gd name="connsiteY9" fmla="*/ 1107121 h 1919010"/>
                <a:gd name="connsiteX10" fmla="*/ 86109 w 2817008"/>
                <a:gd name="connsiteY10" fmla="*/ 1156326 h 1919010"/>
                <a:gd name="connsiteX11" fmla="*/ 537159 w 2817008"/>
                <a:gd name="connsiteY11" fmla="*/ 1205531 h 1919010"/>
                <a:gd name="connsiteX12" fmla="*/ 881597 w 2817008"/>
                <a:gd name="connsiteY12" fmla="*/ 1353147 h 1919010"/>
                <a:gd name="connsiteX13" fmla="*/ 1344947 w 2817008"/>
                <a:gd name="connsiteY13" fmla="*/ 1615576 h 1919010"/>
                <a:gd name="connsiteX14" fmla="*/ 1525367 w 2817008"/>
                <a:gd name="connsiteY14" fmla="*/ 1795995 h 1919010"/>
                <a:gd name="connsiteX15" fmla="*/ 1668882 w 2817008"/>
                <a:gd name="connsiteY15" fmla="*/ 1906708 h 1919010"/>
                <a:gd name="connsiteX16" fmla="*/ 1869804 w 2817008"/>
                <a:gd name="connsiteY16" fmla="*/ 1919010 h 1919010"/>
                <a:gd name="connsiteX17" fmla="*/ 2033822 w 2817008"/>
                <a:gd name="connsiteY17" fmla="*/ 1845201 h 1919010"/>
                <a:gd name="connsiteX18" fmla="*/ 2144534 w 2817008"/>
                <a:gd name="connsiteY18" fmla="*/ 1726288 h 1919010"/>
                <a:gd name="connsiteX19" fmla="*/ 2431566 w 2817008"/>
                <a:gd name="connsiteY19" fmla="*/ 1759092 h 1919010"/>
                <a:gd name="connsiteX20" fmla="*/ 2776004 w 2817008"/>
                <a:gd name="connsiteY20" fmla="*/ 1783694 h 1919010"/>
                <a:gd name="connsiteX21" fmla="*/ 2817008 w 2817008"/>
                <a:gd name="connsiteY21" fmla="*/ 1730388 h 1919010"/>
                <a:gd name="connsiteX22" fmla="*/ 1336745 w 2817008"/>
                <a:gd name="connsiteY22" fmla="*/ 0 h 1919010"/>
                <a:gd name="connsiteX23" fmla="*/ 1344947 w 2817008"/>
                <a:gd name="connsiteY23" fmla="*/ 24603 h 1919010"/>
                <a:gd name="connsiteX0" fmla="*/ 1340847 w 2817008"/>
                <a:gd name="connsiteY0" fmla="*/ 4099 h 1919010"/>
                <a:gd name="connsiteX1" fmla="*/ 582263 w 2817008"/>
                <a:gd name="connsiteY1" fmla="*/ 184519 h 1919010"/>
                <a:gd name="connsiteX2" fmla="*/ 664272 w 2817008"/>
                <a:gd name="connsiteY2" fmla="*/ 356738 h 1919010"/>
                <a:gd name="connsiteX3" fmla="*/ 610967 w 2817008"/>
                <a:gd name="connsiteY3" fmla="*/ 533057 h 1919010"/>
                <a:gd name="connsiteX4" fmla="*/ 516656 w 2817008"/>
                <a:gd name="connsiteY4" fmla="*/ 647870 h 1919010"/>
                <a:gd name="connsiteX5" fmla="*/ 299333 w 2817008"/>
                <a:gd name="connsiteY5" fmla="*/ 783185 h 1919010"/>
                <a:gd name="connsiteX6" fmla="*/ 114812 w 2817008"/>
                <a:gd name="connsiteY6" fmla="*/ 861093 h 1919010"/>
                <a:gd name="connsiteX7" fmla="*/ 49205 w 2817008"/>
                <a:gd name="connsiteY7" fmla="*/ 934901 h 1919010"/>
                <a:gd name="connsiteX8" fmla="*/ 0 w 2817008"/>
                <a:gd name="connsiteY8" fmla="*/ 1029212 h 1919010"/>
                <a:gd name="connsiteX9" fmla="*/ 8201 w 2817008"/>
                <a:gd name="connsiteY9" fmla="*/ 1107121 h 1919010"/>
                <a:gd name="connsiteX10" fmla="*/ 86109 w 2817008"/>
                <a:gd name="connsiteY10" fmla="*/ 1156326 h 1919010"/>
                <a:gd name="connsiteX11" fmla="*/ 881597 w 2817008"/>
                <a:gd name="connsiteY11" fmla="*/ 1353147 h 1919010"/>
                <a:gd name="connsiteX12" fmla="*/ 1344947 w 2817008"/>
                <a:gd name="connsiteY12" fmla="*/ 1615576 h 1919010"/>
                <a:gd name="connsiteX13" fmla="*/ 1525367 w 2817008"/>
                <a:gd name="connsiteY13" fmla="*/ 1795995 h 1919010"/>
                <a:gd name="connsiteX14" fmla="*/ 1668882 w 2817008"/>
                <a:gd name="connsiteY14" fmla="*/ 1906708 h 1919010"/>
                <a:gd name="connsiteX15" fmla="*/ 1869804 w 2817008"/>
                <a:gd name="connsiteY15" fmla="*/ 1919010 h 1919010"/>
                <a:gd name="connsiteX16" fmla="*/ 2033822 w 2817008"/>
                <a:gd name="connsiteY16" fmla="*/ 1845201 h 1919010"/>
                <a:gd name="connsiteX17" fmla="*/ 2144534 w 2817008"/>
                <a:gd name="connsiteY17" fmla="*/ 1726288 h 1919010"/>
                <a:gd name="connsiteX18" fmla="*/ 2431566 w 2817008"/>
                <a:gd name="connsiteY18" fmla="*/ 1759092 h 1919010"/>
                <a:gd name="connsiteX19" fmla="*/ 2776004 w 2817008"/>
                <a:gd name="connsiteY19" fmla="*/ 1783694 h 1919010"/>
                <a:gd name="connsiteX20" fmla="*/ 2817008 w 2817008"/>
                <a:gd name="connsiteY20" fmla="*/ 1730388 h 1919010"/>
                <a:gd name="connsiteX21" fmla="*/ 1336745 w 2817008"/>
                <a:gd name="connsiteY21" fmla="*/ 0 h 1919010"/>
                <a:gd name="connsiteX22" fmla="*/ 1344947 w 2817008"/>
                <a:gd name="connsiteY22" fmla="*/ 24603 h 1919010"/>
                <a:gd name="connsiteX0" fmla="*/ 1340847 w 2817008"/>
                <a:gd name="connsiteY0" fmla="*/ 4099 h 1919010"/>
                <a:gd name="connsiteX1" fmla="*/ 582263 w 2817008"/>
                <a:gd name="connsiteY1" fmla="*/ 184519 h 1919010"/>
                <a:gd name="connsiteX2" fmla="*/ 664272 w 2817008"/>
                <a:gd name="connsiteY2" fmla="*/ 356738 h 1919010"/>
                <a:gd name="connsiteX3" fmla="*/ 610967 w 2817008"/>
                <a:gd name="connsiteY3" fmla="*/ 533057 h 1919010"/>
                <a:gd name="connsiteX4" fmla="*/ 516656 w 2817008"/>
                <a:gd name="connsiteY4" fmla="*/ 647870 h 1919010"/>
                <a:gd name="connsiteX5" fmla="*/ 299333 w 2817008"/>
                <a:gd name="connsiteY5" fmla="*/ 783185 h 1919010"/>
                <a:gd name="connsiteX6" fmla="*/ 114812 w 2817008"/>
                <a:gd name="connsiteY6" fmla="*/ 861093 h 1919010"/>
                <a:gd name="connsiteX7" fmla="*/ 49205 w 2817008"/>
                <a:gd name="connsiteY7" fmla="*/ 934901 h 1919010"/>
                <a:gd name="connsiteX8" fmla="*/ 0 w 2817008"/>
                <a:gd name="connsiteY8" fmla="*/ 1029212 h 1919010"/>
                <a:gd name="connsiteX9" fmla="*/ 8201 w 2817008"/>
                <a:gd name="connsiteY9" fmla="*/ 1107121 h 1919010"/>
                <a:gd name="connsiteX10" fmla="*/ 86109 w 2817008"/>
                <a:gd name="connsiteY10" fmla="*/ 1156326 h 1919010"/>
                <a:gd name="connsiteX11" fmla="*/ 1344947 w 2817008"/>
                <a:gd name="connsiteY11" fmla="*/ 1615576 h 1919010"/>
                <a:gd name="connsiteX12" fmla="*/ 1525367 w 2817008"/>
                <a:gd name="connsiteY12" fmla="*/ 1795995 h 1919010"/>
                <a:gd name="connsiteX13" fmla="*/ 1668882 w 2817008"/>
                <a:gd name="connsiteY13" fmla="*/ 1906708 h 1919010"/>
                <a:gd name="connsiteX14" fmla="*/ 1869804 w 2817008"/>
                <a:gd name="connsiteY14" fmla="*/ 1919010 h 1919010"/>
                <a:gd name="connsiteX15" fmla="*/ 2033822 w 2817008"/>
                <a:gd name="connsiteY15" fmla="*/ 1845201 h 1919010"/>
                <a:gd name="connsiteX16" fmla="*/ 2144534 w 2817008"/>
                <a:gd name="connsiteY16" fmla="*/ 1726288 h 1919010"/>
                <a:gd name="connsiteX17" fmla="*/ 2431566 w 2817008"/>
                <a:gd name="connsiteY17" fmla="*/ 1759092 h 1919010"/>
                <a:gd name="connsiteX18" fmla="*/ 2776004 w 2817008"/>
                <a:gd name="connsiteY18" fmla="*/ 1783694 h 1919010"/>
                <a:gd name="connsiteX19" fmla="*/ 2817008 w 2817008"/>
                <a:gd name="connsiteY19" fmla="*/ 1730388 h 1919010"/>
                <a:gd name="connsiteX20" fmla="*/ 1336745 w 2817008"/>
                <a:gd name="connsiteY20" fmla="*/ 0 h 1919010"/>
                <a:gd name="connsiteX21" fmla="*/ 1344947 w 2817008"/>
                <a:gd name="connsiteY21" fmla="*/ 24603 h 1919010"/>
                <a:gd name="connsiteX0" fmla="*/ 1402094 w 2878255"/>
                <a:gd name="connsiteY0" fmla="*/ 4099 h 1919010"/>
                <a:gd name="connsiteX1" fmla="*/ 643510 w 2878255"/>
                <a:gd name="connsiteY1" fmla="*/ 184519 h 1919010"/>
                <a:gd name="connsiteX2" fmla="*/ 725519 w 2878255"/>
                <a:gd name="connsiteY2" fmla="*/ 356738 h 1919010"/>
                <a:gd name="connsiteX3" fmla="*/ 672214 w 2878255"/>
                <a:gd name="connsiteY3" fmla="*/ 533057 h 1919010"/>
                <a:gd name="connsiteX4" fmla="*/ 577903 w 2878255"/>
                <a:gd name="connsiteY4" fmla="*/ 647870 h 1919010"/>
                <a:gd name="connsiteX5" fmla="*/ 360580 w 2878255"/>
                <a:gd name="connsiteY5" fmla="*/ 783185 h 1919010"/>
                <a:gd name="connsiteX6" fmla="*/ 176059 w 2878255"/>
                <a:gd name="connsiteY6" fmla="*/ 861093 h 1919010"/>
                <a:gd name="connsiteX7" fmla="*/ 110452 w 2878255"/>
                <a:gd name="connsiteY7" fmla="*/ 934901 h 1919010"/>
                <a:gd name="connsiteX8" fmla="*/ 61247 w 2878255"/>
                <a:gd name="connsiteY8" fmla="*/ 1029212 h 1919010"/>
                <a:gd name="connsiteX9" fmla="*/ 0 w 2878255"/>
                <a:gd name="connsiteY9" fmla="*/ 1153420 h 1919010"/>
                <a:gd name="connsiteX10" fmla="*/ 147356 w 2878255"/>
                <a:gd name="connsiteY10" fmla="*/ 1156326 h 1919010"/>
                <a:gd name="connsiteX11" fmla="*/ 1406194 w 2878255"/>
                <a:gd name="connsiteY11" fmla="*/ 1615576 h 1919010"/>
                <a:gd name="connsiteX12" fmla="*/ 1586614 w 2878255"/>
                <a:gd name="connsiteY12" fmla="*/ 1795995 h 1919010"/>
                <a:gd name="connsiteX13" fmla="*/ 1730129 w 2878255"/>
                <a:gd name="connsiteY13" fmla="*/ 1906708 h 1919010"/>
                <a:gd name="connsiteX14" fmla="*/ 1931051 w 2878255"/>
                <a:gd name="connsiteY14" fmla="*/ 1919010 h 1919010"/>
                <a:gd name="connsiteX15" fmla="*/ 2095069 w 2878255"/>
                <a:gd name="connsiteY15" fmla="*/ 1845201 h 1919010"/>
                <a:gd name="connsiteX16" fmla="*/ 2205781 w 2878255"/>
                <a:gd name="connsiteY16" fmla="*/ 1726288 h 1919010"/>
                <a:gd name="connsiteX17" fmla="*/ 2492813 w 2878255"/>
                <a:gd name="connsiteY17" fmla="*/ 1759092 h 1919010"/>
                <a:gd name="connsiteX18" fmla="*/ 2837251 w 2878255"/>
                <a:gd name="connsiteY18" fmla="*/ 1783694 h 1919010"/>
                <a:gd name="connsiteX19" fmla="*/ 2878255 w 2878255"/>
                <a:gd name="connsiteY19" fmla="*/ 1730388 h 1919010"/>
                <a:gd name="connsiteX20" fmla="*/ 1397992 w 2878255"/>
                <a:gd name="connsiteY20" fmla="*/ 0 h 1919010"/>
                <a:gd name="connsiteX21" fmla="*/ 1406194 w 2878255"/>
                <a:gd name="connsiteY21" fmla="*/ 24603 h 1919010"/>
                <a:gd name="connsiteX0" fmla="*/ 1402094 w 2878255"/>
                <a:gd name="connsiteY0" fmla="*/ 4099 h 1919010"/>
                <a:gd name="connsiteX1" fmla="*/ 643510 w 2878255"/>
                <a:gd name="connsiteY1" fmla="*/ 184519 h 1919010"/>
                <a:gd name="connsiteX2" fmla="*/ 725519 w 2878255"/>
                <a:gd name="connsiteY2" fmla="*/ 356738 h 1919010"/>
                <a:gd name="connsiteX3" fmla="*/ 672214 w 2878255"/>
                <a:gd name="connsiteY3" fmla="*/ 533057 h 1919010"/>
                <a:gd name="connsiteX4" fmla="*/ 577903 w 2878255"/>
                <a:gd name="connsiteY4" fmla="*/ 647870 h 1919010"/>
                <a:gd name="connsiteX5" fmla="*/ 360580 w 2878255"/>
                <a:gd name="connsiteY5" fmla="*/ 783185 h 1919010"/>
                <a:gd name="connsiteX6" fmla="*/ 176059 w 2878255"/>
                <a:gd name="connsiteY6" fmla="*/ 861093 h 1919010"/>
                <a:gd name="connsiteX7" fmla="*/ 110452 w 2878255"/>
                <a:gd name="connsiteY7" fmla="*/ 934901 h 1919010"/>
                <a:gd name="connsiteX8" fmla="*/ 26523 w 2878255"/>
                <a:gd name="connsiteY8" fmla="*/ 1052362 h 1919010"/>
                <a:gd name="connsiteX9" fmla="*/ 0 w 2878255"/>
                <a:gd name="connsiteY9" fmla="*/ 1153420 h 1919010"/>
                <a:gd name="connsiteX10" fmla="*/ 147356 w 2878255"/>
                <a:gd name="connsiteY10" fmla="*/ 1156326 h 1919010"/>
                <a:gd name="connsiteX11" fmla="*/ 1406194 w 2878255"/>
                <a:gd name="connsiteY11" fmla="*/ 1615576 h 1919010"/>
                <a:gd name="connsiteX12" fmla="*/ 1586614 w 2878255"/>
                <a:gd name="connsiteY12" fmla="*/ 1795995 h 1919010"/>
                <a:gd name="connsiteX13" fmla="*/ 1730129 w 2878255"/>
                <a:gd name="connsiteY13" fmla="*/ 1906708 h 1919010"/>
                <a:gd name="connsiteX14" fmla="*/ 1931051 w 2878255"/>
                <a:gd name="connsiteY14" fmla="*/ 1919010 h 1919010"/>
                <a:gd name="connsiteX15" fmla="*/ 2095069 w 2878255"/>
                <a:gd name="connsiteY15" fmla="*/ 1845201 h 1919010"/>
                <a:gd name="connsiteX16" fmla="*/ 2205781 w 2878255"/>
                <a:gd name="connsiteY16" fmla="*/ 1726288 h 1919010"/>
                <a:gd name="connsiteX17" fmla="*/ 2492813 w 2878255"/>
                <a:gd name="connsiteY17" fmla="*/ 1759092 h 1919010"/>
                <a:gd name="connsiteX18" fmla="*/ 2837251 w 2878255"/>
                <a:gd name="connsiteY18" fmla="*/ 1783694 h 1919010"/>
                <a:gd name="connsiteX19" fmla="*/ 2878255 w 2878255"/>
                <a:gd name="connsiteY19" fmla="*/ 1730388 h 1919010"/>
                <a:gd name="connsiteX20" fmla="*/ 1397992 w 2878255"/>
                <a:gd name="connsiteY20" fmla="*/ 0 h 1919010"/>
                <a:gd name="connsiteX21" fmla="*/ 1406194 w 2878255"/>
                <a:gd name="connsiteY21" fmla="*/ 24603 h 1919010"/>
                <a:gd name="connsiteX0" fmla="*/ 1402094 w 2878255"/>
                <a:gd name="connsiteY0" fmla="*/ 4099 h 1919010"/>
                <a:gd name="connsiteX1" fmla="*/ 643510 w 2878255"/>
                <a:gd name="connsiteY1" fmla="*/ 184519 h 1919010"/>
                <a:gd name="connsiteX2" fmla="*/ 725519 w 2878255"/>
                <a:gd name="connsiteY2" fmla="*/ 356738 h 1919010"/>
                <a:gd name="connsiteX3" fmla="*/ 672214 w 2878255"/>
                <a:gd name="connsiteY3" fmla="*/ 533057 h 1919010"/>
                <a:gd name="connsiteX4" fmla="*/ 577903 w 2878255"/>
                <a:gd name="connsiteY4" fmla="*/ 647870 h 1919010"/>
                <a:gd name="connsiteX5" fmla="*/ 360580 w 2878255"/>
                <a:gd name="connsiteY5" fmla="*/ 783185 h 1919010"/>
                <a:gd name="connsiteX6" fmla="*/ 176059 w 2878255"/>
                <a:gd name="connsiteY6" fmla="*/ 861093 h 1919010"/>
                <a:gd name="connsiteX7" fmla="*/ 110452 w 2878255"/>
                <a:gd name="connsiteY7" fmla="*/ 934901 h 1919010"/>
                <a:gd name="connsiteX8" fmla="*/ 26523 w 2878255"/>
                <a:gd name="connsiteY8" fmla="*/ 1052362 h 1919010"/>
                <a:gd name="connsiteX9" fmla="*/ 0 w 2878255"/>
                <a:gd name="connsiteY9" fmla="*/ 1153420 h 1919010"/>
                <a:gd name="connsiteX10" fmla="*/ 135781 w 2878255"/>
                <a:gd name="connsiteY10" fmla="*/ 1214200 h 1919010"/>
                <a:gd name="connsiteX11" fmla="*/ 1406194 w 2878255"/>
                <a:gd name="connsiteY11" fmla="*/ 1615576 h 1919010"/>
                <a:gd name="connsiteX12" fmla="*/ 1586614 w 2878255"/>
                <a:gd name="connsiteY12" fmla="*/ 1795995 h 1919010"/>
                <a:gd name="connsiteX13" fmla="*/ 1730129 w 2878255"/>
                <a:gd name="connsiteY13" fmla="*/ 1906708 h 1919010"/>
                <a:gd name="connsiteX14" fmla="*/ 1931051 w 2878255"/>
                <a:gd name="connsiteY14" fmla="*/ 1919010 h 1919010"/>
                <a:gd name="connsiteX15" fmla="*/ 2095069 w 2878255"/>
                <a:gd name="connsiteY15" fmla="*/ 1845201 h 1919010"/>
                <a:gd name="connsiteX16" fmla="*/ 2205781 w 2878255"/>
                <a:gd name="connsiteY16" fmla="*/ 1726288 h 1919010"/>
                <a:gd name="connsiteX17" fmla="*/ 2492813 w 2878255"/>
                <a:gd name="connsiteY17" fmla="*/ 1759092 h 1919010"/>
                <a:gd name="connsiteX18" fmla="*/ 2837251 w 2878255"/>
                <a:gd name="connsiteY18" fmla="*/ 1783694 h 1919010"/>
                <a:gd name="connsiteX19" fmla="*/ 2878255 w 2878255"/>
                <a:gd name="connsiteY19" fmla="*/ 1730388 h 1919010"/>
                <a:gd name="connsiteX20" fmla="*/ 1397992 w 2878255"/>
                <a:gd name="connsiteY20" fmla="*/ 0 h 1919010"/>
                <a:gd name="connsiteX21" fmla="*/ 1406194 w 2878255"/>
                <a:gd name="connsiteY21" fmla="*/ 24603 h 1919010"/>
                <a:gd name="connsiteX0" fmla="*/ 1421870 w 2898031"/>
                <a:gd name="connsiteY0" fmla="*/ 4099 h 1919010"/>
                <a:gd name="connsiteX1" fmla="*/ 663286 w 2898031"/>
                <a:gd name="connsiteY1" fmla="*/ 184519 h 1919010"/>
                <a:gd name="connsiteX2" fmla="*/ 745295 w 2898031"/>
                <a:gd name="connsiteY2" fmla="*/ 356738 h 1919010"/>
                <a:gd name="connsiteX3" fmla="*/ 691990 w 2898031"/>
                <a:gd name="connsiteY3" fmla="*/ 533057 h 1919010"/>
                <a:gd name="connsiteX4" fmla="*/ 597679 w 2898031"/>
                <a:gd name="connsiteY4" fmla="*/ 647870 h 1919010"/>
                <a:gd name="connsiteX5" fmla="*/ 380356 w 2898031"/>
                <a:gd name="connsiteY5" fmla="*/ 783185 h 1919010"/>
                <a:gd name="connsiteX6" fmla="*/ 195835 w 2898031"/>
                <a:gd name="connsiteY6" fmla="*/ 861093 h 1919010"/>
                <a:gd name="connsiteX7" fmla="*/ 130228 w 2898031"/>
                <a:gd name="connsiteY7" fmla="*/ 934901 h 1919010"/>
                <a:gd name="connsiteX8" fmla="*/ 0 w 2898031"/>
                <a:gd name="connsiteY8" fmla="*/ 1052362 h 1919010"/>
                <a:gd name="connsiteX9" fmla="*/ 19776 w 2898031"/>
                <a:gd name="connsiteY9" fmla="*/ 1153420 h 1919010"/>
                <a:gd name="connsiteX10" fmla="*/ 155557 w 2898031"/>
                <a:gd name="connsiteY10" fmla="*/ 1214200 h 1919010"/>
                <a:gd name="connsiteX11" fmla="*/ 1425970 w 2898031"/>
                <a:gd name="connsiteY11" fmla="*/ 1615576 h 1919010"/>
                <a:gd name="connsiteX12" fmla="*/ 1606390 w 2898031"/>
                <a:gd name="connsiteY12" fmla="*/ 1795995 h 1919010"/>
                <a:gd name="connsiteX13" fmla="*/ 1749905 w 2898031"/>
                <a:gd name="connsiteY13" fmla="*/ 1906708 h 1919010"/>
                <a:gd name="connsiteX14" fmla="*/ 1950827 w 2898031"/>
                <a:gd name="connsiteY14" fmla="*/ 1919010 h 1919010"/>
                <a:gd name="connsiteX15" fmla="*/ 2114845 w 2898031"/>
                <a:gd name="connsiteY15" fmla="*/ 1845201 h 1919010"/>
                <a:gd name="connsiteX16" fmla="*/ 2225557 w 2898031"/>
                <a:gd name="connsiteY16" fmla="*/ 1726288 h 1919010"/>
                <a:gd name="connsiteX17" fmla="*/ 2512589 w 2898031"/>
                <a:gd name="connsiteY17" fmla="*/ 1759092 h 1919010"/>
                <a:gd name="connsiteX18" fmla="*/ 2857027 w 2898031"/>
                <a:gd name="connsiteY18" fmla="*/ 1783694 h 1919010"/>
                <a:gd name="connsiteX19" fmla="*/ 2898031 w 2898031"/>
                <a:gd name="connsiteY19" fmla="*/ 1730388 h 1919010"/>
                <a:gd name="connsiteX20" fmla="*/ 1417768 w 2898031"/>
                <a:gd name="connsiteY20" fmla="*/ 0 h 1919010"/>
                <a:gd name="connsiteX21" fmla="*/ 1425970 w 2898031"/>
                <a:gd name="connsiteY21" fmla="*/ 24603 h 1919010"/>
                <a:gd name="connsiteX0" fmla="*/ 1421870 w 2898031"/>
                <a:gd name="connsiteY0" fmla="*/ 4099 h 1919010"/>
                <a:gd name="connsiteX1" fmla="*/ 663286 w 2898031"/>
                <a:gd name="connsiteY1" fmla="*/ 184519 h 1919010"/>
                <a:gd name="connsiteX2" fmla="*/ 745295 w 2898031"/>
                <a:gd name="connsiteY2" fmla="*/ 356738 h 1919010"/>
                <a:gd name="connsiteX3" fmla="*/ 691990 w 2898031"/>
                <a:gd name="connsiteY3" fmla="*/ 533057 h 1919010"/>
                <a:gd name="connsiteX4" fmla="*/ 597679 w 2898031"/>
                <a:gd name="connsiteY4" fmla="*/ 647870 h 1919010"/>
                <a:gd name="connsiteX5" fmla="*/ 380356 w 2898031"/>
                <a:gd name="connsiteY5" fmla="*/ 783185 h 1919010"/>
                <a:gd name="connsiteX6" fmla="*/ 195835 w 2898031"/>
                <a:gd name="connsiteY6" fmla="*/ 861093 h 1919010"/>
                <a:gd name="connsiteX7" fmla="*/ 130228 w 2898031"/>
                <a:gd name="connsiteY7" fmla="*/ 934901 h 1919010"/>
                <a:gd name="connsiteX8" fmla="*/ 0 w 2898031"/>
                <a:gd name="connsiteY8" fmla="*/ 1052362 h 1919010"/>
                <a:gd name="connsiteX9" fmla="*/ 54500 w 2898031"/>
                <a:gd name="connsiteY9" fmla="*/ 1153420 h 1919010"/>
                <a:gd name="connsiteX10" fmla="*/ 155557 w 2898031"/>
                <a:gd name="connsiteY10" fmla="*/ 1214200 h 1919010"/>
                <a:gd name="connsiteX11" fmla="*/ 1425970 w 2898031"/>
                <a:gd name="connsiteY11" fmla="*/ 1615576 h 1919010"/>
                <a:gd name="connsiteX12" fmla="*/ 1606390 w 2898031"/>
                <a:gd name="connsiteY12" fmla="*/ 1795995 h 1919010"/>
                <a:gd name="connsiteX13" fmla="*/ 1749905 w 2898031"/>
                <a:gd name="connsiteY13" fmla="*/ 1906708 h 1919010"/>
                <a:gd name="connsiteX14" fmla="*/ 1950827 w 2898031"/>
                <a:gd name="connsiteY14" fmla="*/ 1919010 h 1919010"/>
                <a:gd name="connsiteX15" fmla="*/ 2114845 w 2898031"/>
                <a:gd name="connsiteY15" fmla="*/ 1845201 h 1919010"/>
                <a:gd name="connsiteX16" fmla="*/ 2225557 w 2898031"/>
                <a:gd name="connsiteY16" fmla="*/ 1726288 h 1919010"/>
                <a:gd name="connsiteX17" fmla="*/ 2512589 w 2898031"/>
                <a:gd name="connsiteY17" fmla="*/ 1759092 h 1919010"/>
                <a:gd name="connsiteX18" fmla="*/ 2857027 w 2898031"/>
                <a:gd name="connsiteY18" fmla="*/ 1783694 h 1919010"/>
                <a:gd name="connsiteX19" fmla="*/ 2898031 w 2898031"/>
                <a:gd name="connsiteY19" fmla="*/ 1730388 h 1919010"/>
                <a:gd name="connsiteX20" fmla="*/ 1417768 w 2898031"/>
                <a:gd name="connsiteY20" fmla="*/ 0 h 1919010"/>
                <a:gd name="connsiteX21" fmla="*/ 1425970 w 2898031"/>
                <a:gd name="connsiteY21" fmla="*/ 24603 h 1919010"/>
                <a:gd name="connsiteX0" fmla="*/ 1421870 w 2898031"/>
                <a:gd name="connsiteY0" fmla="*/ 4099 h 1919010"/>
                <a:gd name="connsiteX1" fmla="*/ 663286 w 2898031"/>
                <a:gd name="connsiteY1" fmla="*/ 184519 h 1919010"/>
                <a:gd name="connsiteX2" fmla="*/ 745295 w 2898031"/>
                <a:gd name="connsiteY2" fmla="*/ 356738 h 1919010"/>
                <a:gd name="connsiteX3" fmla="*/ 691990 w 2898031"/>
                <a:gd name="connsiteY3" fmla="*/ 533057 h 1919010"/>
                <a:gd name="connsiteX4" fmla="*/ 597679 w 2898031"/>
                <a:gd name="connsiteY4" fmla="*/ 647870 h 1919010"/>
                <a:gd name="connsiteX5" fmla="*/ 380356 w 2898031"/>
                <a:gd name="connsiteY5" fmla="*/ 783185 h 1919010"/>
                <a:gd name="connsiteX6" fmla="*/ 195835 w 2898031"/>
                <a:gd name="connsiteY6" fmla="*/ 861093 h 1919010"/>
                <a:gd name="connsiteX7" fmla="*/ 130228 w 2898031"/>
                <a:gd name="connsiteY7" fmla="*/ 934901 h 1919010"/>
                <a:gd name="connsiteX8" fmla="*/ 0 w 2898031"/>
                <a:gd name="connsiteY8" fmla="*/ 1052362 h 1919010"/>
                <a:gd name="connsiteX9" fmla="*/ 8201 w 2898031"/>
                <a:gd name="connsiteY9" fmla="*/ 1153420 h 1919010"/>
                <a:gd name="connsiteX10" fmla="*/ 155557 w 2898031"/>
                <a:gd name="connsiteY10" fmla="*/ 1214200 h 1919010"/>
                <a:gd name="connsiteX11" fmla="*/ 1425970 w 2898031"/>
                <a:gd name="connsiteY11" fmla="*/ 1615576 h 1919010"/>
                <a:gd name="connsiteX12" fmla="*/ 1606390 w 2898031"/>
                <a:gd name="connsiteY12" fmla="*/ 1795995 h 1919010"/>
                <a:gd name="connsiteX13" fmla="*/ 1749905 w 2898031"/>
                <a:gd name="connsiteY13" fmla="*/ 1906708 h 1919010"/>
                <a:gd name="connsiteX14" fmla="*/ 1950827 w 2898031"/>
                <a:gd name="connsiteY14" fmla="*/ 1919010 h 1919010"/>
                <a:gd name="connsiteX15" fmla="*/ 2114845 w 2898031"/>
                <a:gd name="connsiteY15" fmla="*/ 1845201 h 1919010"/>
                <a:gd name="connsiteX16" fmla="*/ 2225557 w 2898031"/>
                <a:gd name="connsiteY16" fmla="*/ 1726288 h 1919010"/>
                <a:gd name="connsiteX17" fmla="*/ 2512589 w 2898031"/>
                <a:gd name="connsiteY17" fmla="*/ 1759092 h 1919010"/>
                <a:gd name="connsiteX18" fmla="*/ 2857027 w 2898031"/>
                <a:gd name="connsiteY18" fmla="*/ 1783694 h 1919010"/>
                <a:gd name="connsiteX19" fmla="*/ 2898031 w 2898031"/>
                <a:gd name="connsiteY19" fmla="*/ 1730388 h 1919010"/>
                <a:gd name="connsiteX20" fmla="*/ 1417768 w 2898031"/>
                <a:gd name="connsiteY20" fmla="*/ 0 h 1919010"/>
                <a:gd name="connsiteX21" fmla="*/ 1425970 w 2898031"/>
                <a:gd name="connsiteY21" fmla="*/ 24603 h 1919010"/>
                <a:gd name="connsiteX0" fmla="*/ 1421870 w 2898031"/>
                <a:gd name="connsiteY0" fmla="*/ 4099 h 1919010"/>
                <a:gd name="connsiteX1" fmla="*/ 663286 w 2898031"/>
                <a:gd name="connsiteY1" fmla="*/ 184519 h 1919010"/>
                <a:gd name="connsiteX2" fmla="*/ 745295 w 2898031"/>
                <a:gd name="connsiteY2" fmla="*/ 356738 h 1919010"/>
                <a:gd name="connsiteX3" fmla="*/ 691990 w 2898031"/>
                <a:gd name="connsiteY3" fmla="*/ 533057 h 1919010"/>
                <a:gd name="connsiteX4" fmla="*/ 597679 w 2898031"/>
                <a:gd name="connsiteY4" fmla="*/ 647870 h 1919010"/>
                <a:gd name="connsiteX5" fmla="*/ 380356 w 2898031"/>
                <a:gd name="connsiteY5" fmla="*/ 783185 h 1919010"/>
                <a:gd name="connsiteX6" fmla="*/ 195835 w 2898031"/>
                <a:gd name="connsiteY6" fmla="*/ 861093 h 1919010"/>
                <a:gd name="connsiteX7" fmla="*/ 130228 w 2898031"/>
                <a:gd name="connsiteY7" fmla="*/ 934901 h 1919010"/>
                <a:gd name="connsiteX8" fmla="*/ 0 w 2898031"/>
                <a:gd name="connsiteY8" fmla="*/ 1052362 h 1919010"/>
                <a:gd name="connsiteX9" fmla="*/ 8201 w 2898031"/>
                <a:gd name="connsiteY9" fmla="*/ 1153420 h 1919010"/>
                <a:gd name="connsiteX10" fmla="*/ 155557 w 2898031"/>
                <a:gd name="connsiteY10" fmla="*/ 1214200 h 1919010"/>
                <a:gd name="connsiteX11" fmla="*/ 487642 w 2898031"/>
                <a:gd name="connsiteY11" fmla="*/ 1333943 h 1919010"/>
                <a:gd name="connsiteX12" fmla="*/ 1425970 w 2898031"/>
                <a:gd name="connsiteY12" fmla="*/ 1615576 h 1919010"/>
                <a:gd name="connsiteX13" fmla="*/ 1606390 w 2898031"/>
                <a:gd name="connsiteY13" fmla="*/ 1795995 h 1919010"/>
                <a:gd name="connsiteX14" fmla="*/ 1749905 w 2898031"/>
                <a:gd name="connsiteY14" fmla="*/ 1906708 h 1919010"/>
                <a:gd name="connsiteX15" fmla="*/ 1950827 w 2898031"/>
                <a:gd name="connsiteY15" fmla="*/ 1919010 h 1919010"/>
                <a:gd name="connsiteX16" fmla="*/ 2114845 w 2898031"/>
                <a:gd name="connsiteY16" fmla="*/ 1845201 h 1919010"/>
                <a:gd name="connsiteX17" fmla="*/ 2225557 w 2898031"/>
                <a:gd name="connsiteY17" fmla="*/ 1726288 h 1919010"/>
                <a:gd name="connsiteX18" fmla="*/ 2512589 w 2898031"/>
                <a:gd name="connsiteY18" fmla="*/ 1759092 h 1919010"/>
                <a:gd name="connsiteX19" fmla="*/ 2857027 w 2898031"/>
                <a:gd name="connsiteY19" fmla="*/ 1783694 h 1919010"/>
                <a:gd name="connsiteX20" fmla="*/ 2898031 w 2898031"/>
                <a:gd name="connsiteY20" fmla="*/ 1730388 h 1919010"/>
                <a:gd name="connsiteX21" fmla="*/ 1417768 w 2898031"/>
                <a:gd name="connsiteY21" fmla="*/ 0 h 1919010"/>
                <a:gd name="connsiteX22" fmla="*/ 1425970 w 2898031"/>
                <a:gd name="connsiteY22" fmla="*/ 24603 h 1919010"/>
                <a:gd name="connsiteX0" fmla="*/ 1421870 w 2898031"/>
                <a:gd name="connsiteY0" fmla="*/ 4099 h 1919010"/>
                <a:gd name="connsiteX1" fmla="*/ 663286 w 2898031"/>
                <a:gd name="connsiteY1" fmla="*/ 184519 h 1919010"/>
                <a:gd name="connsiteX2" fmla="*/ 745295 w 2898031"/>
                <a:gd name="connsiteY2" fmla="*/ 356738 h 1919010"/>
                <a:gd name="connsiteX3" fmla="*/ 691990 w 2898031"/>
                <a:gd name="connsiteY3" fmla="*/ 533057 h 1919010"/>
                <a:gd name="connsiteX4" fmla="*/ 597679 w 2898031"/>
                <a:gd name="connsiteY4" fmla="*/ 647870 h 1919010"/>
                <a:gd name="connsiteX5" fmla="*/ 380356 w 2898031"/>
                <a:gd name="connsiteY5" fmla="*/ 783185 h 1919010"/>
                <a:gd name="connsiteX6" fmla="*/ 195835 w 2898031"/>
                <a:gd name="connsiteY6" fmla="*/ 861093 h 1919010"/>
                <a:gd name="connsiteX7" fmla="*/ 130228 w 2898031"/>
                <a:gd name="connsiteY7" fmla="*/ 934901 h 1919010"/>
                <a:gd name="connsiteX8" fmla="*/ 0 w 2898031"/>
                <a:gd name="connsiteY8" fmla="*/ 1052362 h 1919010"/>
                <a:gd name="connsiteX9" fmla="*/ 8201 w 2898031"/>
                <a:gd name="connsiteY9" fmla="*/ 1153420 h 1919010"/>
                <a:gd name="connsiteX10" fmla="*/ 155557 w 2898031"/>
                <a:gd name="connsiteY10" fmla="*/ 1214200 h 1919010"/>
                <a:gd name="connsiteX11" fmla="*/ 603389 w 2898031"/>
                <a:gd name="connsiteY11" fmla="*/ 1438115 h 1919010"/>
                <a:gd name="connsiteX12" fmla="*/ 1425970 w 2898031"/>
                <a:gd name="connsiteY12" fmla="*/ 1615576 h 1919010"/>
                <a:gd name="connsiteX13" fmla="*/ 1606390 w 2898031"/>
                <a:gd name="connsiteY13" fmla="*/ 1795995 h 1919010"/>
                <a:gd name="connsiteX14" fmla="*/ 1749905 w 2898031"/>
                <a:gd name="connsiteY14" fmla="*/ 1906708 h 1919010"/>
                <a:gd name="connsiteX15" fmla="*/ 1950827 w 2898031"/>
                <a:gd name="connsiteY15" fmla="*/ 1919010 h 1919010"/>
                <a:gd name="connsiteX16" fmla="*/ 2114845 w 2898031"/>
                <a:gd name="connsiteY16" fmla="*/ 1845201 h 1919010"/>
                <a:gd name="connsiteX17" fmla="*/ 2225557 w 2898031"/>
                <a:gd name="connsiteY17" fmla="*/ 1726288 h 1919010"/>
                <a:gd name="connsiteX18" fmla="*/ 2512589 w 2898031"/>
                <a:gd name="connsiteY18" fmla="*/ 1759092 h 1919010"/>
                <a:gd name="connsiteX19" fmla="*/ 2857027 w 2898031"/>
                <a:gd name="connsiteY19" fmla="*/ 1783694 h 1919010"/>
                <a:gd name="connsiteX20" fmla="*/ 2898031 w 2898031"/>
                <a:gd name="connsiteY20" fmla="*/ 1730388 h 1919010"/>
                <a:gd name="connsiteX21" fmla="*/ 1417768 w 2898031"/>
                <a:gd name="connsiteY21" fmla="*/ 0 h 1919010"/>
                <a:gd name="connsiteX22" fmla="*/ 1425970 w 2898031"/>
                <a:gd name="connsiteY22" fmla="*/ 24603 h 1919010"/>
                <a:gd name="connsiteX0" fmla="*/ 1421870 w 2898031"/>
                <a:gd name="connsiteY0" fmla="*/ 4099 h 1919010"/>
                <a:gd name="connsiteX1" fmla="*/ 663286 w 2898031"/>
                <a:gd name="connsiteY1" fmla="*/ 184519 h 1919010"/>
                <a:gd name="connsiteX2" fmla="*/ 745295 w 2898031"/>
                <a:gd name="connsiteY2" fmla="*/ 356738 h 1919010"/>
                <a:gd name="connsiteX3" fmla="*/ 691990 w 2898031"/>
                <a:gd name="connsiteY3" fmla="*/ 533057 h 1919010"/>
                <a:gd name="connsiteX4" fmla="*/ 597679 w 2898031"/>
                <a:gd name="connsiteY4" fmla="*/ 647870 h 1919010"/>
                <a:gd name="connsiteX5" fmla="*/ 380356 w 2898031"/>
                <a:gd name="connsiteY5" fmla="*/ 783185 h 1919010"/>
                <a:gd name="connsiteX6" fmla="*/ 195835 w 2898031"/>
                <a:gd name="connsiteY6" fmla="*/ 861093 h 1919010"/>
                <a:gd name="connsiteX7" fmla="*/ 130228 w 2898031"/>
                <a:gd name="connsiteY7" fmla="*/ 934901 h 1919010"/>
                <a:gd name="connsiteX8" fmla="*/ 0 w 2898031"/>
                <a:gd name="connsiteY8" fmla="*/ 1052362 h 1919010"/>
                <a:gd name="connsiteX9" fmla="*/ 8201 w 2898031"/>
                <a:gd name="connsiteY9" fmla="*/ 1153420 h 1919010"/>
                <a:gd name="connsiteX10" fmla="*/ 143982 w 2898031"/>
                <a:gd name="connsiteY10" fmla="*/ 1248924 h 1919010"/>
                <a:gd name="connsiteX11" fmla="*/ 603389 w 2898031"/>
                <a:gd name="connsiteY11" fmla="*/ 1438115 h 1919010"/>
                <a:gd name="connsiteX12" fmla="*/ 1425970 w 2898031"/>
                <a:gd name="connsiteY12" fmla="*/ 1615576 h 1919010"/>
                <a:gd name="connsiteX13" fmla="*/ 1606390 w 2898031"/>
                <a:gd name="connsiteY13" fmla="*/ 1795995 h 1919010"/>
                <a:gd name="connsiteX14" fmla="*/ 1749905 w 2898031"/>
                <a:gd name="connsiteY14" fmla="*/ 1906708 h 1919010"/>
                <a:gd name="connsiteX15" fmla="*/ 1950827 w 2898031"/>
                <a:gd name="connsiteY15" fmla="*/ 1919010 h 1919010"/>
                <a:gd name="connsiteX16" fmla="*/ 2114845 w 2898031"/>
                <a:gd name="connsiteY16" fmla="*/ 1845201 h 1919010"/>
                <a:gd name="connsiteX17" fmla="*/ 2225557 w 2898031"/>
                <a:gd name="connsiteY17" fmla="*/ 1726288 h 1919010"/>
                <a:gd name="connsiteX18" fmla="*/ 2512589 w 2898031"/>
                <a:gd name="connsiteY18" fmla="*/ 1759092 h 1919010"/>
                <a:gd name="connsiteX19" fmla="*/ 2857027 w 2898031"/>
                <a:gd name="connsiteY19" fmla="*/ 1783694 h 1919010"/>
                <a:gd name="connsiteX20" fmla="*/ 2898031 w 2898031"/>
                <a:gd name="connsiteY20" fmla="*/ 1730388 h 1919010"/>
                <a:gd name="connsiteX21" fmla="*/ 1417768 w 2898031"/>
                <a:gd name="connsiteY21" fmla="*/ 0 h 1919010"/>
                <a:gd name="connsiteX22" fmla="*/ 1425970 w 2898031"/>
                <a:gd name="connsiteY22" fmla="*/ 24603 h 1919010"/>
                <a:gd name="connsiteX0" fmla="*/ 1421870 w 2898031"/>
                <a:gd name="connsiteY0" fmla="*/ 4099 h 1919010"/>
                <a:gd name="connsiteX1" fmla="*/ 663286 w 2898031"/>
                <a:gd name="connsiteY1" fmla="*/ 184519 h 1919010"/>
                <a:gd name="connsiteX2" fmla="*/ 745295 w 2898031"/>
                <a:gd name="connsiteY2" fmla="*/ 356738 h 1919010"/>
                <a:gd name="connsiteX3" fmla="*/ 691990 w 2898031"/>
                <a:gd name="connsiteY3" fmla="*/ 533057 h 1919010"/>
                <a:gd name="connsiteX4" fmla="*/ 597679 w 2898031"/>
                <a:gd name="connsiteY4" fmla="*/ 647870 h 1919010"/>
                <a:gd name="connsiteX5" fmla="*/ 380356 w 2898031"/>
                <a:gd name="connsiteY5" fmla="*/ 783185 h 1919010"/>
                <a:gd name="connsiteX6" fmla="*/ 195835 w 2898031"/>
                <a:gd name="connsiteY6" fmla="*/ 861093 h 1919010"/>
                <a:gd name="connsiteX7" fmla="*/ 130228 w 2898031"/>
                <a:gd name="connsiteY7" fmla="*/ 934901 h 1919010"/>
                <a:gd name="connsiteX8" fmla="*/ 0 w 2898031"/>
                <a:gd name="connsiteY8" fmla="*/ 1052362 h 1919010"/>
                <a:gd name="connsiteX9" fmla="*/ 8201 w 2898031"/>
                <a:gd name="connsiteY9" fmla="*/ 1153420 h 1919010"/>
                <a:gd name="connsiteX10" fmla="*/ 143982 w 2898031"/>
                <a:gd name="connsiteY10" fmla="*/ 1248924 h 1919010"/>
                <a:gd name="connsiteX11" fmla="*/ 626538 w 2898031"/>
                <a:gd name="connsiteY11" fmla="*/ 1438115 h 1919010"/>
                <a:gd name="connsiteX12" fmla="*/ 1425970 w 2898031"/>
                <a:gd name="connsiteY12" fmla="*/ 1615576 h 1919010"/>
                <a:gd name="connsiteX13" fmla="*/ 1606390 w 2898031"/>
                <a:gd name="connsiteY13" fmla="*/ 1795995 h 1919010"/>
                <a:gd name="connsiteX14" fmla="*/ 1749905 w 2898031"/>
                <a:gd name="connsiteY14" fmla="*/ 1906708 h 1919010"/>
                <a:gd name="connsiteX15" fmla="*/ 1950827 w 2898031"/>
                <a:gd name="connsiteY15" fmla="*/ 1919010 h 1919010"/>
                <a:gd name="connsiteX16" fmla="*/ 2114845 w 2898031"/>
                <a:gd name="connsiteY16" fmla="*/ 1845201 h 1919010"/>
                <a:gd name="connsiteX17" fmla="*/ 2225557 w 2898031"/>
                <a:gd name="connsiteY17" fmla="*/ 1726288 h 1919010"/>
                <a:gd name="connsiteX18" fmla="*/ 2512589 w 2898031"/>
                <a:gd name="connsiteY18" fmla="*/ 1759092 h 1919010"/>
                <a:gd name="connsiteX19" fmla="*/ 2857027 w 2898031"/>
                <a:gd name="connsiteY19" fmla="*/ 1783694 h 1919010"/>
                <a:gd name="connsiteX20" fmla="*/ 2898031 w 2898031"/>
                <a:gd name="connsiteY20" fmla="*/ 1730388 h 1919010"/>
                <a:gd name="connsiteX21" fmla="*/ 1417768 w 2898031"/>
                <a:gd name="connsiteY21" fmla="*/ 0 h 1919010"/>
                <a:gd name="connsiteX22" fmla="*/ 1425970 w 2898031"/>
                <a:gd name="connsiteY22" fmla="*/ 24603 h 1919010"/>
                <a:gd name="connsiteX0" fmla="*/ 1421870 w 2898031"/>
                <a:gd name="connsiteY0" fmla="*/ 4099 h 1919010"/>
                <a:gd name="connsiteX1" fmla="*/ 663286 w 2898031"/>
                <a:gd name="connsiteY1" fmla="*/ 184519 h 1919010"/>
                <a:gd name="connsiteX2" fmla="*/ 745295 w 2898031"/>
                <a:gd name="connsiteY2" fmla="*/ 356738 h 1919010"/>
                <a:gd name="connsiteX3" fmla="*/ 691990 w 2898031"/>
                <a:gd name="connsiteY3" fmla="*/ 533057 h 1919010"/>
                <a:gd name="connsiteX4" fmla="*/ 597679 w 2898031"/>
                <a:gd name="connsiteY4" fmla="*/ 647870 h 1919010"/>
                <a:gd name="connsiteX5" fmla="*/ 380356 w 2898031"/>
                <a:gd name="connsiteY5" fmla="*/ 783185 h 1919010"/>
                <a:gd name="connsiteX6" fmla="*/ 195835 w 2898031"/>
                <a:gd name="connsiteY6" fmla="*/ 861093 h 1919010"/>
                <a:gd name="connsiteX7" fmla="*/ 130228 w 2898031"/>
                <a:gd name="connsiteY7" fmla="*/ 934901 h 1919010"/>
                <a:gd name="connsiteX8" fmla="*/ 0 w 2898031"/>
                <a:gd name="connsiteY8" fmla="*/ 1052362 h 1919010"/>
                <a:gd name="connsiteX9" fmla="*/ 8201 w 2898031"/>
                <a:gd name="connsiteY9" fmla="*/ 1153420 h 1919010"/>
                <a:gd name="connsiteX10" fmla="*/ 143982 w 2898031"/>
                <a:gd name="connsiteY10" fmla="*/ 1248924 h 1919010"/>
                <a:gd name="connsiteX11" fmla="*/ 522366 w 2898031"/>
                <a:gd name="connsiteY11" fmla="*/ 1380242 h 1919010"/>
                <a:gd name="connsiteX12" fmla="*/ 1425970 w 2898031"/>
                <a:gd name="connsiteY12" fmla="*/ 1615576 h 1919010"/>
                <a:gd name="connsiteX13" fmla="*/ 1606390 w 2898031"/>
                <a:gd name="connsiteY13" fmla="*/ 1795995 h 1919010"/>
                <a:gd name="connsiteX14" fmla="*/ 1749905 w 2898031"/>
                <a:gd name="connsiteY14" fmla="*/ 1906708 h 1919010"/>
                <a:gd name="connsiteX15" fmla="*/ 1950827 w 2898031"/>
                <a:gd name="connsiteY15" fmla="*/ 1919010 h 1919010"/>
                <a:gd name="connsiteX16" fmla="*/ 2114845 w 2898031"/>
                <a:gd name="connsiteY16" fmla="*/ 1845201 h 1919010"/>
                <a:gd name="connsiteX17" fmla="*/ 2225557 w 2898031"/>
                <a:gd name="connsiteY17" fmla="*/ 1726288 h 1919010"/>
                <a:gd name="connsiteX18" fmla="*/ 2512589 w 2898031"/>
                <a:gd name="connsiteY18" fmla="*/ 1759092 h 1919010"/>
                <a:gd name="connsiteX19" fmla="*/ 2857027 w 2898031"/>
                <a:gd name="connsiteY19" fmla="*/ 1783694 h 1919010"/>
                <a:gd name="connsiteX20" fmla="*/ 2898031 w 2898031"/>
                <a:gd name="connsiteY20" fmla="*/ 1730388 h 1919010"/>
                <a:gd name="connsiteX21" fmla="*/ 1417768 w 2898031"/>
                <a:gd name="connsiteY21" fmla="*/ 0 h 1919010"/>
                <a:gd name="connsiteX22" fmla="*/ 1425970 w 2898031"/>
                <a:gd name="connsiteY22" fmla="*/ 24603 h 1919010"/>
                <a:gd name="connsiteX0" fmla="*/ 1421870 w 3071652"/>
                <a:gd name="connsiteY0" fmla="*/ 4099 h 1919010"/>
                <a:gd name="connsiteX1" fmla="*/ 663286 w 3071652"/>
                <a:gd name="connsiteY1" fmla="*/ 184519 h 1919010"/>
                <a:gd name="connsiteX2" fmla="*/ 745295 w 3071652"/>
                <a:gd name="connsiteY2" fmla="*/ 356738 h 1919010"/>
                <a:gd name="connsiteX3" fmla="*/ 691990 w 3071652"/>
                <a:gd name="connsiteY3" fmla="*/ 533057 h 1919010"/>
                <a:gd name="connsiteX4" fmla="*/ 597679 w 3071652"/>
                <a:gd name="connsiteY4" fmla="*/ 647870 h 1919010"/>
                <a:gd name="connsiteX5" fmla="*/ 380356 w 3071652"/>
                <a:gd name="connsiteY5" fmla="*/ 783185 h 1919010"/>
                <a:gd name="connsiteX6" fmla="*/ 195835 w 3071652"/>
                <a:gd name="connsiteY6" fmla="*/ 861093 h 1919010"/>
                <a:gd name="connsiteX7" fmla="*/ 130228 w 3071652"/>
                <a:gd name="connsiteY7" fmla="*/ 934901 h 1919010"/>
                <a:gd name="connsiteX8" fmla="*/ 0 w 3071652"/>
                <a:gd name="connsiteY8" fmla="*/ 1052362 h 1919010"/>
                <a:gd name="connsiteX9" fmla="*/ 8201 w 3071652"/>
                <a:gd name="connsiteY9" fmla="*/ 1153420 h 1919010"/>
                <a:gd name="connsiteX10" fmla="*/ 143982 w 3071652"/>
                <a:gd name="connsiteY10" fmla="*/ 1248924 h 1919010"/>
                <a:gd name="connsiteX11" fmla="*/ 522366 w 3071652"/>
                <a:gd name="connsiteY11" fmla="*/ 1380242 h 1919010"/>
                <a:gd name="connsiteX12" fmla="*/ 1425970 w 3071652"/>
                <a:gd name="connsiteY12" fmla="*/ 1615576 h 1919010"/>
                <a:gd name="connsiteX13" fmla="*/ 1606390 w 3071652"/>
                <a:gd name="connsiteY13" fmla="*/ 1795995 h 1919010"/>
                <a:gd name="connsiteX14" fmla="*/ 1749905 w 3071652"/>
                <a:gd name="connsiteY14" fmla="*/ 1906708 h 1919010"/>
                <a:gd name="connsiteX15" fmla="*/ 1950827 w 3071652"/>
                <a:gd name="connsiteY15" fmla="*/ 1919010 h 1919010"/>
                <a:gd name="connsiteX16" fmla="*/ 2114845 w 3071652"/>
                <a:gd name="connsiteY16" fmla="*/ 1845201 h 1919010"/>
                <a:gd name="connsiteX17" fmla="*/ 2225557 w 3071652"/>
                <a:gd name="connsiteY17" fmla="*/ 1726288 h 1919010"/>
                <a:gd name="connsiteX18" fmla="*/ 2512589 w 3071652"/>
                <a:gd name="connsiteY18" fmla="*/ 1759092 h 1919010"/>
                <a:gd name="connsiteX19" fmla="*/ 2857027 w 3071652"/>
                <a:gd name="connsiteY19" fmla="*/ 1783694 h 1919010"/>
                <a:gd name="connsiteX20" fmla="*/ 3071652 w 3071652"/>
                <a:gd name="connsiteY20" fmla="*/ 1904008 h 1919010"/>
                <a:gd name="connsiteX21" fmla="*/ 1417768 w 3071652"/>
                <a:gd name="connsiteY21" fmla="*/ 0 h 1919010"/>
                <a:gd name="connsiteX22" fmla="*/ 1425970 w 3071652"/>
                <a:gd name="connsiteY22" fmla="*/ 24603 h 1919010"/>
                <a:gd name="connsiteX0" fmla="*/ 1421870 w 3071652"/>
                <a:gd name="connsiteY0" fmla="*/ 4099 h 1922591"/>
                <a:gd name="connsiteX1" fmla="*/ 663286 w 3071652"/>
                <a:gd name="connsiteY1" fmla="*/ 184519 h 1922591"/>
                <a:gd name="connsiteX2" fmla="*/ 745295 w 3071652"/>
                <a:gd name="connsiteY2" fmla="*/ 356738 h 1922591"/>
                <a:gd name="connsiteX3" fmla="*/ 691990 w 3071652"/>
                <a:gd name="connsiteY3" fmla="*/ 533057 h 1922591"/>
                <a:gd name="connsiteX4" fmla="*/ 597679 w 3071652"/>
                <a:gd name="connsiteY4" fmla="*/ 647870 h 1922591"/>
                <a:gd name="connsiteX5" fmla="*/ 380356 w 3071652"/>
                <a:gd name="connsiteY5" fmla="*/ 783185 h 1922591"/>
                <a:gd name="connsiteX6" fmla="*/ 195835 w 3071652"/>
                <a:gd name="connsiteY6" fmla="*/ 861093 h 1922591"/>
                <a:gd name="connsiteX7" fmla="*/ 130228 w 3071652"/>
                <a:gd name="connsiteY7" fmla="*/ 934901 h 1922591"/>
                <a:gd name="connsiteX8" fmla="*/ 0 w 3071652"/>
                <a:gd name="connsiteY8" fmla="*/ 1052362 h 1922591"/>
                <a:gd name="connsiteX9" fmla="*/ 8201 w 3071652"/>
                <a:gd name="connsiteY9" fmla="*/ 1153420 h 1922591"/>
                <a:gd name="connsiteX10" fmla="*/ 143982 w 3071652"/>
                <a:gd name="connsiteY10" fmla="*/ 1248924 h 1922591"/>
                <a:gd name="connsiteX11" fmla="*/ 522366 w 3071652"/>
                <a:gd name="connsiteY11" fmla="*/ 1380242 h 1922591"/>
                <a:gd name="connsiteX12" fmla="*/ 1425970 w 3071652"/>
                <a:gd name="connsiteY12" fmla="*/ 1615576 h 1922591"/>
                <a:gd name="connsiteX13" fmla="*/ 1606390 w 3071652"/>
                <a:gd name="connsiteY13" fmla="*/ 1795995 h 1922591"/>
                <a:gd name="connsiteX14" fmla="*/ 1749905 w 3071652"/>
                <a:gd name="connsiteY14" fmla="*/ 1906708 h 1922591"/>
                <a:gd name="connsiteX15" fmla="*/ 1950827 w 3071652"/>
                <a:gd name="connsiteY15" fmla="*/ 1919010 h 1922591"/>
                <a:gd name="connsiteX16" fmla="*/ 2114845 w 3071652"/>
                <a:gd name="connsiteY16" fmla="*/ 1845201 h 1922591"/>
                <a:gd name="connsiteX17" fmla="*/ 2225557 w 3071652"/>
                <a:gd name="connsiteY17" fmla="*/ 1726288 h 1922591"/>
                <a:gd name="connsiteX18" fmla="*/ 2512589 w 3071652"/>
                <a:gd name="connsiteY18" fmla="*/ 1759092 h 1922591"/>
                <a:gd name="connsiteX19" fmla="*/ 2938050 w 3071652"/>
                <a:gd name="connsiteY19" fmla="*/ 1922591 h 1922591"/>
                <a:gd name="connsiteX20" fmla="*/ 3071652 w 3071652"/>
                <a:gd name="connsiteY20" fmla="*/ 1904008 h 1922591"/>
                <a:gd name="connsiteX21" fmla="*/ 1417768 w 3071652"/>
                <a:gd name="connsiteY21" fmla="*/ 0 h 1922591"/>
                <a:gd name="connsiteX22" fmla="*/ 1425970 w 3071652"/>
                <a:gd name="connsiteY22" fmla="*/ 24603 h 1922591"/>
                <a:gd name="connsiteX0" fmla="*/ 1421870 w 3071652"/>
                <a:gd name="connsiteY0" fmla="*/ 4099 h 1922591"/>
                <a:gd name="connsiteX1" fmla="*/ 663286 w 3071652"/>
                <a:gd name="connsiteY1" fmla="*/ 184519 h 1922591"/>
                <a:gd name="connsiteX2" fmla="*/ 745295 w 3071652"/>
                <a:gd name="connsiteY2" fmla="*/ 356738 h 1922591"/>
                <a:gd name="connsiteX3" fmla="*/ 691990 w 3071652"/>
                <a:gd name="connsiteY3" fmla="*/ 533057 h 1922591"/>
                <a:gd name="connsiteX4" fmla="*/ 597679 w 3071652"/>
                <a:gd name="connsiteY4" fmla="*/ 647870 h 1922591"/>
                <a:gd name="connsiteX5" fmla="*/ 380356 w 3071652"/>
                <a:gd name="connsiteY5" fmla="*/ 783185 h 1922591"/>
                <a:gd name="connsiteX6" fmla="*/ 195835 w 3071652"/>
                <a:gd name="connsiteY6" fmla="*/ 861093 h 1922591"/>
                <a:gd name="connsiteX7" fmla="*/ 130228 w 3071652"/>
                <a:gd name="connsiteY7" fmla="*/ 934901 h 1922591"/>
                <a:gd name="connsiteX8" fmla="*/ 0 w 3071652"/>
                <a:gd name="connsiteY8" fmla="*/ 1052362 h 1922591"/>
                <a:gd name="connsiteX9" fmla="*/ 8201 w 3071652"/>
                <a:gd name="connsiteY9" fmla="*/ 1153420 h 1922591"/>
                <a:gd name="connsiteX10" fmla="*/ 143982 w 3071652"/>
                <a:gd name="connsiteY10" fmla="*/ 1248924 h 1922591"/>
                <a:gd name="connsiteX11" fmla="*/ 522366 w 3071652"/>
                <a:gd name="connsiteY11" fmla="*/ 1380242 h 1922591"/>
                <a:gd name="connsiteX12" fmla="*/ 1425970 w 3071652"/>
                <a:gd name="connsiteY12" fmla="*/ 1615576 h 1922591"/>
                <a:gd name="connsiteX13" fmla="*/ 1606390 w 3071652"/>
                <a:gd name="connsiteY13" fmla="*/ 1795995 h 1922591"/>
                <a:gd name="connsiteX14" fmla="*/ 1749905 w 3071652"/>
                <a:gd name="connsiteY14" fmla="*/ 1906708 h 1922591"/>
                <a:gd name="connsiteX15" fmla="*/ 1950827 w 3071652"/>
                <a:gd name="connsiteY15" fmla="*/ 1919010 h 1922591"/>
                <a:gd name="connsiteX16" fmla="*/ 2114845 w 3071652"/>
                <a:gd name="connsiteY16" fmla="*/ 1845201 h 1922591"/>
                <a:gd name="connsiteX17" fmla="*/ 2512589 w 3071652"/>
                <a:gd name="connsiteY17" fmla="*/ 1759092 h 1922591"/>
                <a:gd name="connsiteX18" fmla="*/ 2938050 w 3071652"/>
                <a:gd name="connsiteY18" fmla="*/ 1922591 h 1922591"/>
                <a:gd name="connsiteX19" fmla="*/ 3071652 w 3071652"/>
                <a:gd name="connsiteY19" fmla="*/ 1904008 h 1922591"/>
                <a:gd name="connsiteX20" fmla="*/ 1417768 w 3071652"/>
                <a:gd name="connsiteY20" fmla="*/ 0 h 1922591"/>
                <a:gd name="connsiteX21" fmla="*/ 1425970 w 3071652"/>
                <a:gd name="connsiteY21" fmla="*/ 24603 h 1922591"/>
                <a:gd name="connsiteX0" fmla="*/ 1421870 w 3071652"/>
                <a:gd name="connsiteY0" fmla="*/ 4099 h 1922591"/>
                <a:gd name="connsiteX1" fmla="*/ 663286 w 3071652"/>
                <a:gd name="connsiteY1" fmla="*/ 184519 h 1922591"/>
                <a:gd name="connsiteX2" fmla="*/ 745295 w 3071652"/>
                <a:gd name="connsiteY2" fmla="*/ 356738 h 1922591"/>
                <a:gd name="connsiteX3" fmla="*/ 691990 w 3071652"/>
                <a:gd name="connsiteY3" fmla="*/ 533057 h 1922591"/>
                <a:gd name="connsiteX4" fmla="*/ 597679 w 3071652"/>
                <a:gd name="connsiteY4" fmla="*/ 647870 h 1922591"/>
                <a:gd name="connsiteX5" fmla="*/ 380356 w 3071652"/>
                <a:gd name="connsiteY5" fmla="*/ 783185 h 1922591"/>
                <a:gd name="connsiteX6" fmla="*/ 195835 w 3071652"/>
                <a:gd name="connsiteY6" fmla="*/ 861093 h 1922591"/>
                <a:gd name="connsiteX7" fmla="*/ 130228 w 3071652"/>
                <a:gd name="connsiteY7" fmla="*/ 934901 h 1922591"/>
                <a:gd name="connsiteX8" fmla="*/ 0 w 3071652"/>
                <a:gd name="connsiteY8" fmla="*/ 1052362 h 1922591"/>
                <a:gd name="connsiteX9" fmla="*/ 8201 w 3071652"/>
                <a:gd name="connsiteY9" fmla="*/ 1153420 h 1922591"/>
                <a:gd name="connsiteX10" fmla="*/ 143982 w 3071652"/>
                <a:gd name="connsiteY10" fmla="*/ 1248924 h 1922591"/>
                <a:gd name="connsiteX11" fmla="*/ 522366 w 3071652"/>
                <a:gd name="connsiteY11" fmla="*/ 1380242 h 1922591"/>
                <a:gd name="connsiteX12" fmla="*/ 1425970 w 3071652"/>
                <a:gd name="connsiteY12" fmla="*/ 1615576 h 1922591"/>
                <a:gd name="connsiteX13" fmla="*/ 1606390 w 3071652"/>
                <a:gd name="connsiteY13" fmla="*/ 1795995 h 1922591"/>
                <a:gd name="connsiteX14" fmla="*/ 1749905 w 3071652"/>
                <a:gd name="connsiteY14" fmla="*/ 1906708 h 1922591"/>
                <a:gd name="connsiteX15" fmla="*/ 1950827 w 3071652"/>
                <a:gd name="connsiteY15" fmla="*/ 1919010 h 1922591"/>
                <a:gd name="connsiteX16" fmla="*/ 2114845 w 3071652"/>
                <a:gd name="connsiteY16" fmla="*/ 1845201 h 1922591"/>
                <a:gd name="connsiteX17" fmla="*/ 2938050 w 3071652"/>
                <a:gd name="connsiteY17" fmla="*/ 1922591 h 1922591"/>
                <a:gd name="connsiteX18" fmla="*/ 3071652 w 3071652"/>
                <a:gd name="connsiteY18" fmla="*/ 1904008 h 1922591"/>
                <a:gd name="connsiteX19" fmla="*/ 1417768 w 3071652"/>
                <a:gd name="connsiteY19" fmla="*/ 0 h 1922591"/>
                <a:gd name="connsiteX20" fmla="*/ 1425970 w 3071652"/>
                <a:gd name="connsiteY20" fmla="*/ 24603 h 1922591"/>
                <a:gd name="connsiteX0" fmla="*/ 1421870 w 3071652"/>
                <a:gd name="connsiteY0" fmla="*/ 4099 h 1922591"/>
                <a:gd name="connsiteX1" fmla="*/ 663286 w 3071652"/>
                <a:gd name="connsiteY1" fmla="*/ 184519 h 1922591"/>
                <a:gd name="connsiteX2" fmla="*/ 745295 w 3071652"/>
                <a:gd name="connsiteY2" fmla="*/ 356738 h 1922591"/>
                <a:gd name="connsiteX3" fmla="*/ 691990 w 3071652"/>
                <a:gd name="connsiteY3" fmla="*/ 533057 h 1922591"/>
                <a:gd name="connsiteX4" fmla="*/ 597679 w 3071652"/>
                <a:gd name="connsiteY4" fmla="*/ 647870 h 1922591"/>
                <a:gd name="connsiteX5" fmla="*/ 380356 w 3071652"/>
                <a:gd name="connsiteY5" fmla="*/ 783185 h 1922591"/>
                <a:gd name="connsiteX6" fmla="*/ 195835 w 3071652"/>
                <a:gd name="connsiteY6" fmla="*/ 861093 h 1922591"/>
                <a:gd name="connsiteX7" fmla="*/ 130228 w 3071652"/>
                <a:gd name="connsiteY7" fmla="*/ 934901 h 1922591"/>
                <a:gd name="connsiteX8" fmla="*/ 0 w 3071652"/>
                <a:gd name="connsiteY8" fmla="*/ 1052362 h 1922591"/>
                <a:gd name="connsiteX9" fmla="*/ 8201 w 3071652"/>
                <a:gd name="connsiteY9" fmla="*/ 1153420 h 1922591"/>
                <a:gd name="connsiteX10" fmla="*/ 143982 w 3071652"/>
                <a:gd name="connsiteY10" fmla="*/ 1248924 h 1922591"/>
                <a:gd name="connsiteX11" fmla="*/ 522366 w 3071652"/>
                <a:gd name="connsiteY11" fmla="*/ 1380242 h 1922591"/>
                <a:gd name="connsiteX12" fmla="*/ 1425970 w 3071652"/>
                <a:gd name="connsiteY12" fmla="*/ 1615576 h 1922591"/>
                <a:gd name="connsiteX13" fmla="*/ 1606390 w 3071652"/>
                <a:gd name="connsiteY13" fmla="*/ 1795995 h 1922591"/>
                <a:gd name="connsiteX14" fmla="*/ 1749905 w 3071652"/>
                <a:gd name="connsiteY14" fmla="*/ 1906708 h 1922591"/>
                <a:gd name="connsiteX15" fmla="*/ 1950827 w 3071652"/>
                <a:gd name="connsiteY15" fmla="*/ 1919010 h 1922591"/>
                <a:gd name="connsiteX16" fmla="*/ 2114845 w 3071652"/>
                <a:gd name="connsiteY16" fmla="*/ 1845201 h 1922591"/>
                <a:gd name="connsiteX17" fmla="*/ 2559509 w 3071652"/>
                <a:gd name="connsiteY17" fmla="*/ 1889528 h 1922591"/>
                <a:gd name="connsiteX18" fmla="*/ 2938050 w 3071652"/>
                <a:gd name="connsiteY18" fmla="*/ 1922591 h 1922591"/>
                <a:gd name="connsiteX19" fmla="*/ 3071652 w 3071652"/>
                <a:gd name="connsiteY19" fmla="*/ 1904008 h 1922591"/>
                <a:gd name="connsiteX20" fmla="*/ 1417768 w 3071652"/>
                <a:gd name="connsiteY20" fmla="*/ 0 h 1922591"/>
                <a:gd name="connsiteX21" fmla="*/ 1425970 w 3071652"/>
                <a:gd name="connsiteY21" fmla="*/ 24603 h 1922591"/>
                <a:gd name="connsiteX0" fmla="*/ 1421870 w 3071652"/>
                <a:gd name="connsiteY0" fmla="*/ 4099 h 1922591"/>
                <a:gd name="connsiteX1" fmla="*/ 663286 w 3071652"/>
                <a:gd name="connsiteY1" fmla="*/ 184519 h 1922591"/>
                <a:gd name="connsiteX2" fmla="*/ 745295 w 3071652"/>
                <a:gd name="connsiteY2" fmla="*/ 356738 h 1922591"/>
                <a:gd name="connsiteX3" fmla="*/ 691990 w 3071652"/>
                <a:gd name="connsiteY3" fmla="*/ 533057 h 1922591"/>
                <a:gd name="connsiteX4" fmla="*/ 597679 w 3071652"/>
                <a:gd name="connsiteY4" fmla="*/ 647870 h 1922591"/>
                <a:gd name="connsiteX5" fmla="*/ 380356 w 3071652"/>
                <a:gd name="connsiteY5" fmla="*/ 783185 h 1922591"/>
                <a:gd name="connsiteX6" fmla="*/ 195835 w 3071652"/>
                <a:gd name="connsiteY6" fmla="*/ 861093 h 1922591"/>
                <a:gd name="connsiteX7" fmla="*/ 130228 w 3071652"/>
                <a:gd name="connsiteY7" fmla="*/ 934901 h 1922591"/>
                <a:gd name="connsiteX8" fmla="*/ 0 w 3071652"/>
                <a:gd name="connsiteY8" fmla="*/ 1052362 h 1922591"/>
                <a:gd name="connsiteX9" fmla="*/ 8201 w 3071652"/>
                <a:gd name="connsiteY9" fmla="*/ 1153420 h 1922591"/>
                <a:gd name="connsiteX10" fmla="*/ 143982 w 3071652"/>
                <a:gd name="connsiteY10" fmla="*/ 1248924 h 1922591"/>
                <a:gd name="connsiteX11" fmla="*/ 522366 w 3071652"/>
                <a:gd name="connsiteY11" fmla="*/ 1380242 h 1922591"/>
                <a:gd name="connsiteX12" fmla="*/ 1425970 w 3071652"/>
                <a:gd name="connsiteY12" fmla="*/ 1615576 h 1922591"/>
                <a:gd name="connsiteX13" fmla="*/ 1606390 w 3071652"/>
                <a:gd name="connsiteY13" fmla="*/ 1795995 h 1922591"/>
                <a:gd name="connsiteX14" fmla="*/ 1749905 w 3071652"/>
                <a:gd name="connsiteY14" fmla="*/ 1906708 h 1922591"/>
                <a:gd name="connsiteX15" fmla="*/ 1950827 w 3071652"/>
                <a:gd name="connsiteY15" fmla="*/ 1919010 h 1922591"/>
                <a:gd name="connsiteX16" fmla="*/ 2114845 w 3071652"/>
                <a:gd name="connsiteY16" fmla="*/ 1845201 h 1922591"/>
                <a:gd name="connsiteX17" fmla="*/ 2547935 w 3071652"/>
                <a:gd name="connsiteY17" fmla="*/ 1912677 h 1922591"/>
                <a:gd name="connsiteX18" fmla="*/ 2938050 w 3071652"/>
                <a:gd name="connsiteY18" fmla="*/ 1922591 h 1922591"/>
                <a:gd name="connsiteX19" fmla="*/ 3071652 w 3071652"/>
                <a:gd name="connsiteY19" fmla="*/ 1904008 h 1922591"/>
                <a:gd name="connsiteX20" fmla="*/ 1417768 w 3071652"/>
                <a:gd name="connsiteY20" fmla="*/ 0 h 1922591"/>
                <a:gd name="connsiteX21" fmla="*/ 1425970 w 3071652"/>
                <a:gd name="connsiteY21" fmla="*/ 24603 h 192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71652" h="1922591">
                  <a:moveTo>
                    <a:pt x="1421870" y="4099"/>
                  </a:moveTo>
                  <a:lnTo>
                    <a:pt x="663286" y="184519"/>
                  </a:lnTo>
                  <a:lnTo>
                    <a:pt x="745295" y="356738"/>
                  </a:lnTo>
                  <a:lnTo>
                    <a:pt x="691990" y="533057"/>
                  </a:lnTo>
                  <a:lnTo>
                    <a:pt x="597679" y="647870"/>
                  </a:lnTo>
                  <a:lnTo>
                    <a:pt x="380356" y="783185"/>
                  </a:lnTo>
                  <a:lnTo>
                    <a:pt x="195835" y="861093"/>
                  </a:lnTo>
                  <a:lnTo>
                    <a:pt x="130228" y="934901"/>
                  </a:lnTo>
                  <a:lnTo>
                    <a:pt x="0" y="1052362"/>
                  </a:lnTo>
                  <a:lnTo>
                    <a:pt x="8201" y="1153420"/>
                  </a:lnTo>
                  <a:lnTo>
                    <a:pt x="143982" y="1248924"/>
                  </a:lnTo>
                  <a:lnTo>
                    <a:pt x="522366" y="1380242"/>
                  </a:lnTo>
                  <a:lnTo>
                    <a:pt x="1425970" y="1615576"/>
                  </a:lnTo>
                  <a:lnTo>
                    <a:pt x="1606390" y="1795995"/>
                  </a:lnTo>
                  <a:lnTo>
                    <a:pt x="1749905" y="1906708"/>
                  </a:lnTo>
                  <a:lnTo>
                    <a:pt x="1950827" y="1919010"/>
                  </a:lnTo>
                  <a:lnTo>
                    <a:pt x="2114845" y="1845201"/>
                  </a:lnTo>
                  <a:lnTo>
                    <a:pt x="2547935" y="1912677"/>
                  </a:lnTo>
                  <a:lnTo>
                    <a:pt x="2938050" y="1922591"/>
                  </a:lnTo>
                  <a:lnTo>
                    <a:pt x="3071652" y="1904008"/>
                  </a:lnTo>
                  <a:lnTo>
                    <a:pt x="1417768" y="0"/>
                  </a:lnTo>
                  <a:lnTo>
                    <a:pt x="1425970" y="24603"/>
                  </a:lnTo>
                </a:path>
              </a:pathLst>
            </a:cu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8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  <a:latin typeface="Calibri" panose="020F0502020204030204" pitchFamily="34" charset="0"/>
              </a:rPr>
              <a:t> Intro: Project </a:t>
            </a:r>
            <a:r>
              <a:rPr lang="en-US" dirty="0" smtClean="0">
                <a:solidFill>
                  <a:srgbClr val="214283"/>
                </a:solidFill>
              </a:rPr>
              <a:t>Scope</a:t>
            </a:r>
            <a:endParaRPr lang="en-US" dirty="0">
              <a:solidFill>
                <a:srgbClr val="214283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8" r="11443" b="844"/>
          <a:stretch/>
        </p:blipFill>
        <p:spPr bwMode="auto">
          <a:xfrm>
            <a:off x="0" y="914400"/>
            <a:ext cx="914399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\\SERVER\share\Photo Library\Projects\Barnum Point\0grant photos\Revised grant photos\P101000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"/>
          <a:stretch/>
        </p:blipFill>
        <p:spPr bwMode="auto">
          <a:xfrm>
            <a:off x="5035341" y="4678680"/>
            <a:ext cx="4032459" cy="2103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\\SERVER\share\Photo Library\Projects\Barnum Point\0grant photos\Revised grant photos\West Tract shore entrance to Triangle Cove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78680"/>
            <a:ext cx="2804160" cy="2103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b="16720"/>
          <a:stretch/>
        </p:blipFill>
        <p:spPr bwMode="auto">
          <a:xfrm>
            <a:off x="2971800" y="4678680"/>
            <a:ext cx="1977390" cy="2103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90160" y="6443246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&quot;No&quot; Symbol 1"/>
          <p:cNvSpPr/>
          <p:nvPr/>
        </p:nvSpPr>
        <p:spPr bwMode="auto">
          <a:xfrm rot="5400000">
            <a:off x="2514600" y="3581400"/>
            <a:ext cx="533400" cy="5334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9" name="&quot;No&quot; Symbol 8"/>
          <p:cNvSpPr/>
          <p:nvPr/>
        </p:nvSpPr>
        <p:spPr bwMode="auto">
          <a:xfrm rot="5400000">
            <a:off x="6172200" y="2743200"/>
            <a:ext cx="533400" cy="5334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29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\share\Photo Library\Projects\Barnum Point\0grant photos\Revised grant photos\IMG_70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9"/>
          <a:stretch/>
        </p:blipFill>
        <p:spPr bwMode="auto">
          <a:xfrm>
            <a:off x="-152400" y="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-152400" y="0"/>
            <a:ext cx="10668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58" y="0"/>
            <a:ext cx="8229600" cy="838200"/>
          </a:xfrm>
        </p:spPr>
        <p:txBody>
          <a:bodyPr anchor="ctr"/>
          <a:lstStyle/>
          <a:p>
            <a:r>
              <a:rPr lang="en-US" dirty="0" smtClean="0">
                <a:solidFill>
                  <a:srgbClr val="214283"/>
                </a:solidFill>
                <a:latin typeface="Calibri" panose="020F0502020204030204" pitchFamily="34" charset="0"/>
              </a:rPr>
              <a:t> Intro: Project Budget</a:t>
            </a:r>
            <a:endParaRPr lang="en-US" dirty="0">
              <a:solidFill>
                <a:srgbClr val="214283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8763000" cy="5257800"/>
          </a:xfrm>
        </p:spPr>
        <p:txBody>
          <a:bodyPr/>
          <a:lstStyle/>
          <a:p>
            <a:pPr marL="0" lvl="2" indent="0">
              <a:buSzTx/>
            </a:pPr>
            <a:r>
              <a:rPr lang="en-US" sz="2800" dirty="0" smtClean="0">
                <a:solidFill>
                  <a:srgbClr val="214283"/>
                </a:solidFill>
              </a:rPr>
              <a:t>Sources:	</a:t>
            </a:r>
            <a:r>
              <a:rPr lang="en-US" dirty="0" smtClean="0">
                <a:solidFill>
                  <a:srgbClr val="21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WWRP - Water Access</a:t>
            </a:r>
            <a:r>
              <a:rPr lang="en-US" dirty="0">
                <a:solidFill>
                  <a:srgbClr val="21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dirty="0" smtClean="0">
                <a:solidFill>
                  <a:srgbClr val="21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$1,575,000</a:t>
            </a:r>
            <a:r>
              <a:rPr lang="en-US" dirty="0">
                <a:solidFill>
                  <a:srgbClr val="21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dirty="0" smtClean="0">
                <a:solidFill>
                  <a:srgbClr val="21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(43% </a:t>
            </a:r>
            <a:r>
              <a:rPr lang="en-US" dirty="0">
                <a:solidFill>
                  <a:srgbClr val="21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dirty="0" smtClean="0">
                <a:solidFill>
                  <a:srgbClr val="21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total)</a:t>
            </a:r>
          </a:p>
          <a:p>
            <a:pPr marL="0" lvl="2" indent="0">
              <a:buSzTx/>
            </a:pPr>
            <a:r>
              <a:rPr lang="en-US" dirty="0" smtClean="0">
                <a:solidFill>
                  <a:srgbClr val="214283"/>
                </a:solidFill>
              </a:rPr>
              <a:t>		RCO ALEA		$1,000,000	(27% of total)	</a:t>
            </a:r>
          </a:p>
          <a:p>
            <a:pPr marL="0" lvl="2" indent="0">
              <a:buSzTx/>
            </a:pPr>
            <a:r>
              <a:rPr lang="en-US" dirty="0" smtClean="0">
                <a:solidFill>
                  <a:srgbClr val="214283"/>
                </a:solidFill>
              </a:rPr>
              <a:t>		Federal (USFWS)		$   737,000	(20% </a:t>
            </a:r>
            <a:r>
              <a:rPr lang="en-US" dirty="0">
                <a:solidFill>
                  <a:srgbClr val="214283"/>
                </a:solidFill>
              </a:rPr>
              <a:t>of </a:t>
            </a:r>
            <a:r>
              <a:rPr lang="en-US" dirty="0" smtClean="0">
                <a:solidFill>
                  <a:srgbClr val="214283"/>
                </a:solidFill>
              </a:rPr>
              <a:t>total)</a:t>
            </a:r>
          </a:p>
          <a:p>
            <a:pPr marL="0" lvl="2" indent="0">
              <a:buSzTx/>
            </a:pPr>
            <a:r>
              <a:rPr lang="en-US" dirty="0" smtClean="0">
                <a:solidFill>
                  <a:srgbClr val="214283"/>
                </a:solidFill>
              </a:rPr>
              <a:t>		Conservation Futures	$   250,000</a:t>
            </a:r>
            <a:r>
              <a:rPr lang="en-US" dirty="0">
                <a:solidFill>
                  <a:srgbClr val="214283"/>
                </a:solidFill>
              </a:rPr>
              <a:t>	</a:t>
            </a:r>
            <a:r>
              <a:rPr lang="en-US" dirty="0" smtClean="0">
                <a:solidFill>
                  <a:srgbClr val="214283"/>
                </a:solidFill>
              </a:rPr>
              <a:t>(  7% of total)</a:t>
            </a:r>
          </a:p>
          <a:p>
            <a:pPr marL="0" lvl="2" indent="0">
              <a:buSzTx/>
            </a:pPr>
            <a:r>
              <a:rPr lang="en-US" dirty="0" smtClean="0">
                <a:solidFill>
                  <a:srgbClr val="214283"/>
                </a:solidFill>
              </a:rPr>
              <a:t>		</a:t>
            </a:r>
            <a:r>
              <a:rPr lang="en-US" u="sng" dirty="0" smtClean="0">
                <a:solidFill>
                  <a:srgbClr val="214283"/>
                </a:solidFill>
              </a:rPr>
              <a:t>Private Cash Donations	$   118,000	(  3% of total)</a:t>
            </a:r>
          </a:p>
          <a:p>
            <a:pPr marL="0" lvl="2" indent="0">
              <a:buSzTx/>
            </a:pPr>
            <a:r>
              <a:rPr lang="en-US" b="1" dirty="0" smtClean="0">
                <a:solidFill>
                  <a:srgbClr val="214283"/>
                </a:solidFill>
              </a:rPr>
              <a:t>		TOTAL			$3,680,000</a:t>
            </a:r>
          </a:p>
          <a:p>
            <a:pPr marL="0" lvl="2" indent="0">
              <a:buSzTx/>
            </a:pPr>
            <a:endParaRPr lang="en-US" b="1" dirty="0" smtClean="0">
              <a:solidFill>
                <a:srgbClr val="214283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214283"/>
                </a:solidFill>
              </a:rPr>
              <a:t>Fund Use:</a:t>
            </a:r>
            <a:r>
              <a:rPr lang="en-US" sz="2000" dirty="0" smtClean="0">
                <a:solidFill>
                  <a:srgbClr val="214283"/>
                </a:solidFill>
              </a:rPr>
              <a:t>	Land Acquisition		$3,500,000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214283"/>
                </a:solidFill>
              </a:rPr>
              <a:t>		Demolition		$   150,000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214283"/>
                </a:solidFill>
              </a:rPr>
              <a:t>		</a:t>
            </a:r>
            <a:r>
              <a:rPr lang="en-US" sz="2000" u="sng" dirty="0" smtClean="0">
                <a:solidFill>
                  <a:srgbClr val="214283"/>
                </a:solidFill>
              </a:rPr>
              <a:t>Administration		$     30,000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214283"/>
                </a:solidFill>
              </a:rPr>
              <a:t>		TOTAL			$3,680,000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90160" y="6443246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6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2" t="4155" r="31829" b="13322"/>
          <a:stretch/>
        </p:blipFill>
        <p:spPr bwMode="auto">
          <a:xfrm>
            <a:off x="76200" y="990600"/>
            <a:ext cx="3399099" cy="5810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92010" y="950893"/>
            <a:ext cx="5465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83% of Camano Island beaches are privately owned.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8229600" cy="838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9pPr>
          </a:lstStyle>
          <a:p>
            <a:r>
              <a:rPr lang="en-US" kern="0" dirty="0" smtClean="0">
                <a:solidFill>
                  <a:srgbClr val="214283"/>
                </a:solidFill>
              </a:rPr>
              <a:t> 1. Public Need</a:t>
            </a:r>
            <a:endParaRPr lang="en-US" kern="0" dirty="0">
              <a:solidFill>
                <a:srgbClr val="214283"/>
              </a:solidFill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683486" y="4343400"/>
            <a:ext cx="274320" cy="275084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896271" y="4572000"/>
            <a:ext cx="310915" cy="307813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1947050" y="1447800"/>
            <a:ext cx="186550" cy="184688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1412751" y="2881043"/>
            <a:ext cx="466374" cy="46172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5" name="5-Point Star 14"/>
          <p:cNvSpPr/>
          <p:nvPr/>
        </p:nvSpPr>
        <p:spPr bwMode="auto">
          <a:xfrm>
            <a:off x="708386" y="1676400"/>
            <a:ext cx="139912" cy="138516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6" name="5-Point Star 15"/>
          <p:cNvSpPr/>
          <p:nvPr/>
        </p:nvSpPr>
        <p:spPr bwMode="auto">
          <a:xfrm>
            <a:off x="457200" y="3497508"/>
            <a:ext cx="186550" cy="184688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7" name="5-Point Star 16"/>
          <p:cNvSpPr/>
          <p:nvPr/>
        </p:nvSpPr>
        <p:spPr bwMode="auto">
          <a:xfrm>
            <a:off x="2520096" y="5271684"/>
            <a:ext cx="139912" cy="138516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8" name="5-Point Star 17"/>
          <p:cNvSpPr/>
          <p:nvPr/>
        </p:nvSpPr>
        <p:spPr bwMode="auto">
          <a:xfrm>
            <a:off x="1783080" y="2590800"/>
            <a:ext cx="274320" cy="274320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19" name="5-Point Star 18"/>
          <p:cNvSpPr/>
          <p:nvPr/>
        </p:nvSpPr>
        <p:spPr bwMode="auto">
          <a:xfrm>
            <a:off x="1371937" y="3693786"/>
            <a:ext cx="139912" cy="138516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pic>
        <p:nvPicPr>
          <p:cNvPr id="21" name="Picture 9" descr="\\SERVER\share\Photo Library\Projects\Barnum Point\TNC - Photo Credit Benjamin Drummond\tncwashington_526230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9587"/>
          <a:stretch/>
        </p:blipFill>
        <p:spPr bwMode="auto">
          <a:xfrm>
            <a:off x="3602467" y="1981200"/>
            <a:ext cx="5454723" cy="44744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5-Point Star 21"/>
          <p:cNvSpPr/>
          <p:nvPr/>
        </p:nvSpPr>
        <p:spPr bwMode="auto">
          <a:xfrm>
            <a:off x="457200" y="2133600"/>
            <a:ext cx="139912" cy="138516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415330" y="2973387"/>
            <a:ext cx="139912" cy="138516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4" name="5-Point Star 23"/>
          <p:cNvSpPr/>
          <p:nvPr/>
        </p:nvSpPr>
        <p:spPr bwMode="auto">
          <a:xfrm>
            <a:off x="480519" y="3204247"/>
            <a:ext cx="139912" cy="138516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5" name="5-Point Star 24"/>
          <p:cNvSpPr/>
          <p:nvPr/>
        </p:nvSpPr>
        <p:spPr bwMode="auto">
          <a:xfrm>
            <a:off x="3048000" y="6096000"/>
            <a:ext cx="186550" cy="184688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6" name="5-Point Star 25"/>
          <p:cNvSpPr/>
          <p:nvPr/>
        </p:nvSpPr>
        <p:spPr bwMode="auto">
          <a:xfrm>
            <a:off x="2209800" y="4953000"/>
            <a:ext cx="139912" cy="138516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7" name="5-Point Star 26"/>
          <p:cNvSpPr/>
          <p:nvPr/>
        </p:nvSpPr>
        <p:spPr bwMode="auto">
          <a:xfrm>
            <a:off x="2514600" y="5715000"/>
            <a:ext cx="139912" cy="138516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28" name="5-Point Star 27"/>
          <p:cNvSpPr/>
          <p:nvPr/>
        </p:nvSpPr>
        <p:spPr bwMode="auto">
          <a:xfrm>
            <a:off x="2209800" y="5424084"/>
            <a:ext cx="139912" cy="138516"/>
          </a:xfrm>
          <a:prstGeom prst="star5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27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\\SERVER\share\Photo Library\Projects\Barnum Point\0grant photos\Revised grant photos\_DSC9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 bwMode="auto">
          <a:xfrm>
            <a:off x="76200" y="990600"/>
            <a:ext cx="4747805" cy="28926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8229600" cy="838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9pPr>
          </a:lstStyle>
          <a:p>
            <a:r>
              <a:rPr lang="en-US" kern="0" dirty="0" smtClean="0">
                <a:solidFill>
                  <a:srgbClr val="214283"/>
                </a:solidFill>
              </a:rPr>
              <a:t> 1. Public Need</a:t>
            </a:r>
            <a:endParaRPr lang="en-US" kern="0" dirty="0">
              <a:solidFill>
                <a:srgbClr val="214283"/>
              </a:solidFill>
            </a:endParaRPr>
          </a:p>
        </p:txBody>
      </p:sp>
      <p:pic>
        <p:nvPicPr>
          <p:cNvPr id="3078" name="Picture 6" descr="\\SERVER\share\Photo Library\Projects\Barnum Point\Stanwood HS 5.31.16\IMG_36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7649"/>
          <a:stretch/>
        </p:blipFill>
        <p:spPr bwMode="auto">
          <a:xfrm>
            <a:off x="4970362" y="990600"/>
            <a:ext cx="4097438" cy="29028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SERVER\share\Photo Library\Projects\Barnum Point\0grant photos\Revised grant photos\P1010002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"/>
          <a:stretch/>
        </p:blipFill>
        <p:spPr bwMode="auto">
          <a:xfrm>
            <a:off x="76200" y="4038600"/>
            <a:ext cx="5259729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\\SERVER\share\Photo Library\Projects\Barnum Point\TNC - Photo Credit Benjamin Drummond\tncwashington_936657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759"/>
          <a:stretch/>
        </p:blipFill>
        <p:spPr bwMode="auto">
          <a:xfrm>
            <a:off x="5477558" y="4038600"/>
            <a:ext cx="3590242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96" y="4038600"/>
            <a:ext cx="3607604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90160" y="6443246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8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8229600" cy="838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9pPr>
          </a:lstStyle>
          <a:p>
            <a:r>
              <a:rPr lang="en-US" kern="0" dirty="0" smtClean="0">
                <a:solidFill>
                  <a:srgbClr val="214283"/>
                </a:solidFill>
              </a:rPr>
              <a:t> 1. Public Need</a:t>
            </a:r>
            <a:endParaRPr lang="en-US" kern="0" dirty="0">
              <a:solidFill>
                <a:srgbClr val="214283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0" b="4524"/>
          <a:stretch/>
        </p:blipFill>
        <p:spPr bwMode="auto">
          <a:xfrm>
            <a:off x="1219200" y="914400"/>
            <a:ext cx="660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\\SERVER\share\Photo Library\Projects\Barnum Point\0grant photos\Revised grant photos\P100098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48175"/>
            <a:ext cx="3733800" cy="2333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r="7555" b="17379"/>
          <a:stretch/>
        </p:blipFill>
        <p:spPr bwMode="auto">
          <a:xfrm>
            <a:off x="5029200" y="4171912"/>
            <a:ext cx="3733800" cy="2660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16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8108</TotalTime>
  <Words>278</Words>
  <Application>Microsoft Office PowerPoint</Application>
  <PresentationFormat>On-screen Show (4:3)</PresentationFormat>
  <Paragraphs>91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Blank Presentation</vt:lpstr>
      <vt:lpstr>Barnum Point Acquisition</vt:lpstr>
      <vt:lpstr> Intro: Regional Location</vt:lpstr>
      <vt:lpstr>PowerPoint Presentation</vt:lpstr>
      <vt:lpstr> Intro: Water Access Project Context</vt:lpstr>
      <vt:lpstr> Intro: Project Scope</vt:lpstr>
      <vt:lpstr> Intro: Project Budget</vt:lpstr>
      <vt:lpstr>PowerPoint Presentation</vt:lpstr>
      <vt:lpstr>PowerPoint Presentation</vt:lpstr>
      <vt:lpstr>PowerPoint Presentation</vt:lpstr>
      <vt:lpstr> 2. SCORP Priorities</vt:lpstr>
      <vt:lpstr> 3. Immediacy of Threat</vt:lpstr>
      <vt:lpstr>PowerPoint Presentation</vt:lpstr>
      <vt:lpstr> 5. Sustainability &amp; Environmental Stewardship</vt:lpstr>
      <vt:lpstr> 5. Sustainability &amp; Environmental Stewardship</vt:lpstr>
      <vt:lpstr> 5. Sustainability &amp; Environmental Stewardship</vt:lpstr>
      <vt:lpstr> 6. Site Suitability</vt:lpstr>
      <vt:lpstr> 7. Expansion</vt:lpstr>
      <vt:lpstr>PowerPoint Presentation</vt:lpstr>
      <vt:lpstr> 10. Cost Efficiencies</vt:lpstr>
      <vt:lpstr> Questions?</vt:lpstr>
      <vt:lpstr> Questions?</vt:lpstr>
    </vt:vector>
  </TitlesOfParts>
  <Company>The Nature Conservancy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Melinda Milner</dc:creator>
  <cp:lastModifiedBy>Ryan</cp:lastModifiedBy>
  <cp:revision>389</cp:revision>
  <dcterms:created xsi:type="dcterms:W3CDTF">2010-05-30T17:35:26Z</dcterms:created>
  <dcterms:modified xsi:type="dcterms:W3CDTF">2016-08-10T16:17:25Z</dcterms:modified>
</cp:coreProperties>
</file>