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9" r:id="rId3"/>
    <p:sldId id="266" r:id="rId4"/>
    <p:sldId id="274" r:id="rId5"/>
    <p:sldId id="272" r:id="rId6"/>
    <p:sldId id="273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Mill Creek Discharge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9138514943696743E-2"/>
          <c:y val="0.13746887408304734"/>
          <c:w val="0.84996542770863315"/>
          <c:h val="0.65467536034739993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'Mill Cr.'!$A$20:$A$5055</c:f>
              <c:numCache>
                <c:formatCode>m/d/yyyy\ h:mm</c:formatCode>
                <c:ptCount val="5036"/>
                <c:pt idx="0">
                  <c:v>40739.5</c:v>
                </c:pt>
                <c:pt idx="1">
                  <c:v>40739.520833333336</c:v>
                </c:pt>
                <c:pt idx="2">
                  <c:v>40739.541666666599</c:v>
                </c:pt>
                <c:pt idx="3">
                  <c:v>40739.5625</c:v>
                </c:pt>
                <c:pt idx="4">
                  <c:v>40739.583333333336</c:v>
                </c:pt>
                <c:pt idx="5">
                  <c:v>40739.604166666599</c:v>
                </c:pt>
                <c:pt idx="6">
                  <c:v>40739.624999999993</c:v>
                </c:pt>
                <c:pt idx="7">
                  <c:v>40739.645833333336</c:v>
                </c:pt>
                <c:pt idx="8">
                  <c:v>40739.666666666599</c:v>
                </c:pt>
                <c:pt idx="9">
                  <c:v>40739.6875</c:v>
                </c:pt>
                <c:pt idx="10">
                  <c:v>40739.708333333336</c:v>
                </c:pt>
                <c:pt idx="11">
                  <c:v>40739.72916666657</c:v>
                </c:pt>
                <c:pt idx="12">
                  <c:v>40739.75</c:v>
                </c:pt>
                <c:pt idx="13">
                  <c:v>40739.770833333336</c:v>
                </c:pt>
                <c:pt idx="14">
                  <c:v>40739.79166666657</c:v>
                </c:pt>
                <c:pt idx="15">
                  <c:v>40739.812500000051</c:v>
                </c:pt>
                <c:pt idx="16">
                  <c:v>40739.833333333336</c:v>
                </c:pt>
                <c:pt idx="17">
                  <c:v>40739.854166666664</c:v>
                </c:pt>
                <c:pt idx="18">
                  <c:v>40739.875</c:v>
                </c:pt>
                <c:pt idx="19">
                  <c:v>40739.895833333336</c:v>
                </c:pt>
                <c:pt idx="20">
                  <c:v>40739.916666666664</c:v>
                </c:pt>
                <c:pt idx="21">
                  <c:v>40739.9375</c:v>
                </c:pt>
                <c:pt idx="22">
                  <c:v>40739.958333333343</c:v>
                </c:pt>
                <c:pt idx="23">
                  <c:v>40739.979166666599</c:v>
                </c:pt>
                <c:pt idx="24">
                  <c:v>40740</c:v>
                </c:pt>
                <c:pt idx="25">
                  <c:v>40740.020833333336</c:v>
                </c:pt>
                <c:pt idx="26">
                  <c:v>40740.041666666599</c:v>
                </c:pt>
                <c:pt idx="27">
                  <c:v>40740.0625</c:v>
                </c:pt>
                <c:pt idx="28">
                  <c:v>40740.083333333336</c:v>
                </c:pt>
                <c:pt idx="29">
                  <c:v>40740.104166666599</c:v>
                </c:pt>
                <c:pt idx="30">
                  <c:v>40740.124999999993</c:v>
                </c:pt>
                <c:pt idx="31">
                  <c:v>40740.145833333336</c:v>
                </c:pt>
                <c:pt idx="32">
                  <c:v>40740.166666666599</c:v>
                </c:pt>
                <c:pt idx="33">
                  <c:v>40740.1875</c:v>
                </c:pt>
                <c:pt idx="34">
                  <c:v>40740.208333333336</c:v>
                </c:pt>
                <c:pt idx="35">
                  <c:v>40740.22916666657</c:v>
                </c:pt>
                <c:pt idx="36">
                  <c:v>40740.25</c:v>
                </c:pt>
                <c:pt idx="37">
                  <c:v>40740.270833333336</c:v>
                </c:pt>
                <c:pt idx="38">
                  <c:v>40740.29166666657</c:v>
                </c:pt>
                <c:pt idx="39">
                  <c:v>40740.312500000051</c:v>
                </c:pt>
                <c:pt idx="40">
                  <c:v>40740.333333333336</c:v>
                </c:pt>
                <c:pt idx="41">
                  <c:v>40740.354166666664</c:v>
                </c:pt>
                <c:pt idx="42">
                  <c:v>40740.375</c:v>
                </c:pt>
                <c:pt idx="43">
                  <c:v>40740.395833333336</c:v>
                </c:pt>
                <c:pt idx="44">
                  <c:v>40740.416666666664</c:v>
                </c:pt>
                <c:pt idx="45">
                  <c:v>40740.4375</c:v>
                </c:pt>
                <c:pt idx="46">
                  <c:v>40740.458333333343</c:v>
                </c:pt>
                <c:pt idx="47">
                  <c:v>40740.479166666599</c:v>
                </c:pt>
                <c:pt idx="48">
                  <c:v>40740.5</c:v>
                </c:pt>
                <c:pt idx="49">
                  <c:v>40740.520833333336</c:v>
                </c:pt>
                <c:pt idx="50">
                  <c:v>40740.541666666599</c:v>
                </c:pt>
                <c:pt idx="51">
                  <c:v>40740.5625</c:v>
                </c:pt>
                <c:pt idx="52">
                  <c:v>40740.583333333336</c:v>
                </c:pt>
                <c:pt idx="53">
                  <c:v>40740.604166666599</c:v>
                </c:pt>
                <c:pt idx="54">
                  <c:v>40740.624999999993</c:v>
                </c:pt>
                <c:pt idx="55">
                  <c:v>40740.645833333336</c:v>
                </c:pt>
                <c:pt idx="56">
                  <c:v>40740.666666666599</c:v>
                </c:pt>
                <c:pt idx="57">
                  <c:v>40740.6875</c:v>
                </c:pt>
                <c:pt idx="58">
                  <c:v>40740.708333333336</c:v>
                </c:pt>
                <c:pt idx="59">
                  <c:v>40740.72916666657</c:v>
                </c:pt>
                <c:pt idx="60">
                  <c:v>40740.75</c:v>
                </c:pt>
                <c:pt idx="61">
                  <c:v>40740.770833333336</c:v>
                </c:pt>
                <c:pt idx="62">
                  <c:v>40740.79166666657</c:v>
                </c:pt>
                <c:pt idx="63">
                  <c:v>40740.812500000051</c:v>
                </c:pt>
                <c:pt idx="64">
                  <c:v>40740.833333333336</c:v>
                </c:pt>
                <c:pt idx="65">
                  <c:v>40740.854166666664</c:v>
                </c:pt>
                <c:pt idx="66">
                  <c:v>40740.875</c:v>
                </c:pt>
                <c:pt idx="67">
                  <c:v>40740.895833333336</c:v>
                </c:pt>
                <c:pt idx="68">
                  <c:v>40740.916666666664</c:v>
                </c:pt>
                <c:pt idx="69">
                  <c:v>40740.9375</c:v>
                </c:pt>
                <c:pt idx="70">
                  <c:v>40740.958333333343</c:v>
                </c:pt>
                <c:pt idx="71">
                  <c:v>40740.979166666599</c:v>
                </c:pt>
                <c:pt idx="72">
                  <c:v>40741</c:v>
                </c:pt>
                <c:pt idx="73">
                  <c:v>40741.020833333336</c:v>
                </c:pt>
                <c:pt idx="74">
                  <c:v>40741.041666666599</c:v>
                </c:pt>
                <c:pt idx="75">
                  <c:v>40741.0625</c:v>
                </c:pt>
                <c:pt idx="76">
                  <c:v>40741.083333333336</c:v>
                </c:pt>
                <c:pt idx="77">
                  <c:v>40741.104166666599</c:v>
                </c:pt>
                <c:pt idx="78">
                  <c:v>40741.124999999993</c:v>
                </c:pt>
                <c:pt idx="79">
                  <c:v>40741.145833333336</c:v>
                </c:pt>
                <c:pt idx="80">
                  <c:v>40741.166666666599</c:v>
                </c:pt>
                <c:pt idx="81">
                  <c:v>40741.1875</c:v>
                </c:pt>
                <c:pt idx="82">
                  <c:v>40741.208333333336</c:v>
                </c:pt>
                <c:pt idx="83">
                  <c:v>40741.22916666657</c:v>
                </c:pt>
                <c:pt idx="84">
                  <c:v>40741.25</c:v>
                </c:pt>
                <c:pt idx="85">
                  <c:v>40741.270833333336</c:v>
                </c:pt>
                <c:pt idx="86">
                  <c:v>40741.29166666657</c:v>
                </c:pt>
                <c:pt idx="87">
                  <c:v>40741.312500000051</c:v>
                </c:pt>
                <c:pt idx="88">
                  <c:v>40741.333333333336</c:v>
                </c:pt>
                <c:pt idx="89">
                  <c:v>40741.354166666664</c:v>
                </c:pt>
                <c:pt idx="90">
                  <c:v>40741.375</c:v>
                </c:pt>
                <c:pt idx="91">
                  <c:v>40741.395833333336</c:v>
                </c:pt>
                <c:pt idx="92">
                  <c:v>40741.416666666664</c:v>
                </c:pt>
                <c:pt idx="93">
                  <c:v>40741.4375</c:v>
                </c:pt>
                <c:pt idx="94">
                  <c:v>40741.458333333343</c:v>
                </c:pt>
                <c:pt idx="95">
                  <c:v>40741.479166666599</c:v>
                </c:pt>
                <c:pt idx="96">
                  <c:v>40741.5</c:v>
                </c:pt>
                <c:pt idx="97">
                  <c:v>40741.520833333336</c:v>
                </c:pt>
                <c:pt idx="98">
                  <c:v>40741.541666666599</c:v>
                </c:pt>
                <c:pt idx="99">
                  <c:v>40741.5625</c:v>
                </c:pt>
                <c:pt idx="100">
                  <c:v>40741.583333333336</c:v>
                </c:pt>
                <c:pt idx="101">
                  <c:v>40741.604166666599</c:v>
                </c:pt>
                <c:pt idx="102">
                  <c:v>40741.624999999993</c:v>
                </c:pt>
                <c:pt idx="103">
                  <c:v>40741.645833333336</c:v>
                </c:pt>
                <c:pt idx="104">
                  <c:v>40741.666666666599</c:v>
                </c:pt>
                <c:pt idx="105">
                  <c:v>40741.6875</c:v>
                </c:pt>
                <c:pt idx="106">
                  <c:v>40741.708333333336</c:v>
                </c:pt>
                <c:pt idx="107">
                  <c:v>40741.72916666657</c:v>
                </c:pt>
                <c:pt idx="108">
                  <c:v>40741.75</c:v>
                </c:pt>
                <c:pt idx="109">
                  <c:v>40741.770833333336</c:v>
                </c:pt>
                <c:pt idx="110">
                  <c:v>40741.79166666657</c:v>
                </c:pt>
                <c:pt idx="111">
                  <c:v>40741.812500000051</c:v>
                </c:pt>
                <c:pt idx="112">
                  <c:v>40741.833333333336</c:v>
                </c:pt>
                <c:pt idx="113">
                  <c:v>40741.854166666664</c:v>
                </c:pt>
                <c:pt idx="114">
                  <c:v>40741.875</c:v>
                </c:pt>
                <c:pt idx="115">
                  <c:v>40741.895833333336</c:v>
                </c:pt>
                <c:pt idx="116">
                  <c:v>40741.916666666664</c:v>
                </c:pt>
                <c:pt idx="117">
                  <c:v>40741.9375</c:v>
                </c:pt>
                <c:pt idx="118">
                  <c:v>40741.958333333343</c:v>
                </c:pt>
                <c:pt idx="119">
                  <c:v>40741.979166666599</c:v>
                </c:pt>
                <c:pt idx="120">
                  <c:v>40742</c:v>
                </c:pt>
                <c:pt idx="121">
                  <c:v>40742.020833333336</c:v>
                </c:pt>
                <c:pt idx="122">
                  <c:v>40742.041666666599</c:v>
                </c:pt>
                <c:pt idx="123">
                  <c:v>40742.0625</c:v>
                </c:pt>
                <c:pt idx="124">
                  <c:v>40742.083333333336</c:v>
                </c:pt>
                <c:pt idx="125">
                  <c:v>40742.104166666599</c:v>
                </c:pt>
                <c:pt idx="126">
                  <c:v>40742.124999999993</c:v>
                </c:pt>
                <c:pt idx="127">
                  <c:v>40742.145833333336</c:v>
                </c:pt>
                <c:pt idx="128">
                  <c:v>40742.166666666599</c:v>
                </c:pt>
                <c:pt idx="129">
                  <c:v>40742.1875</c:v>
                </c:pt>
                <c:pt idx="130">
                  <c:v>40742.208333333336</c:v>
                </c:pt>
                <c:pt idx="131">
                  <c:v>40742.22916666657</c:v>
                </c:pt>
                <c:pt idx="132">
                  <c:v>40742.25</c:v>
                </c:pt>
                <c:pt idx="133">
                  <c:v>40742.270833333336</c:v>
                </c:pt>
                <c:pt idx="134">
                  <c:v>40742.29166666657</c:v>
                </c:pt>
                <c:pt idx="135">
                  <c:v>40742.312500000051</c:v>
                </c:pt>
                <c:pt idx="136">
                  <c:v>40742.333333333336</c:v>
                </c:pt>
                <c:pt idx="137">
                  <c:v>40742.354166666664</c:v>
                </c:pt>
                <c:pt idx="138">
                  <c:v>40742.375</c:v>
                </c:pt>
                <c:pt idx="139">
                  <c:v>40742.395833333336</c:v>
                </c:pt>
                <c:pt idx="140">
                  <c:v>40742.416666666664</c:v>
                </c:pt>
                <c:pt idx="141">
                  <c:v>40742.4375</c:v>
                </c:pt>
                <c:pt idx="142">
                  <c:v>40742.458333333343</c:v>
                </c:pt>
                <c:pt idx="143">
                  <c:v>40742.479166666599</c:v>
                </c:pt>
                <c:pt idx="144">
                  <c:v>40742.5</c:v>
                </c:pt>
                <c:pt idx="145">
                  <c:v>40742.520833333336</c:v>
                </c:pt>
                <c:pt idx="146">
                  <c:v>40742.541666666599</c:v>
                </c:pt>
                <c:pt idx="147">
                  <c:v>40742.5625</c:v>
                </c:pt>
                <c:pt idx="148">
                  <c:v>40742.583333333336</c:v>
                </c:pt>
                <c:pt idx="149">
                  <c:v>40742.604166666599</c:v>
                </c:pt>
                <c:pt idx="150">
                  <c:v>40742.624999999993</c:v>
                </c:pt>
                <c:pt idx="151">
                  <c:v>40742.645833333336</c:v>
                </c:pt>
                <c:pt idx="152">
                  <c:v>40742.666666666599</c:v>
                </c:pt>
                <c:pt idx="153">
                  <c:v>40742.6875</c:v>
                </c:pt>
                <c:pt idx="154">
                  <c:v>40742.708333333336</c:v>
                </c:pt>
                <c:pt idx="155">
                  <c:v>40742.72916666657</c:v>
                </c:pt>
                <c:pt idx="156">
                  <c:v>40742.75</c:v>
                </c:pt>
                <c:pt idx="157">
                  <c:v>40742.770833333336</c:v>
                </c:pt>
                <c:pt idx="158">
                  <c:v>40742.79166666657</c:v>
                </c:pt>
                <c:pt idx="159">
                  <c:v>40742.812500000051</c:v>
                </c:pt>
                <c:pt idx="160">
                  <c:v>40742.833333333336</c:v>
                </c:pt>
                <c:pt idx="161">
                  <c:v>40742.854166666664</c:v>
                </c:pt>
                <c:pt idx="162">
                  <c:v>40742.875</c:v>
                </c:pt>
                <c:pt idx="163">
                  <c:v>40742.895833333336</c:v>
                </c:pt>
                <c:pt idx="164">
                  <c:v>40742.916666666664</c:v>
                </c:pt>
                <c:pt idx="165">
                  <c:v>40742.9375</c:v>
                </c:pt>
                <c:pt idx="166">
                  <c:v>40742.958333333343</c:v>
                </c:pt>
                <c:pt idx="167">
                  <c:v>40742.979166666599</c:v>
                </c:pt>
                <c:pt idx="168">
                  <c:v>40743</c:v>
                </c:pt>
                <c:pt idx="169">
                  <c:v>40743.020833333336</c:v>
                </c:pt>
                <c:pt idx="170">
                  <c:v>40743.041666666599</c:v>
                </c:pt>
                <c:pt idx="171">
                  <c:v>40743.0625</c:v>
                </c:pt>
                <c:pt idx="172">
                  <c:v>40743.083333333336</c:v>
                </c:pt>
                <c:pt idx="173">
                  <c:v>40743.104166666599</c:v>
                </c:pt>
                <c:pt idx="174">
                  <c:v>40743.124999999993</c:v>
                </c:pt>
                <c:pt idx="175">
                  <c:v>40743.145833333336</c:v>
                </c:pt>
                <c:pt idx="176">
                  <c:v>40743.166666666599</c:v>
                </c:pt>
                <c:pt idx="177">
                  <c:v>40743.1875</c:v>
                </c:pt>
                <c:pt idx="178">
                  <c:v>40743.208333333336</c:v>
                </c:pt>
                <c:pt idx="179">
                  <c:v>40743.22916666657</c:v>
                </c:pt>
                <c:pt idx="180">
                  <c:v>40743.25</c:v>
                </c:pt>
                <c:pt idx="181">
                  <c:v>40743.270833333336</c:v>
                </c:pt>
                <c:pt idx="182">
                  <c:v>40743.29166666657</c:v>
                </c:pt>
                <c:pt idx="183">
                  <c:v>40743.312500000051</c:v>
                </c:pt>
                <c:pt idx="184">
                  <c:v>40743.333333333336</c:v>
                </c:pt>
                <c:pt idx="185">
                  <c:v>40743.354166666664</c:v>
                </c:pt>
                <c:pt idx="186">
                  <c:v>40743.375</c:v>
                </c:pt>
                <c:pt idx="187">
                  <c:v>40743.395833333336</c:v>
                </c:pt>
                <c:pt idx="188">
                  <c:v>40743.416666666664</c:v>
                </c:pt>
                <c:pt idx="189">
                  <c:v>40743.4375</c:v>
                </c:pt>
                <c:pt idx="190">
                  <c:v>40743.458333333343</c:v>
                </c:pt>
                <c:pt idx="191">
                  <c:v>40743.479166666599</c:v>
                </c:pt>
                <c:pt idx="192">
                  <c:v>40743.5</c:v>
                </c:pt>
                <c:pt idx="193">
                  <c:v>40743.520833333336</c:v>
                </c:pt>
                <c:pt idx="194">
                  <c:v>40743.541666666599</c:v>
                </c:pt>
                <c:pt idx="195">
                  <c:v>40743.5625</c:v>
                </c:pt>
                <c:pt idx="196">
                  <c:v>40743.583333333336</c:v>
                </c:pt>
                <c:pt idx="197">
                  <c:v>40743.604166666599</c:v>
                </c:pt>
                <c:pt idx="198">
                  <c:v>40743.624999999993</c:v>
                </c:pt>
                <c:pt idx="199">
                  <c:v>40743.645833333336</c:v>
                </c:pt>
                <c:pt idx="200">
                  <c:v>40743.666666666599</c:v>
                </c:pt>
                <c:pt idx="201">
                  <c:v>40743.6875</c:v>
                </c:pt>
                <c:pt idx="202">
                  <c:v>40743.708333333336</c:v>
                </c:pt>
                <c:pt idx="203">
                  <c:v>40743.72916666657</c:v>
                </c:pt>
                <c:pt idx="204">
                  <c:v>40743.75</c:v>
                </c:pt>
                <c:pt idx="205">
                  <c:v>40743.770833333336</c:v>
                </c:pt>
                <c:pt idx="206">
                  <c:v>40743.79166666657</c:v>
                </c:pt>
                <c:pt idx="207">
                  <c:v>40743.812500000051</c:v>
                </c:pt>
                <c:pt idx="208">
                  <c:v>40743.833333333336</c:v>
                </c:pt>
                <c:pt idx="209">
                  <c:v>40743.854166666664</c:v>
                </c:pt>
                <c:pt idx="210">
                  <c:v>40743.875</c:v>
                </c:pt>
                <c:pt idx="211">
                  <c:v>40743.895833333336</c:v>
                </c:pt>
                <c:pt idx="212">
                  <c:v>40743.916666666664</c:v>
                </c:pt>
                <c:pt idx="213">
                  <c:v>40743.9375</c:v>
                </c:pt>
                <c:pt idx="214">
                  <c:v>40743.958333333343</c:v>
                </c:pt>
                <c:pt idx="215">
                  <c:v>40743.979166666599</c:v>
                </c:pt>
                <c:pt idx="216">
                  <c:v>40744</c:v>
                </c:pt>
                <c:pt idx="217">
                  <c:v>40744.020833333336</c:v>
                </c:pt>
                <c:pt idx="218">
                  <c:v>40744.041666666599</c:v>
                </c:pt>
                <c:pt idx="219">
                  <c:v>40744.0625</c:v>
                </c:pt>
                <c:pt idx="220">
                  <c:v>40744.083333333336</c:v>
                </c:pt>
                <c:pt idx="221">
                  <c:v>40744.104166666599</c:v>
                </c:pt>
                <c:pt idx="222">
                  <c:v>40744.124999999993</c:v>
                </c:pt>
                <c:pt idx="223">
                  <c:v>40744.145833333336</c:v>
                </c:pt>
                <c:pt idx="224">
                  <c:v>40744.166666666599</c:v>
                </c:pt>
                <c:pt idx="225">
                  <c:v>40744.1875</c:v>
                </c:pt>
                <c:pt idx="226">
                  <c:v>40744.208333333336</c:v>
                </c:pt>
                <c:pt idx="227">
                  <c:v>40744.22916666657</c:v>
                </c:pt>
                <c:pt idx="228">
                  <c:v>40744.25</c:v>
                </c:pt>
                <c:pt idx="229">
                  <c:v>40744.270833333336</c:v>
                </c:pt>
                <c:pt idx="230">
                  <c:v>40744.29166666657</c:v>
                </c:pt>
                <c:pt idx="231">
                  <c:v>40744.312500000051</c:v>
                </c:pt>
                <c:pt idx="232">
                  <c:v>40744.333333333336</c:v>
                </c:pt>
                <c:pt idx="233">
                  <c:v>40744.354166666664</c:v>
                </c:pt>
                <c:pt idx="234">
                  <c:v>40744.375</c:v>
                </c:pt>
                <c:pt idx="235">
                  <c:v>40744.395833333336</c:v>
                </c:pt>
                <c:pt idx="236">
                  <c:v>40744.416666666664</c:v>
                </c:pt>
                <c:pt idx="237">
                  <c:v>40744.4375</c:v>
                </c:pt>
                <c:pt idx="238">
                  <c:v>40744.458333333343</c:v>
                </c:pt>
                <c:pt idx="239">
                  <c:v>40744.479166666599</c:v>
                </c:pt>
                <c:pt idx="240">
                  <c:v>40744.5</c:v>
                </c:pt>
                <c:pt idx="241">
                  <c:v>40744.520833333336</c:v>
                </c:pt>
                <c:pt idx="242">
                  <c:v>40744.541666666599</c:v>
                </c:pt>
                <c:pt idx="243">
                  <c:v>40744.5625</c:v>
                </c:pt>
                <c:pt idx="244">
                  <c:v>40744.583333333336</c:v>
                </c:pt>
                <c:pt idx="245">
                  <c:v>40744.604166666599</c:v>
                </c:pt>
                <c:pt idx="246">
                  <c:v>40744.624999999993</c:v>
                </c:pt>
                <c:pt idx="247">
                  <c:v>40744.645833333336</c:v>
                </c:pt>
                <c:pt idx="248">
                  <c:v>40744.666666666599</c:v>
                </c:pt>
                <c:pt idx="249">
                  <c:v>40744.6875</c:v>
                </c:pt>
                <c:pt idx="250">
                  <c:v>40744.708333333336</c:v>
                </c:pt>
                <c:pt idx="251">
                  <c:v>40744.72916666657</c:v>
                </c:pt>
                <c:pt idx="252">
                  <c:v>40744.75</c:v>
                </c:pt>
                <c:pt idx="253">
                  <c:v>40744.770833333336</c:v>
                </c:pt>
                <c:pt idx="254">
                  <c:v>40744.79166666657</c:v>
                </c:pt>
                <c:pt idx="255">
                  <c:v>40744.812500000051</c:v>
                </c:pt>
                <c:pt idx="256">
                  <c:v>40744.833333333336</c:v>
                </c:pt>
                <c:pt idx="257">
                  <c:v>40744.854166666664</c:v>
                </c:pt>
                <c:pt idx="258">
                  <c:v>40744.875</c:v>
                </c:pt>
                <c:pt idx="259">
                  <c:v>40744.895833333336</c:v>
                </c:pt>
                <c:pt idx="260">
                  <c:v>40744.916666666664</c:v>
                </c:pt>
                <c:pt idx="261">
                  <c:v>40744.9375</c:v>
                </c:pt>
                <c:pt idx="262">
                  <c:v>40744.958333333343</c:v>
                </c:pt>
                <c:pt idx="263">
                  <c:v>40744.979166666599</c:v>
                </c:pt>
                <c:pt idx="264">
                  <c:v>40745</c:v>
                </c:pt>
                <c:pt idx="265">
                  <c:v>40745.020833333336</c:v>
                </c:pt>
                <c:pt idx="266">
                  <c:v>40745.041666666599</c:v>
                </c:pt>
                <c:pt idx="267">
                  <c:v>40745.0625</c:v>
                </c:pt>
                <c:pt idx="268">
                  <c:v>40745.083333333336</c:v>
                </c:pt>
                <c:pt idx="269">
                  <c:v>40745.104166666599</c:v>
                </c:pt>
                <c:pt idx="270">
                  <c:v>40745.124999999993</c:v>
                </c:pt>
                <c:pt idx="271">
                  <c:v>40745.145833333336</c:v>
                </c:pt>
                <c:pt idx="272">
                  <c:v>40745.166666666599</c:v>
                </c:pt>
                <c:pt idx="273">
                  <c:v>40745.1875</c:v>
                </c:pt>
                <c:pt idx="274">
                  <c:v>40745.208333333336</c:v>
                </c:pt>
                <c:pt idx="275">
                  <c:v>40745.22916666657</c:v>
                </c:pt>
                <c:pt idx="276">
                  <c:v>40745.25</c:v>
                </c:pt>
                <c:pt idx="277">
                  <c:v>40745.270833333336</c:v>
                </c:pt>
                <c:pt idx="278">
                  <c:v>40745.29166666657</c:v>
                </c:pt>
                <c:pt idx="279">
                  <c:v>40745.312500000051</c:v>
                </c:pt>
                <c:pt idx="280">
                  <c:v>40745.333333333336</c:v>
                </c:pt>
                <c:pt idx="281">
                  <c:v>40745.354166666664</c:v>
                </c:pt>
                <c:pt idx="282">
                  <c:v>40745.375</c:v>
                </c:pt>
                <c:pt idx="283">
                  <c:v>40745.395833333336</c:v>
                </c:pt>
                <c:pt idx="284">
                  <c:v>40745.416666666664</c:v>
                </c:pt>
                <c:pt idx="285">
                  <c:v>40745.4375</c:v>
                </c:pt>
                <c:pt idx="286">
                  <c:v>40745.458333333343</c:v>
                </c:pt>
                <c:pt idx="287">
                  <c:v>40745.479166666599</c:v>
                </c:pt>
                <c:pt idx="288">
                  <c:v>40745.5</c:v>
                </c:pt>
                <c:pt idx="289">
                  <c:v>40745.520833333336</c:v>
                </c:pt>
                <c:pt idx="290">
                  <c:v>40745.541666666599</c:v>
                </c:pt>
                <c:pt idx="291">
                  <c:v>40745.5625</c:v>
                </c:pt>
                <c:pt idx="292">
                  <c:v>40745.583333333336</c:v>
                </c:pt>
                <c:pt idx="293">
                  <c:v>40745.604166666599</c:v>
                </c:pt>
                <c:pt idx="294">
                  <c:v>40745.624999999993</c:v>
                </c:pt>
                <c:pt idx="295">
                  <c:v>40745.645833333336</c:v>
                </c:pt>
                <c:pt idx="296">
                  <c:v>40745.666666666599</c:v>
                </c:pt>
                <c:pt idx="297">
                  <c:v>40745.6875</c:v>
                </c:pt>
                <c:pt idx="298">
                  <c:v>40745.708333333336</c:v>
                </c:pt>
                <c:pt idx="299">
                  <c:v>40745.72916666657</c:v>
                </c:pt>
                <c:pt idx="300">
                  <c:v>40745.75</c:v>
                </c:pt>
                <c:pt idx="301">
                  <c:v>40745.770833333336</c:v>
                </c:pt>
                <c:pt idx="302">
                  <c:v>40745.79166666657</c:v>
                </c:pt>
                <c:pt idx="303">
                  <c:v>40745.812500000051</c:v>
                </c:pt>
                <c:pt idx="304">
                  <c:v>40745.833333333336</c:v>
                </c:pt>
                <c:pt idx="305">
                  <c:v>40745.854166666664</c:v>
                </c:pt>
                <c:pt idx="306">
                  <c:v>40745.875</c:v>
                </c:pt>
                <c:pt idx="307">
                  <c:v>40745.895833333336</c:v>
                </c:pt>
                <c:pt idx="308">
                  <c:v>40745.916666666664</c:v>
                </c:pt>
                <c:pt idx="309">
                  <c:v>40745.9375</c:v>
                </c:pt>
                <c:pt idx="310">
                  <c:v>40745.958333333343</c:v>
                </c:pt>
                <c:pt idx="311">
                  <c:v>40745.979166666599</c:v>
                </c:pt>
                <c:pt idx="312">
                  <c:v>40746</c:v>
                </c:pt>
                <c:pt idx="313">
                  <c:v>40746.020833333336</c:v>
                </c:pt>
                <c:pt idx="314">
                  <c:v>40746.041666666599</c:v>
                </c:pt>
                <c:pt idx="315">
                  <c:v>40746.0625</c:v>
                </c:pt>
                <c:pt idx="316">
                  <c:v>40746.083333333336</c:v>
                </c:pt>
                <c:pt idx="317">
                  <c:v>40746.104166666599</c:v>
                </c:pt>
                <c:pt idx="318">
                  <c:v>40746.124999999993</c:v>
                </c:pt>
                <c:pt idx="319">
                  <c:v>40746.145833333336</c:v>
                </c:pt>
                <c:pt idx="320">
                  <c:v>40746.166666666599</c:v>
                </c:pt>
                <c:pt idx="321">
                  <c:v>40746.1875</c:v>
                </c:pt>
                <c:pt idx="322">
                  <c:v>40746.208333333336</c:v>
                </c:pt>
                <c:pt idx="323">
                  <c:v>40746.22916666657</c:v>
                </c:pt>
                <c:pt idx="324">
                  <c:v>40746.25</c:v>
                </c:pt>
                <c:pt idx="325">
                  <c:v>40746.270833333336</c:v>
                </c:pt>
                <c:pt idx="326">
                  <c:v>40746.29166666657</c:v>
                </c:pt>
                <c:pt idx="327">
                  <c:v>40746.312500000051</c:v>
                </c:pt>
                <c:pt idx="328">
                  <c:v>40746.333333333336</c:v>
                </c:pt>
                <c:pt idx="329">
                  <c:v>40746.354166666664</c:v>
                </c:pt>
                <c:pt idx="330">
                  <c:v>40746.375</c:v>
                </c:pt>
                <c:pt idx="331">
                  <c:v>40746.395833333336</c:v>
                </c:pt>
                <c:pt idx="332">
                  <c:v>40746.416666666664</c:v>
                </c:pt>
                <c:pt idx="333">
                  <c:v>40746.4375</c:v>
                </c:pt>
                <c:pt idx="334">
                  <c:v>40746.458333333343</c:v>
                </c:pt>
                <c:pt idx="335">
                  <c:v>40746.479166666599</c:v>
                </c:pt>
                <c:pt idx="336">
                  <c:v>40746.5</c:v>
                </c:pt>
                <c:pt idx="337">
                  <c:v>40746.520833333336</c:v>
                </c:pt>
                <c:pt idx="338">
                  <c:v>40746.541666666599</c:v>
                </c:pt>
                <c:pt idx="339">
                  <c:v>40746.5625</c:v>
                </c:pt>
                <c:pt idx="340">
                  <c:v>40746.583333333336</c:v>
                </c:pt>
                <c:pt idx="341">
                  <c:v>40746.604166666599</c:v>
                </c:pt>
                <c:pt idx="342">
                  <c:v>40746.624999999993</c:v>
                </c:pt>
                <c:pt idx="343">
                  <c:v>40746.645833333336</c:v>
                </c:pt>
                <c:pt idx="344">
                  <c:v>40746.666666666599</c:v>
                </c:pt>
                <c:pt idx="345">
                  <c:v>40746.6875</c:v>
                </c:pt>
                <c:pt idx="346">
                  <c:v>40746.708333333336</c:v>
                </c:pt>
                <c:pt idx="347">
                  <c:v>40746.72916666657</c:v>
                </c:pt>
                <c:pt idx="348">
                  <c:v>40746.75</c:v>
                </c:pt>
                <c:pt idx="349">
                  <c:v>40746.770833333336</c:v>
                </c:pt>
                <c:pt idx="350">
                  <c:v>40746.79166666657</c:v>
                </c:pt>
                <c:pt idx="351">
                  <c:v>40746.812500000051</c:v>
                </c:pt>
                <c:pt idx="352">
                  <c:v>40746.833333333336</c:v>
                </c:pt>
                <c:pt idx="353">
                  <c:v>40746.854166666664</c:v>
                </c:pt>
                <c:pt idx="354">
                  <c:v>40746.875</c:v>
                </c:pt>
                <c:pt idx="355">
                  <c:v>40746.895833333336</c:v>
                </c:pt>
                <c:pt idx="356">
                  <c:v>40746.916666666664</c:v>
                </c:pt>
                <c:pt idx="357">
                  <c:v>40746.9375</c:v>
                </c:pt>
                <c:pt idx="358">
                  <c:v>40746.958333333343</c:v>
                </c:pt>
                <c:pt idx="359">
                  <c:v>40746.979166666599</c:v>
                </c:pt>
                <c:pt idx="360">
                  <c:v>40747</c:v>
                </c:pt>
                <c:pt idx="361">
                  <c:v>40747.020833333336</c:v>
                </c:pt>
                <c:pt idx="362">
                  <c:v>40747.041666666599</c:v>
                </c:pt>
                <c:pt idx="363">
                  <c:v>40747.0625</c:v>
                </c:pt>
                <c:pt idx="364">
                  <c:v>40747.083333333336</c:v>
                </c:pt>
                <c:pt idx="365">
                  <c:v>40747.104166666599</c:v>
                </c:pt>
                <c:pt idx="366">
                  <c:v>40747.124999999993</c:v>
                </c:pt>
                <c:pt idx="367">
                  <c:v>40747.145833333336</c:v>
                </c:pt>
                <c:pt idx="368">
                  <c:v>40747.166666666599</c:v>
                </c:pt>
                <c:pt idx="369">
                  <c:v>40747.1875</c:v>
                </c:pt>
                <c:pt idx="370">
                  <c:v>40747.208333333336</c:v>
                </c:pt>
                <c:pt idx="371">
                  <c:v>40747.22916666657</c:v>
                </c:pt>
                <c:pt idx="372">
                  <c:v>40747.25</c:v>
                </c:pt>
                <c:pt idx="373">
                  <c:v>40747.270833333336</c:v>
                </c:pt>
                <c:pt idx="374">
                  <c:v>40747.29166666657</c:v>
                </c:pt>
                <c:pt idx="375">
                  <c:v>40747.312500000051</c:v>
                </c:pt>
                <c:pt idx="376">
                  <c:v>40747.333333333336</c:v>
                </c:pt>
                <c:pt idx="377">
                  <c:v>40747.354166666664</c:v>
                </c:pt>
                <c:pt idx="378">
                  <c:v>40747.375</c:v>
                </c:pt>
                <c:pt idx="379">
                  <c:v>40747.395833333336</c:v>
                </c:pt>
                <c:pt idx="380">
                  <c:v>40747.416666666664</c:v>
                </c:pt>
                <c:pt idx="381">
                  <c:v>40747.4375</c:v>
                </c:pt>
                <c:pt idx="382">
                  <c:v>40747.458333333343</c:v>
                </c:pt>
                <c:pt idx="383">
                  <c:v>40747.479166666599</c:v>
                </c:pt>
                <c:pt idx="384">
                  <c:v>40747.5</c:v>
                </c:pt>
                <c:pt idx="385">
                  <c:v>40747.520833333336</c:v>
                </c:pt>
                <c:pt idx="386">
                  <c:v>40747.541666666599</c:v>
                </c:pt>
                <c:pt idx="387">
                  <c:v>40747.5625</c:v>
                </c:pt>
                <c:pt idx="388">
                  <c:v>40747.583333333336</c:v>
                </c:pt>
                <c:pt idx="389">
                  <c:v>40747.604166666599</c:v>
                </c:pt>
                <c:pt idx="390">
                  <c:v>40747.624999999993</c:v>
                </c:pt>
                <c:pt idx="391">
                  <c:v>40747.645833333336</c:v>
                </c:pt>
                <c:pt idx="392">
                  <c:v>40747.666666666599</c:v>
                </c:pt>
                <c:pt idx="393">
                  <c:v>40747.6875</c:v>
                </c:pt>
                <c:pt idx="394">
                  <c:v>40747.708333333336</c:v>
                </c:pt>
                <c:pt idx="395">
                  <c:v>40747.72916666657</c:v>
                </c:pt>
                <c:pt idx="396">
                  <c:v>40747.75</c:v>
                </c:pt>
                <c:pt idx="397">
                  <c:v>40747.770833333336</c:v>
                </c:pt>
                <c:pt idx="398">
                  <c:v>40747.79166666657</c:v>
                </c:pt>
                <c:pt idx="399">
                  <c:v>40747.812500000051</c:v>
                </c:pt>
                <c:pt idx="400">
                  <c:v>40747.833333333336</c:v>
                </c:pt>
                <c:pt idx="401">
                  <c:v>40747.854166666664</c:v>
                </c:pt>
                <c:pt idx="402">
                  <c:v>40747.875</c:v>
                </c:pt>
                <c:pt idx="403">
                  <c:v>40747.895833333336</c:v>
                </c:pt>
                <c:pt idx="404">
                  <c:v>40747.916666666664</c:v>
                </c:pt>
                <c:pt idx="405">
                  <c:v>40747.9375</c:v>
                </c:pt>
                <c:pt idx="406">
                  <c:v>40747.958333333343</c:v>
                </c:pt>
                <c:pt idx="407">
                  <c:v>40747.979166666599</c:v>
                </c:pt>
                <c:pt idx="408">
                  <c:v>40748</c:v>
                </c:pt>
                <c:pt idx="409">
                  <c:v>40748.020833333336</c:v>
                </c:pt>
                <c:pt idx="410">
                  <c:v>40748.041666666599</c:v>
                </c:pt>
                <c:pt idx="411">
                  <c:v>40748.0625</c:v>
                </c:pt>
                <c:pt idx="412">
                  <c:v>40748.083333333336</c:v>
                </c:pt>
                <c:pt idx="413">
                  <c:v>40748.104166666599</c:v>
                </c:pt>
                <c:pt idx="414">
                  <c:v>40748.124999999993</c:v>
                </c:pt>
                <c:pt idx="415">
                  <c:v>40748.145833333336</c:v>
                </c:pt>
                <c:pt idx="416">
                  <c:v>40748.166666666599</c:v>
                </c:pt>
                <c:pt idx="417">
                  <c:v>40748.1875</c:v>
                </c:pt>
                <c:pt idx="418">
                  <c:v>40748.208333333336</c:v>
                </c:pt>
                <c:pt idx="419">
                  <c:v>40748.22916666657</c:v>
                </c:pt>
                <c:pt idx="420">
                  <c:v>40748.25</c:v>
                </c:pt>
                <c:pt idx="421">
                  <c:v>40748.270833333336</c:v>
                </c:pt>
                <c:pt idx="422">
                  <c:v>40748.29166666657</c:v>
                </c:pt>
                <c:pt idx="423">
                  <c:v>40748.312500000051</c:v>
                </c:pt>
                <c:pt idx="424">
                  <c:v>40748.333333333336</c:v>
                </c:pt>
                <c:pt idx="425">
                  <c:v>40748.354166666664</c:v>
                </c:pt>
                <c:pt idx="426">
                  <c:v>40748.375</c:v>
                </c:pt>
                <c:pt idx="427">
                  <c:v>40748.395833333336</c:v>
                </c:pt>
                <c:pt idx="428">
                  <c:v>40748.416666666664</c:v>
                </c:pt>
                <c:pt idx="429">
                  <c:v>40748.4375</c:v>
                </c:pt>
                <c:pt idx="430">
                  <c:v>40748.458333333343</c:v>
                </c:pt>
                <c:pt idx="431">
                  <c:v>40748.479166666599</c:v>
                </c:pt>
                <c:pt idx="432">
                  <c:v>40748.5</c:v>
                </c:pt>
                <c:pt idx="433">
                  <c:v>40748.520833333336</c:v>
                </c:pt>
                <c:pt idx="434">
                  <c:v>40748.541666666599</c:v>
                </c:pt>
                <c:pt idx="435">
                  <c:v>40748.5625</c:v>
                </c:pt>
                <c:pt idx="436">
                  <c:v>40748.583333333336</c:v>
                </c:pt>
                <c:pt idx="437">
                  <c:v>40748.604166666599</c:v>
                </c:pt>
                <c:pt idx="438">
                  <c:v>40748.624999999993</c:v>
                </c:pt>
                <c:pt idx="439">
                  <c:v>40748.645833333336</c:v>
                </c:pt>
                <c:pt idx="440">
                  <c:v>40748.666666666599</c:v>
                </c:pt>
                <c:pt idx="441">
                  <c:v>40748.6875</c:v>
                </c:pt>
                <c:pt idx="442">
                  <c:v>40748.708333333336</c:v>
                </c:pt>
                <c:pt idx="443">
                  <c:v>40748.72916666657</c:v>
                </c:pt>
                <c:pt idx="444">
                  <c:v>40748.75</c:v>
                </c:pt>
                <c:pt idx="445">
                  <c:v>40748.770833333336</c:v>
                </c:pt>
                <c:pt idx="446">
                  <c:v>40748.79166666657</c:v>
                </c:pt>
                <c:pt idx="447">
                  <c:v>40748.812500000051</c:v>
                </c:pt>
                <c:pt idx="448">
                  <c:v>40748.833333333336</c:v>
                </c:pt>
                <c:pt idx="449">
                  <c:v>40748.854166666664</c:v>
                </c:pt>
                <c:pt idx="450">
                  <c:v>40748.875</c:v>
                </c:pt>
                <c:pt idx="451">
                  <c:v>40748.895833333336</c:v>
                </c:pt>
                <c:pt idx="452">
                  <c:v>40748.916666666664</c:v>
                </c:pt>
                <c:pt idx="453">
                  <c:v>40748.9375</c:v>
                </c:pt>
                <c:pt idx="454">
                  <c:v>40748.958333333343</c:v>
                </c:pt>
                <c:pt idx="455">
                  <c:v>40748.979166666599</c:v>
                </c:pt>
                <c:pt idx="456">
                  <c:v>40749</c:v>
                </c:pt>
                <c:pt idx="457">
                  <c:v>40749.020833333336</c:v>
                </c:pt>
                <c:pt idx="458">
                  <c:v>40749.041666666599</c:v>
                </c:pt>
                <c:pt idx="459">
                  <c:v>40749.0625</c:v>
                </c:pt>
                <c:pt idx="460">
                  <c:v>40749.083333333336</c:v>
                </c:pt>
                <c:pt idx="461">
                  <c:v>40749.104166666599</c:v>
                </c:pt>
                <c:pt idx="462">
                  <c:v>40749.124999999993</c:v>
                </c:pt>
                <c:pt idx="463">
                  <c:v>40749.145833333336</c:v>
                </c:pt>
                <c:pt idx="464">
                  <c:v>40749.166666666599</c:v>
                </c:pt>
                <c:pt idx="465">
                  <c:v>40749.1875</c:v>
                </c:pt>
                <c:pt idx="466">
                  <c:v>40749.208333333336</c:v>
                </c:pt>
                <c:pt idx="467">
                  <c:v>40749.22916666657</c:v>
                </c:pt>
                <c:pt idx="468">
                  <c:v>40749.25</c:v>
                </c:pt>
                <c:pt idx="469">
                  <c:v>40749.270833333336</c:v>
                </c:pt>
                <c:pt idx="470">
                  <c:v>40749.29166666657</c:v>
                </c:pt>
                <c:pt idx="471">
                  <c:v>40749.312500000051</c:v>
                </c:pt>
                <c:pt idx="472">
                  <c:v>40749.333333333336</c:v>
                </c:pt>
                <c:pt idx="473">
                  <c:v>40749.354166666664</c:v>
                </c:pt>
                <c:pt idx="474">
                  <c:v>40749.375</c:v>
                </c:pt>
                <c:pt idx="475">
                  <c:v>40749.395833333336</c:v>
                </c:pt>
                <c:pt idx="476">
                  <c:v>40749.416666666664</c:v>
                </c:pt>
                <c:pt idx="477">
                  <c:v>40749.4375</c:v>
                </c:pt>
                <c:pt idx="478">
                  <c:v>40749.458333333343</c:v>
                </c:pt>
                <c:pt idx="479">
                  <c:v>40749.479166666599</c:v>
                </c:pt>
                <c:pt idx="480">
                  <c:v>40749.5</c:v>
                </c:pt>
                <c:pt idx="481">
                  <c:v>40749.520833333336</c:v>
                </c:pt>
                <c:pt idx="482">
                  <c:v>40749.541666666599</c:v>
                </c:pt>
                <c:pt idx="483">
                  <c:v>40749.5625</c:v>
                </c:pt>
                <c:pt idx="484">
                  <c:v>40749.583333333336</c:v>
                </c:pt>
                <c:pt idx="485">
                  <c:v>40749.604166666599</c:v>
                </c:pt>
                <c:pt idx="486">
                  <c:v>40749.624999999993</c:v>
                </c:pt>
                <c:pt idx="487">
                  <c:v>40749.645833333336</c:v>
                </c:pt>
                <c:pt idx="488">
                  <c:v>40749.666666666599</c:v>
                </c:pt>
                <c:pt idx="489">
                  <c:v>40749.6875</c:v>
                </c:pt>
                <c:pt idx="490">
                  <c:v>40749.708333333336</c:v>
                </c:pt>
                <c:pt idx="491">
                  <c:v>40749.72916666657</c:v>
                </c:pt>
                <c:pt idx="492">
                  <c:v>40749.75</c:v>
                </c:pt>
                <c:pt idx="493">
                  <c:v>40749.770833333336</c:v>
                </c:pt>
                <c:pt idx="494">
                  <c:v>40749.79166666657</c:v>
                </c:pt>
                <c:pt idx="495">
                  <c:v>40749.812500000051</c:v>
                </c:pt>
                <c:pt idx="496">
                  <c:v>40749.833333333336</c:v>
                </c:pt>
                <c:pt idx="497">
                  <c:v>40749.854166666664</c:v>
                </c:pt>
                <c:pt idx="498">
                  <c:v>40749.875</c:v>
                </c:pt>
                <c:pt idx="499">
                  <c:v>40749.895833333336</c:v>
                </c:pt>
                <c:pt idx="500">
                  <c:v>40749.916666666664</c:v>
                </c:pt>
                <c:pt idx="501">
                  <c:v>40749.9375</c:v>
                </c:pt>
                <c:pt idx="502">
                  <c:v>40749.958333333343</c:v>
                </c:pt>
                <c:pt idx="503">
                  <c:v>40749.979166666599</c:v>
                </c:pt>
                <c:pt idx="504">
                  <c:v>40750</c:v>
                </c:pt>
                <c:pt idx="505">
                  <c:v>40750.020833333336</c:v>
                </c:pt>
                <c:pt idx="506">
                  <c:v>40750.041666666599</c:v>
                </c:pt>
                <c:pt idx="507">
                  <c:v>40750.0625</c:v>
                </c:pt>
                <c:pt idx="508">
                  <c:v>40750.083333333336</c:v>
                </c:pt>
                <c:pt idx="509">
                  <c:v>40750.104166666599</c:v>
                </c:pt>
                <c:pt idx="510">
                  <c:v>40750.124999999993</c:v>
                </c:pt>
                <c:pt idx="511">
                  <c:v>40750.145833333336</c:v>
                </c:pt>
                <c:pt idx="512">
                  <c:v>40750.166666666599</c:v>
                </c:pt>
                <c:pt idx="513">
                  <c:v>40750.1875</c:v>
                </c:pt>
                <c:pt idx="514">
                  <c:v>40750.208333333336</c:v>
                </c:pt>
                <c:pt idx="515">
                  <c:v>40750.22916666657</c:v>
                </c:pt>
                <c:pt idx="516">
                  <c:v>40750.25</c:v>
                </c:pt>
                <c:pt idx="517">
                  <c:v>40750.270833333336</c:v>
                </c:pt>
                <c:pt idx="518">
                  <c:v>40750.29166666657</c:v>
                </c:pt>
                <c:pt idx="519">
                  <c:v>40750.312500000051</c:v>
                </c:pt>
                <c:pt idx="520">
                  <c:v>40750.333333333336</c:v>
                </c:pt>
                <c:pt idx="521">
                  <c:v>40750.354166666664</c:v>
                </c:pt>
                <c:pt idx="522">
                  <c:v>40750.375</c:v>
                </c:pt>
                <c:pt idx="523">
                  <c:v>40750.395833333336</c:v>
                </c:pt>
                <c:pt idx="524">
                  <c:v>40750.416666666664</c:v>
                </c:pt>
                <c:pt idx="525">
                  <c:v>40750.4375</c:v>
                </c:pt>
                <c:pt idx="526">
                  <c:v>40750.458333333343</c:v>
                </c:pt>
                <c:pt idx="527">
                  <c:v>40750.479166666599</c:v>
                </c:pt>
                <c:pt idx="528">
                  <c:v>40750.5</c:v>
                </c:pt>
                <c:pt idx="529">
                  <c:v>40750.520833333336</c:v>
                </c:pt>
                <c:pt idx="530">
                  <c:v>40750.541666666599</c:v>
                </c:pt>
                <c:pt idx="531">
                  <c:v>40750.5625</c:v>
                </c:pt>
                <c:pt idx="532">
                  <c:v>40750.583333333336</c:v>
                </c:pt>
                <c:pt idx="533">
                  <c:v>40750.604166666599</c:v>
                </c:pt>
                <c:pt idx="534">
                  <c:v>40750.624999999993</c:v>
                </c:pt>
                <c:pt idx="535">
                  <c:v>40750.645833333336</c:v>
                </c:pt>
                <c:pt idx="536">
                  <c:v>40750.666666666599</c:v>
                </c:pt>
                <c:pt idx="537">
                  <c:v>40750.6875</c:v>
                </c:pt>
                <c:pt idx="538">
                  <c:v>40750.708333333336</c:v>
                </c:pt>
                <c:pt idx="539">
                  <c:v>40750.72916666657</c:v>
                </c:pt>
                <c:pt idx="540">
                  <c:v>40750.75</c:v>
                </c:pt>
                <c:pt idx="541">
                  <c:v>40750.770833333336</c:v>
                </c:pt>
                <c:pt idx="542">
                  <c:v>40750.79166666657</c:v>
                </c:pt>
                <c:pt idx="543">
                  <c:v>40750.812500000051</c:v>
                </c:pt>
                <c:pt idx="544">
                  <c:v>40750.833333333336</c:v>
                </c:pt>
                <c:pt idx="545">
                  <c:v>40750.854166666664</c:v>
                </c:pt>
                <c:pt idx="546">
                  <c:v>40750.875</c:v>
                </c:pt>
                <c:pt idx="547">
                  <c:v>40750.895833333336</c:v>
                </c:pt>
                <c:pt idx="548">
                  <c:v>40750.916666666664</c:v>
                </c:pt>
                <c:pt idx="549">
                  <c:v>40750.9375</c:v>
                </c:pt>
                <c:pt idx="550">
                  <c:v>40750.958333333343</c:v>
                </c:pt>
                <c:pt idx="551">
                  <c:v>40750.979166666599</c:v>
                </c:pt>
                <c:pt idx="552">
                  <c:v>40751</c:v>
                </c:pt>
                <c:pt idx="553">
                  <c:v>40751.020833333336</c:v>
                </c:pt>
                <c:pt idx="554">
                  <c:v>40751.041666666599</c:v>
                </c:pt>
                <c:pt idx="555">
                  <c:v>40751.0625</c:v>
                </c:pt>
                <c:pt idx="556">
                  <c:v>40751.083333333336</c:v>
                </c:pt>
                <c:pt idx="557">
                  <c:v>40751.104166666599</c:v>
                </c:pt>
                <c:pt idx="558">
                  <c:v>40751.124999999993</c:v>
                </c:pt>
                <c:pt idx="559">
                  <c:v>40751.145833333336</c:v>
                </c:pt>
                <c:pt idx="560">
                  <c:v>40751.166666666599</c:v>
                </c:pt>
                <c:pt idx="561">
                  <c:v>40751.1875</c:v>
                </c:pt>
                <c:pt idx="562">
                  <c:v>40751.208333333336</c:v>
                </c:pt>
                <c:pt idx="563">
                  <c:v>40751.22916666657</c:v>
                </c:pt>
                <c:pt idx="564">
                  <c:v>40751.25</c:v>
                </c:pt>
                <c:pt idx="565">
                  <c:v>40751.270833333336</c:v>
                </c:pt>
                <c:pt idx="566">
                  <c:v>40751.29166666657</c:v>
                </c:pt>
                <c:pt idx="567">
                  <c:v>40751.312500000051</c:v>
                </c:pt>
                <c:pt idx="568">
                  <c:v>40751.333333333336</c:v>
                </c:pt>
                <c:pt idx="569">
                  <c:v>40751.354166666664</c:v>
                </c:pt>
                <c:pt idx="570">
                  <c:v>40751.375</c:v>
                </c:pt>
                <c:pt idx="571">
                  <c:v>40751.395833333336</c:v>
                </c:pt>
                <c:pt idx="572">
                  <c:v>40751.416666666664</c:v>
                </c:pt>
                <c:pt idx="573">
                  <c:v>40751.4375</c:v>
                </c:pt>
                <c:pt idx="574">
                  <c:v>40751.458333333343</c:v>
                </c:pt>
                <c:pt idx="575">
                  <c:v>40751.479166666599</c:v>
                </c:pt>
                <c:pt idx="576">
                  <c:v>40751.5</c:v>
                </c:pt>
                <c:pt idx="577">
                  <c:v>40751.520833333336</c:v>
                </c:pt>
                <c:pt idx="578">
                  <c:v>40751.541666666599</c:v>
                </c:pt>
                <c:pt idx="579">
                  <c:v>40751.5625</c:v>
                </c:pt>
                <c:pt idx="580">
                  <c:v>40751.583333333336</c:v>
                </c:pt>
                <c:pt idx="581">
                  <c:v>40751.604166666599</c:v>
                </c:pt>
                <c:pt idx="582">
                  <c:v>40751.624999999993</c:v>
                </c:pt>
                <c:pt idx="583">
                  <c:v>40751.645833333336</c:v>
                </c:pt>
                <c:pt idx="584">
                  <c:v>40751.666666666599</c:v>
                </c:pt>
                <c:pt idx="585">
                  <c:v>40751.6875</c:v>
                </c:pt>
                <c:pt idx="586">
                  <c:v>40751.708333333336</c:v>
                </c:pt>
                <c:pt idx="587">
                  <c:v>40751.72916666657</c:v>
                </c:pt>
                <c:pt idx="588">
                  <c:v>40751.75</c:v>
                </c:pt>
                <c:pt idx="589">
                  <c:v>40751.770833333336</c:v>
                </c:pt>
                <c:pt idx="590">
                  <c:v>40751.79166666657</c:v>
                </c:pt>
                <c:pt idx="591">
                  <c:v>40751.812500000051</c:v>
                </c:pt>
                <c:pt idx="592">
                  <c:v>40751.833333333336</c:v>
                </c:pt>
                <c:pt idx="593">
                  <c:v>40751.854166666664</c:v>
                </c:pt>
                <c:pt idx="594">
                  <c:v>40751.875</c:v>
                </c:pt>
                <c:pt idx="595">
                  <c:v>40751.895833333336</c:v>
                </c:pt>
                <c:pt idx="596">
                  <c:v>40751.916666666664</c:v>
                </c:pt>
                <c:pt idx="597">
                  <c:v>40751.9375</c:v>
                </c:pt>
                <c:pt idx="598">
                  <c:v>40751.958333333343</c:v>
                </c:pt>
                <c:pt idx="599">
                  <c:v>40751.979166666599</c:v>
                </c:pt>
                <c:pt idx="600">
                  <c:v>40752</c:v>
                </c:pt>
                <c:pt idx="601">
                  <c:v>40752.020833333336</c:v>
                </c:pt>
                <c:pt idx="602">
                  <c:v>40752.041666666599</c:v>
                </c:pt>
                <c:pt idx="603">
                  <c:v>40752.0625</c:v>
                </c:pt>
                <c:pt idx="604">
                  <c:v>40752.083333333336</c:v>
                </c:pt>
                <c:pt idx="605">
                  <c:v>40752.104166666599</c:v>
                </c:pt>
                <c:pt idx="606">
                  <c:v>40752.124999999993</c:v>
                </c:pt>
                <c:pt idx="607">
                  <c:v>40752.145833333336</c:v>
                </c:pt>
                <c:pt idx="608">
                  <c:v>40752.166666666599</c:v>
                </c:pt>
                <c:pt idx="609">
                  <c:v>40752.1875</c:v>
                </c:pt>
                <c:pt idx="610">
                  <c:v>40752.208333333336</c:v>
                </c:pt>
                <c:pt idx="611">
                  <c:v>40752.22916666657</c:v>
                </c:pt>
                <c:pt idx="612">
                  <c:v>40752.25</c:v>
                </c:pt>
                <c:pt idx="613">
                  <c:v>40752.270833333336</c:v>
                </c:pt>
                <c:pt idx="614">
                  <c:v>40752.29166666657</c:v>
                </c:pt>
                <c:pt idx="615">
                  <c:v>40752.312500000051</c:v>
                </c:pt>
                <c:pt idx="616">
                  <c:v>40752.333333333336</c:v>
                </c:pt>
                <c:pt idx="617">
                  <c:v>40752.354166666664</c:v>
                </c:pt>
                <c:pt idx="618">
                  <c:v>40752.375</c:v>
                </c:pt>
                <c:pt idx="619">
                  <c:v>40752.395833333336</c:v>
                </c:pt>
                <c:pt idx="620">
                  <c:v>40752.416666666664</c:v>
                </c:pt>
                <c:pt idx="621">
                  <c:v>40752.4375</c:v>
                </c:pt>
                <c:pt idx="622">
                  <c:v>40752.458333333343</c:v>
                </c:pt>
                <c:pt idx="623">
                  <c:v>40752.479166666599</c:v>
                </c:pt>
                <c:pt idx="624">
                  <c:v>40752.5</c:v>
                </c:pt>
                <c:pt idx="625">
                  <c:v>40752.520833333336</c:v>
                </c:pt>
                <c:pt idx="626">
                  <c:v>40752.541666666599</c:v>
                </c:pt>
                <c:pt idx="627">
                  <c:v>40752.5625</c:v>
                </c:pt>
                <c:pt idx="628">
                  <c:v>40752.583333333336</c:v>
                </c:pt>
                <c:pt idx="629">
                  <c:v>40752.604166666599</c:v>
                </c:pt>
                <c:pt idx="630">
                  <c:v>40752.624999999993</c:v>
                </c:pt>
                <c:pt idx="631">
                  <c:v>40752.645833333336</c:v>
                </c:pt>
                <c:pt idx="632">
                  <c:v>40752.666666666599</c:v>
                </c:pt>
                <c:pt idx="633">
                  <c:v>40752.6875</c:v>
                </c:pt>
                <c:pt idx="634">
                  <c:v>40752.708333333336</c:v>
                </c:pt>
                <c:pt idx="635">
                  <c:v>40752.72916666657</c:v>
                </c:pt>
                <c:pt idx="636">
                  <c:v>40752.75</c:v>
                </c:pt>
                <c:pt idx="637">
                  <c:v>40752.770833333336</c:v>
                </c:pt>
                <c:pt idx="638">
                  <c:v>40752.79166666657</c:v>
                </c:pt>
                <c:pt idx="639">
                  <c:v>40752.812500000051</c:v>
                </c:pt>
                <c:pt idx="640">
                  <c:v>40752.833333333336</c:v>
                </c:pt>
                <c:pt idx="641">
                  <c:v>40752.854166666664</c:v>
                </c:pt>
                <c:pt idx="642">
                  <c:v>40752.875</c:v>
                </c:pt>
                <c:pt idx="643">
                  <c:v>40752.895833333336</c:v>
                </c:pt>
                <c:pt idx="644">
                  <c:v>40752.916666666664</c:v>
                </c:pt>
                <c:pt idx="645">
                  <c:v>40752.9375</c:v>
                </c:pt>
                <c:pt idx="646">
                  <c:v>40752.958333333343</c:v>
                </c:pt>
                <c:pt idx="647">
                  <c:v>40752.979166666599</c:v>
                </c:pt>
                <c:pt idx="648">
                  <c:v>40753</c:v>
                </c:pt>
                <c:pt idx="649">
                  <c:v>40753.020833333336</c:v>
                </c:pt>
                <c:pt idx="650">
                  <c:v>40753.041666666599</c:v>
                </c:pt>
                <c:pt idx="651">
                  <c:v>40753.0625</c:v>
                </c:pt>
                <c:pt idx="652">
                  <c:v>40753.083333333336</c:v>
                </c:pt>
                <c:pt idx="653">
                  <c:v>40753.104166666599</c:v>
                </c:pt>
                <c:pt idx="654">
                  <c:v>40753.124999999993</c:v>
                </c:pt>
                <c:pt idx="655">
                  <c:v>40753.145833333336</c:v>
                </c:pt>
                <c:pt idx="656">
                  <c:v>40753.166666666599</c:v>
                </c:pt>
                <c:pt idx="657">
                  <c:v>40753.1875</c:v>
                </c:pt>
                <c:pt idx="658">
                  <c:v>40753.208333333336</c:v>
                </c:pt>
                <c:pt idx="659">
                  <c:v>40753.22916666657</c:v>
                </c:pt>
                <c:pt idx="660">
                  <c:v>40753.25</c:v>
                </c:pt>
                <c:pt idx="661">
                  <c:v>40753.270833333336</c:v>
                </c:pt>
                <c:pt idx="662">
                  <c:v>40753.29166666657</c:v>
                </c:pt>
                <c:pt idx="663">
                  <c:v>40753.312500000051</c:v>
                </c:pt>
                <c:pt idx="664">
                  <c:v>40753.333333333336</c:v>
                </c:pt>
                <c:pt idx="665">
                  <c:v>40753.354166666664</c:v>
                </c:pt>
                <c:pt idx="666">
                  <c:v>40753.375</c:v>
                </c:pt>
                <c:pt idx="667">
                  <c:v>40753.395833333336</c:v>
                </c:pt>
                <c:pt idx="668">
                  <c:v>40753.416666666664</c:v>
                </c:pt>
                <c:pt idx="669">
                  <c:v>40753.4375</c:v>
                </c:pt>
                <c:pt idx="670">
                  <c:v>40753.458333333343</c:v>
                </c:pt>
                <c:pt idx="671">
                  <c:v>40753.479166666599</c:v>
                </c:pt>
                <c:pt idx="672">
                  <c:v>40753.5</c:v>
                </c:pt>
                <c:pt idx="673">
                  <c:v>40753.520833333336</c:v>
                </c:pt>
                <c:pt idx="674">
                  <c:v>40753.541666666599</c:v>
                </c:pt>
                <c:pt idx="675">
                  <c:v>40753.5625</c:v>
                </c:pt>
                <c:pt idx="676">
                  <c:v>40753.583333333336</c:v>
                </c:pt>
                <c:pt idx="677">
                  <c:v>40753.604166666599</c:v>
                </c:pt>
                <c:pt idx="678">
                  <c:v>40753.624999999993</c:v>
                </c:pt>
                <c:pt idx="679">
                  <c:v>40753.645833333336</c:v>
                </c:pt>
                <c:pt idx="680">
                  <c:v>40753.666666666599</c:v>
                </c:pt>
                <c:pt idx="681">
                  <c:v>40753.6875</c:v>
                </c:pt>
                <c:pt idx="682">
                  <c:v>40753.708333333336</c:v>
                </c:pt>
                <c:pt idx="683">
                  <c:v>40753.72916666657</c:v>
                </c:pt>
                <c:pt idx="684">
                  <c:v>40753.75</c:v>
                </c:pt>
                <c:pt idx="685">
                  <c:v>40753.770833333336</c:v>
                </c:pt>
                <c:pt idx="686">
                  <c:v>40753.79166666657</c:v>
                </c:pt>
                <c:pt idx="687">
                  <c:v>40753.812500000051</c:v>
                </c:pt>
                <c:pt idx="688">
                  <c:v>40753.833333333336</c:v>
                </c:pt>
                <c:pt idx="689">
                  <c:v>40753.854166666664</c:v>
                </c:pt>
                <c:pt idx="690">
                  <c:v>40753.875</c:v>
                </c:pt>
                <c:pt idx="691">
                  <c:v>40753.895833333336</c:v>
                </c:pt>
                <c:pt idx="692">
                  <c:v>40753.916666666664</c:v>
                </c:pt>
                <c:pt idx="693">
                  <c:v>40753.9375</c:v>
                </c:pt>
                <c:pt idx="694">
                  <c:v>40753.958333333343</c:v>
                </c:pt>
                <c:pt idx="695">
                  <c:v>40753.979166666599</c:v>
                </c:pt>
                <c:pt idx="696">
                  <c:v>40754</c:v>
                </c:pt>
                <c:pt idx="697">
                  <c:v>40754.020833333336</c:v>
                </c:pt>
                <c:pt idx="698">
                  <c:v>40754.041666666599</c:v>
                </c:pt>
                <c:pt idx="699">
                  <c:v>40754.0625</c:v>
                </c:pt>
                <c:pt idx="700">
                  <c:v>40754.083333333336</c:v>
                </c:pt>
                <c:pt idx="701">
                  <c:v>40754.104166666599</c:v>
                </c:pt>
                <c:pt idx="702">
                  <c:v>40754.124999999993</c:v>
                </c:pt>
                <c:pt idx="703">
                  <c:v>40754.145833333336</c:v>
                </c:pt>
                <c:pt idx="704">
                  <c:v>40754.166666666599</c:v>
                </c:pt>
                <c:pt idx="705">
                  <c:v>40754.1875</c:v>
                </c:pt>
                <c:pt idx="706">
                  <c:v>40754.208333333336</c:v>
                </c:pt>
                <c:pt idx="707">
                  <c:v>40754.22916666657</c:v>
                </c:pt>
                <c:pt idx="708">
                  <c:v>40754.25</c:v>
                </c:pt>
                <c:pt idx="709">
                  <c:v>40754.270833333336</c:v>
                </c:pt>
                <c:pt idx="710">
                  <c:v>40754.29166666657</c:v>
                </c:pt>
                <c:pt idx="711">
                  <c:v>40754.312500000051</c:v>
                </c:pt>
                <c:pt idx="712">
                  <c:v>40754.333333333336</c:v>
                </c:pt>
                <c:pt idx="713">
                  <c:v>40754.354166666664</c:v>
                </c:pt>
                <c:pt idx="714">
                  <c:v>40754.375</c:v>
                </c:pt>
                <c:pt idx="715">
                  <c:v>40754.395833333336</c:v>
                </c:pt>
                <c:pt idx="716">
                  <c:v>40754.416666666664</c:v>
                </c:pt>
                <c:pt idx="717">
                  <c:v>40754.4375</c:v>
                </c:pt>
                <c:pt idx="718">
                  <c:v>40754.458333333343</c:v>
                </c:pt>
                <c:pt idx="719">
                  <c:v>40754.479166666599</c:v>
                </c:pt>
                <c:pt idx="720">
                  <c:v>40754.5</c:v>
                </c:pt>
                <c:pt idx="721">
                  <c:v>40754.520833333336</c:v>
                </c:pt>
                <c:pt idx="722">
                  <c:v>40754.541666666599</c:v>
                </c:pt>
                <c:pt idx="723">
                  <c:v>40754.5625</c:v>
                </c:pt>
                <c:pt idx="724">
                  <c:v>40754.583333333336</c:v>
                </c:pt>
                <c:pt idx="725">
                  <c:v>40754.604166666599</c:v>
                </c:pt>
                <c:pt idx="726">
                  <c:v>40754.624999999993</c:v>
                </c:pt>
                <c:pt idx="727">
                  <c:v>40754.645833333336</c:v>
                </c:pt>
                <c:pt idx="728">
                  <c:v>40754.666666666599</c:v>
                </c:pt>
                <c:pt idx="729">
                  <c:v>40754.6875</c:v>
                </c:pt>
                <c:pt idx="730">
                  <c:v>40754.708333333336</c:v>
                </c:pt>
                <c:pt idx="731">
                  <c:v>40754.72916666657</c:v>
                </c:pt>
                <c:pt idx="732">
                  <c:v>40754.75</c:v>
                </c:pt>
                <c:pt idx="733">
                  <c:v>40754.770833333336</c:v>
                </c:pt>
                <c:pt idx="734">
                  <c:v>40754.79166666657</c:v>
                </c:pt>
                <c:pt idx="735">
                  <c:v>40754.812500000051</c:v>
                </c:pt>
                <c:pt idx="736">
                  <c:v>40754.833333333336</c:v>
                </c:pt>
                <c:pt idx="737">
                  <c:v>40754.854166666664</c:v>
                </c:pt>
                <c:pt idx="738">
                  <c:v>40754.875</c:v>
                </c:pt>
                <c:pt idx="739">
                  <c:v>40754.895833333336</c:v>
                </c:pt>
                <c:pt idx="740">
                  <c:v>40754.916666666664</c:v>
                </c:pt>
                <c:pt idx="741">
                  <c:v>40754.9375</c:v>
                </c:pt>
                <c:pt idx="742">
                  <c:v>40754.958333333343</c:v>
                </c:pt>
                <c:pt idx="743">
                  <c:v>40754.979166666599</c:v>
                </c:pt>
                <c:pt idx="744">
                  <c:v>40755</c:v>
                </c:pt>
                <c:pt idx="745">
                  <c:v>40755.020833333336</c:v>
                </c:pt>
                <c:pt idx="746">
                  <c:v>40755.041666666599</c:v>
                </c:pt>
                <c:pt idx="747">
                  <c:v>40755.0625</c:v>
                </c:pt>
                <c:pt idx="748">
                  <c:v>40755.083333333336</c:v>
                </c:pt>
                <c:pt idx="749">
                  <c:v>40755.104166666599</c:v>
                </c:pt>
                <c:pt idx="750">
                  <c:v>40755.124999999993</c:v>
                </c:pt>
                <c:pt idx="751">
                  <c:v>40755.145833333336</c:v>
                </c:pt>
                <c:pt idx="752">
                  <c:v>40755.166666666599</c:v>
                </c:pt>
                <c:pt idx="753">
                  <c:v>40755.1875</c:v>
                </c:pt>
                <c:pt idx="754">
                  <c:v>40755.208333333336</c:v>
                </c:pt>
                <c:pt idx="755">
                  <c:v>40755.22916666657</c:v>
                </c:pt>
                <c:pt idx="756">
                  <c:v>40755.25</c:v>
                </c:pt>
                <c:pt idx="757">
                  <c:v>40755.270833333336</c:v>
                </c:pt>
                <c:pt idx="758">
                  <c:v>40755.29166666657</c:v>
                </c:pt>
                <c:pt idx="759">
                  <c:v>40755.312500000051</c:v>
                </c:pt>
                <c:pt idx="760">
                  <c:v>40755.333333333336</c:v>
                </c:pt>
                <c:pt idx="761">
                  <c:v>40755.354166666664</c:v>
                </c:pt>
                <c:pt idx="762">
                  <c:v>40755.375</c:v>
                </c:pt>
                <c:pt idx="763">
                  <c:v>40755.395833333336</c:v>
                </c:pt>
                <c:pt idx="764">
                  <c:v>40755.416666666664</c:v>
                </c:pt>
                <c:pt idx="765">
                  <c:v>40755.4375</c:v>
                </c:pt>
                <c:pt idx="766">
                  <c:v>40755.458333333343</c:v>
                </c:pt>
                <c:pt idx="767">
                  <c:v>40755.479166666599</c:v>
                </c:pt>
                <c:pt idx="768">
                  <c:v>40755.5</c:v>
                </c:pt>
                <c:pt idx="769">
                  <c:v>40755.520833333336</c:v>
                </c:pt>
                <c:pt idx="770">
                  <c:v>40755.541666666599</c:v>
                </c:pt>
                <c:pt idx="771">
                  <c:v>40755.5625</c:v>
                </c:pt>
                <c:pt idx="772">
                  <c:v>40755.583333333336</c:v>
                </c:pt>
                <c:pt idx="773">
                  <c:v>40755.604166666599</c:v>
                </c:pt>
                <c:pt idx="774">
                  <c:v>40755.624999999993</c:v>
                </c:pt>
                <c:pt idx="775">
                  <c:v>40755.645833333336</c:v>
                </c:pt>
                <c:pt idx="776">
                  <c:v>40755.666666666599</c:v>
                </c:pt>
                <c:pt idx="777">
                  <c:v>40755.6875</c:v>
                </c:pt>
                <c:pt idx="778">
                  <c:v>40755.708333333336</c:v>
                </c:pt>
                <c:pt idx="779">
                  <c:v>40755.72916666657</c:v>
                </c:pt>
                <c:pt idx="780">
                  <c:v>40755.75</c:v>
                </c:pt>
                <c:pt idx="781">
                  <c:v>40755.770833333336</c:v>
                </c:pt>
                <c:pt idx="782">
                  <c:v>40755.79166666657</c:v>
                </c:pt>
                <c:pt idx="783">
                  <c:v>40755.812500000051</c:v>
                </c:pt>
                <c:pt idx="784">
                  <c:v>40755.833333333336</c:v>
                </c:pt>
                <c:pt idx="785">
                  <c:v>40755.854166666664</c:v>
                </c:pt>
                <c:pt idx="786">
                  <c:v>40755.875</c:v>
                </c:pt>
                <c:pt idx="787">
                  <c:v>40755.895833333336</c:v>
                </c:pt>
                <c:pt idx="788">
                  <c:v>40755.916666666664</c:v>
                </c:pt>
                <c:pt idx="789">
                  <c:v>40755.9375</c:v>
                </c:pt>
                <c:pt idx="790">
                  <c:v>40755.958333333343</c:v>
                </c:pt>
                <c:pt idx="791">
                  <c:v>40755.979166666599</c:v>
                </c:pt>
                <c:pt idx="792">
                  <c:v>40756</c:v>
                </c:pt>
                <c:pt idx="793">
                  <c:v>40756.020833333336</c:v>
                </c:pt>
                <c:pt idx="794">
                  <c:v>40756.041666666599</c:v>
                </c:pt>
                <c:pt idx="795">
                  <c:v>40756.0625</c:v>
                </c:pt>
                <c:pt idx="796">
                  <c:v>40756.083333333336</c:v>
                </c:pt>
                <c:pt idx="797">
                  <c:v>40756.104166666599</c:v>
                </c:pt>
                <c:pt idx="798">
                  <c:v>40756.124999999993</c:v>
                </c:pt>
                <c:pt idx="799">
                  <c:v>40756.145833333336</c:v>
                </c:pt>
                <c:pt idx="800">
                  <c:v>40756.166666666599</c:v>
                </c:pt>
                <c:pt idx="801">
                  <c:v>40756.1875</c:v>
                </c:pt>
                <c:pt idx="802">
                  <c:v>40756.208333333336</c:v>
                </c:pt>
                <c:pt idx="803">
                  <c:v>40756.22916666657</c:v>
                </c:pt>
                <c:pt idx="804">
                  <c:v>40756.25</c:v>
                </c:pt>
                <c:pt idx="805">
                  <c:v>40756.270833333336</c:v>
                </c:pt>
                <c:pt idx="806">
                  <c:v>40756.29166666657</c:v>
                </c:pt>
                <c:pt idx="807">
                  <c:v>40756.312500000051</c:v>
                </c:pt>
                <c:pt idx="808">
                  <c:v>40756.333333333336</c:v>
                </c:pt>
                <c:pt idx="809">
                  <c:v>40756.354166666664</c:v>
                </c:pt>
                <c:pt idx="810">
                  <c:v>40756.375</c:v>
                </c:pt>
                <c:pt idx="811">
                  <c:v>40756.395833333336</c:v>
                </c:pt>
                <c:pt idx="812">
                  <c:v>40756.416666666664</c:v>
                </c:pt>
                <c:pt idx="813">
                  <c:v>40756.4375</c:v>
                </c:pt>
                <c:pt idx="814">
                  <c:v>40756.458333333343</c:v>
                </c:pt>
                <c:pt idx="815">
                  <c:v>40756.479166666599</c:v>
                </c:pt>
                <c:pt idx="816">
                  <c:v>40756.5</c:v>
                </c:pt>
                <c:pt idx="817">
                  <c:v>40756.520833333336</c:v>
                </c:pt>
                <c:pt idx="818">
                  <c:v>40756.541666666599</c:v>
                </c:pt>
                <c:pt idx="819">
                  <c:v>40756.5625</c:v>
                </c:pt>
                <c:pt idx="820">
                  <c:v>40756.583333333336</c:v>
                </c:pt>
                <c:pt idx="821">
                  <c:v>40756.604166666599</c:v>
                </c:pt>
                <c:pt idx="822">
                  <c:v>40756.624999999993</c:v>
                </c:pt>
                <c:pt idx="823">
                  <c:v>40756.645833333336</c:v>
                </c:pt>
                <c:pt idx="824">
                  <c:v>40756.666666666599</c:v>
                </c:pt>
                <c:pt idx="825">
                  <c:v>40756.6875</c:v>
                </c:pt>
                <c:pt idx="826">
                  <c:v>40756.708333333336</c:v>
                </c:pt>
                <c:pt idx="827">
                  <c:v>40756.72916666657</c:v>
                </c:pt>
                <c:pt idx="828">
                  <c:v>40756.75</c:v>
                </c:pt>
                <c:pt idx="829">
                  <c:v>40756.770833333336</c:v>
                </c:pt>
                <c:pt idx="830">
                  <c:v>40756.79166666657</c:v>
                </c:pt>
                <c:pt idx="831">
                  <c:v>40756.812500000051</c:v>
                </c:pt>
                <c:pt idx="832">
                  <c:v>40756.833333333336</c:v>
                </c:pt>
                <c:pt idx="833">
                  <c:v>40756.854166666664</c:v>
                </c:pt>
                <c:pt idx="834">
                  <c:v>40756.875</c:v>
                </c:pt>
                <c:pt idx="835">
                  <c:v>40756.895833333336</c:v>
                </c:pt>
                <c:pt idx="836">
                  <c:v>40756.916666666664</c:v>
                </c:pt>
                <c:pt idx="837">
                  <c:v>40756.9375</c:v>
                </c:pt>
                <c:pt idx="838">
                  <c:v>40756.958333333343</c:v>
                </c:pt>
                <c:pt idx="839">
                  <c:v>40756.979166666599</c:v>
                </c:pt>
                <c:pt idx="840">
                  <c:v>40757</c:v>
                </c:pt>
                <c:pt idx="841">
                  <c:v>40757.020833333336</c:v>
                </c:pt>
                <c:pt idx="842">
                  <c:v>40757.041666666599</c:v>
                </c:pt>
                <c:pt idx="843">
                  <c:v>40757.0625</c:v>
                </c:pt>
                <c:pt idx="844">
                  <c:v>40757.083333333336</c:v>
                </c:pt>
                <c:pt idx="845">
                  <c:v>40757.104166666599</c:v>
                </c:pt>
                <c:pt idx="846">
                  <c:v>40757.124999999993</c:v>
                </c:pt>
                <c:pt idx="847">
                  <c:v>40757.145833333336</c:v>
                </c:pt>
                <c:pt idx="848">
                  <c:v>40757.166666666599</c:v>
                </c:pt>
                <c:pt idx="849">
                  <c:v>40757.1875</c:v>
                </c:pt>
                <c:pt idx="850">
                  <c:v>40757.208333333336</c:v>
                </c:pt>
                <c:pt idx="851">
                  <c:v>40757.22916666657</c:v>
                </c:pt>
                <c:pt idx="852">
                  <c:v>40757.25</c:v>
                </c:pt>
                <c:pt idx="853">
                  <c:v>40757.270833333336</c:v>
                </c:pt>
                <c:pt idx="854">
                  <c:v>40757.29166666657</c:v>
                </c:pt>
                <c:pt idx="855">
                  <c:v>40757.312500000051</c:v>
                </c:pt>
                <c:pt idx="856">
                  <c:v>40757.333333333336</c:v>
                </c:pt>
                <c:pt idx="857">
                  <c:v>40757.354166666664</c:v>
                </c:pt>
                <c:pt idx="858">
                  <c:v>40757.375</c:v>
                </c:pt>
                <c:pt idx="859">
                  <c:v>40757.395833333336</c:v>
                </c:pt>
                <c:pt idx="860">
                  <c:v>40757.416666666664</c:v>
                </c:pt>
                <c:pt idx="861">
                  <c:v>40757.4375</c:v>
                </c:pt>
                <c:pt idx="862">
                  <c:v>40757.458333333343</c:v>
                </c:pt>
                <c:pt idx="863">
                  <c:v>40757.479166666599</c:v>
                </c:pt>
                <c:pt idx="864">
                  <c:v>40757.5</c:v>
                </c:pt>
                <c:pt idx="865">
                  <c:v>40757.520833333336</c:v>
                </c:pt>
                <c:pt idx="866">
                  <c:v>40757.541666666599</c:v>
                </c:pt>
                <c:pt idx="867">
                  <c:v>40757.5625</c:v>
                </c:pt>
                <c:pt idx="868">
                  <c:v>40757.583333333336</c:v>
                </c:pt>
                <c:pt idx="869">
                  <c:v>40757.604166666599</c:v>
                </c:pt>
                <c:pt idx="870">
                  <c:v>40757.624999999993</c:v>
                </c:pt>
                <c:pt idx="871">
                  <c:v>40757.645833333336</c:v>
                </c:pt>
                <c:pt idx="872">
                  <c:v>40757.666666666599</c:v>
                </c:pt>
                <c:pt idx="873">
                  <c:v>40757.6875</c:v>
                </c:pt>
                <c:pt idx="874">
                  <c:v>40757.708333333336</c:v>
                </c:pt>
                <c:pt idx="875">
                  <c:v>40757.72916666657</c:v>
                </c:pt>
                <c:pt idx="876">
                  <c:v>40757.75</c:v>
                </c:pt>
                <c:pt idx="877">
                  <c:v>40757.770833333336</c:v>
                </c:pt>
                <c:pt idx="878">
                  <c:v>40757.79166666657</c:v>
                </c:pt>
                <c:pt idx="879">
                  <c:v>40757.812500000051</c:v>
                </c:pt>
                <c:pt idx="880">
                  <c:v>40757.833333333336</c:v>
                </c:pt>
                <c:pt idx="881">
                  <c:v>40757.854166666664</c:v>
                </c:pt>
                <c:pt idx="882">
                  <c:v>40757.875</c:v>
                </c:pt>
                <c:pt idx="883">
                  <c:v>40757.895833333336</c:v>
                </c:pt>
                <c:pt idx="884">
                  <c:v>40757.916666666664</c:v>
                </c:pt>
                <c:pt idx="885">
                  <c:v>40757.9375</c:v>
                </c:pt>
                <c:pt idx="886">
                  <c:v>40757.958333333343</c:v>
                </c:pt>
                <c:pt idx="887">
                  <c:v>40757.979166666599</c:v>
                </c:pt>
                <c:pt idx="888">
                  <c:v>40758</c:v>
                </c:pt>
                <c:pt idx="889">
                  <c:v>40758.020833333336</c:v>
                </c:pt>
                <c:pt idx="890">
                  <c:v>40758.041666666599</c:v>
                </c:pt>
                <c:pt idx="891">
                  <c:v>40758.0625</c:v>
                </c:pt>
                <c:pt idx="892">
                  <c:v>40758.083333333336</c:v>
                </c:pt>
                <c:pt idx="893">
                  <c:v>40758.104166666599</c:v>
                </c:pt>
                <c:pt idx="894">
                  <c:v>40758.124999999993</c:v>
                </c:pt>
                <c:pt idx="895">
                  <c:v>40758.145833333336</c:v>
                </c:pt>
                <c:pt idx="896">
                  <c:v>40758.166666666599</c:v>
                </c:pt>
                <c:pt idx="897">
                  <c:v>40758.1875</c:v>
                </c:pt>
                <c:pt idx="898">
                  <c:v>40758.208333333336</c:v>
                </c:pt>
                <c:pt idx="899">
                  <c:v>40758.22916666657</c:v>
                </c:pt>
                <c:pt idx="900">
                  <c:v>40758.25</c:v>
                </c:pt>
                <c:pt idx="901">
                  <c:v>40758.270833333336</c:v>
                </c:pt>
                <c:pt idx="902">
                  <c:v>40758.29166666657</c:v>
                </c:pt>
                <c:pt idx="903">
                  <c:v>40758.312500000051</c:v>
                </c:pt>
                <c:pt idx="904">
                  <c:v>40758.333333333336</c:v>
                </c:pt>
                <c:pt idx="905">
                  <c:v>40758.354166666664</c:v>
                </c:pt>
                <c:pt idx="906">
                  <c:v>40758.375</c:v>
                </c:pt>
                <c:pt idx="907">
                  <c:v>40758.395833333336</c:v>
                </c:pt>
                <c:pt idx="908">
                  <c:v>40758.416666666664</c:v>
                </c:pt>
                <c:pt idx="909">
                  <c:v>40758.4375</c:v>
                </c:pt>
                <c:pt idx="910">
                  <c:v>40758.458333333343</c:v>
                </c:pt>
                <c:pt idx="911">
                  <c:v>40758.479166666599</c:v>
                </c:pt>
                <c:pt idx="912">
                  <c:v>40758.5</c:v>
                </c:pt>
                <c:pt idx="913">
                  <c:v>40758.520833333336</c:v>
                </c:pt>
                <c:pt idx="914">
                  <c:v>40758.541666666599</c:v>
                </c:pt>
                <c:pt idx="915">
                  <c:v>40758.5625</c:v>
                </c:pt>
                <c:pt idx="916">
                  <c:v>40758.583333333336</c:v>
                </c:pt>
                <c:pt idx="917">
                  <c:v>40758.604166666599</c:v>
                </c:pt>
                <c:pt idx="918">
                  <c:v>40758.624999999993</c:v>
                </c:pt>
                <c:pt idx="919">
                  <c:v>40758.645833333336</c:v>
                </c:pt>
                <c:pt idx="920">
                  <c:v>40758.666666666599</c:v>
                </c:pt>
                <c:pt idx="921">
                  <c:v>40758.6875</c:v>
                </c:pt>
                <c:pt idx="922">
                  <c:v>40758.708333333336</c:v>
                </c:pt>
                <c:pt idx="923">
                  <c:v>40758.72916666657</c:v>
                </c:pt>
                <c:pt idx="924">
                  <c:v>40758.75</c:v>
                </c:pt>
                <c:pt idx="925">
                  <c:v>40758.770833333336</c:v>
                </c:pt>
                <c:pt idx="926">
                  <c:v>40758.79166666657</c:v>
                </c:pt>
                <c:pt idx="927">
                  <c:v>40758.812500000051</c:v>
                </c:pt>
                <c:pt idx="928">
                  <c:v>40758.833333333336</c:v>
                </c:pt>
                <c:pt idx="929">
                  <c:v>40758.854166666664</c:v>
                </c:pt>
                <c:pt idx="930">
                  <c:v>40758.875</c:v>
                </c:pt>
                <c:pt idx="931">
                  <c:v>40758.895833333336</c:v>
                </c:pt>
                <c:pt idx="932">
                  <c:v>40758.916666666664</c:v>
                </c:pt>
                <c:pt idx="933">
                  <c:v>40758.9375</c:v>
                </c:pt>
                <c:pt idx="934">
                  <c:v>40758.958333333343</c:v>
                </c:pt>
                <c:pt idx="935">
                  <c:v>40758.979166666599</c:v>
                </c:pt>
                <c:pt idx="936">
                  <c:v>40759</c:v>
                </c:pt>
                <c:pt idx="937">
                  <c:v>40759.020833333336</c:v>
                </c:pt>
                <c:pt idx="938">
                  <c:v>40759.041666666599</c:v>
                </c:pt>
                <c:pt idx="939">
                  <c:v>40759.0625</c:v>
                </c:pt>
                <c:pt idx="940">
                  <c:v>40759.083333333336</c:v>
                </c:pt>
                <c:pt idx="941">
                  <c:v>40759.104166666599</c:v>
                </c:pt>
                <c:pt idx="942">
                  <c:v>40759.124999999993</c:v>
                </c:pt>
                <c:pt idx="943">
                  <c:v>40759.145833333336</c:v>
                </c:pt>
                <c:pt idx="944">
                  <c:v>40759.166666666599</c:v>
                </c:pt>
                <c:pt idx="945">
                  <c:v>40759.1875</c:v>
                </c:pt>
                <c:pt idx="946">
                  <c:v>40759.208333333336</c:v>
                </c:pt>
                <c:pt idx="947">
                  <c:v>40759.22916666657</c:v>
                </c:pt>
                <c:pt idx="948">
                  <c:v>40759.25</c:v>
                </c:pt>
                <c:pt idx="949">
                  <c:v>40759.270833333336</c:v>
                </c:pt>
                <c:pt idx="950">
                  <c:v>40759.29166666657</c:v>
                </c:pt>
                <c:pt idx="951">
                  <c:v>40759.312500000051</c:v>
                </c:pt>
                <c:pt idx="952">
                  <c:v>40759.333333333336</c:v>
                </c:pt>
                <c:pt idx="953">
                  <c:v>40759.354166666664</c:v>
                </c:pt>
                <c:pt idx="954">
                  <c:v>40759.375</c:v>
                </c:pt>
                <c:pt idx="955">
                  <c:v>40759.395833333336</c:v>
                </c:pt>
                <c:pt idx="956">
                  <c:v>40759.416666666664</c:v>
                </c:pt>
                <c:pt idx="957">
                  <c:v>40759.4375</c:v>
                </c:pt>
                <c:pt idx="958">
                  <c:v>40759.458333333343</c:v>
                </c:pt>
                <c:pt idx="959">
                  <c:v>40759.479166666599</c:v>
                </c:pt>
                <c:pt idx="960">
                  <c:v>40759.5</c:v>
                </c:pt>
                <c:pt idx="961">
                  <c:v>40759.520833333336</c:v>
                </c:pt>
                <c:pt idx="962">
                  <c:v>40759.541666666599</c:v>
                </c:pt>
                <c:pt idx="963">
                  <c:v>40759.5625</c:v>
                </c:pt>
                <c:pt idx="964">
                  <c:v>40759.583333333336</c:v>
                </c:pt>
                <c:pt idx="965">
                  <c:v>40759.604166666599</c:v>
                </c:pt>
                <c:pt idx="966">
                  <c:v>40759.624999999993</c:v>
                </c:pt>
                <c:pt idx="967">
                  <c:v>40759.645833333336</c:v>
                </c:pt>
                <c:pt idx="968">
                  <c:v>40759.666666666599</c:v>
                </c:pt>
                <c:pt idx="969">
                  <c:v>40759.6875</c:v>
                </c:pt>
                <c:pt idx="970">
                  <c:v>40759.708333333336</c:v>
                </c:pt>
                <c:pt idx="971">
                  <c:v>40759.72916666657</c:v>
                </c:pt>
                <c:pt idx="972">
                  <c:v>40759.75</c:v>
                </c:pt>
                <c:pt idx="973">
                  <c:v>40759.770833333336</c:v>
                </c:pt>
                <c:pt idx="974">
                  <c:v>40759.79166666657</c:v>
                </c:pt>
                <c:pt idx="975">
                  <c:v>40759.812500000051</c:v>
                </c:pt>
                <c:pt idx="976">
                  <c:v>40759.833333333336</c:v>
                </c:pt>
                <c:pt idx="977">
                  <c:v>40759.854166666664</c:v>
                </c:pt>
                <c:pt idx="978">
                  <c:v>40759.875</c:v>
                </c:pt>
                <c:pt idx="979">
                  <c:v>40759.895833333336</c:v>
                </c:pt>
                <c:pt idx="980">
                  <c:v>40759.916666666664</c:v>
                </c:pt>
                <c:pt idx="981">
                  <c:v>40759.9375</c:v>
                </c:pt>
                <c:pt idx="982">
                  <c:v>40759.958333333343</c:v>
                </c:pt>
                <c:pt idx="983">
                  <c:v>40759.979166666599</c:v>
                </c:pt>
                <c:pt idx="984">
                  <c:v>40760</c:v>
                </c:pt>
                <c:pt idx="985">
                  <c:v>40760.020833333336</c:v>
                </c:pt>
                <c:pt idx="986">
                  <c:v>40760.041666666599</c:v>
                </c:pt>
                <c:pt idx="987">
                  <c:v>40760.0625</c:v>
                </c:pt>
                <c:pt idx="988">
                  <c:v>40760.083333333336</c:v>
                </c:pt>
                <c:pt idx="989">
                  <c:v>40760.104166666599</c:v>
                </c:pt>
                <c:pt idx="990">
                  <c:v>40760.124999999993</c:v>
                </c:pt>
                <c:pt idx="991">
                  <c:v>40760.145833333336</c:v>
                </c:pt>
                <c:pt idx="992">
                  <c:v>40760.166666666599</c:v>
                </c:pt>
                <c:pt idx="993">
                  <c:v>40760.1875</c:v>
                </c:pt>
                <c:pt idx="994">
                  <c:v>40760.208333333336</c:v>
                </c:pt>
                <c:pt idx="995">
                  <c:v>40760.22916666657</c:v>
                </c:pt>
                <c:pt idx="996">
                  <c:v>40760.25</c:v>
                </c:pt>
                <c:pt idx="997">
                  <c:v>40760.270833333336</c:v>
                </c:pt>
                <c:pt idx="998">
                  <c:v>40760.29166666657</c:v>
                </c:pt>
                <c:pt idx="999">
                  <c:v>40760.312500000051</c:v>
                </c:pt>
                <c:pt idx="1000">
                  <c:v>40760.333333333336</c:v>
                </c:pt>
                <c:pt idx="1001">
                  <c:v>40760.354166666664</c:v>
                </c:pt>
                <c:pt idx="1002">
                  <c:v>40760.375</c:v>
                </c:pt>
                <c:pt idx="1003">
                  <c:v>40760.395833333336</c:v>
                </c:pt>
                <c:pt idx="1004">
                  <c:v>40760.416666666664</c:v>
                </c:pt>
                <c:pt idx="1005">
                  <c:v>40760.4375</c:v>
                </c:pt>
                <c:pt idx="1006">
                  <c:v>40760.458333333343</c:v>
                </c:pt>
                <c:pt idx="1007">
                  <c:v>40760.479166666599</c:v>
                </c:pt>
                <c:pt idx="1008">
                  <c:v>40760.5</c:v>
                </c:pt>
                <c:pt idx="1009">
                  <c:v>40760.520833333336</c:v>
                </c:pt>
                <c:pt idx="1010">
                  <c:v>40760.541666666599</c:v>
                </c:pt>
                <c:pt idx="1011">
                  <c:v>40760.5625</c:v>
                </c:pt>
                <c:pt idx="1012">
                  <c:v>40760.583333333336</c:v>
                </c:pt>
                <c:pt idx="1013">
                  <c:v>40760.604166666599</c:v>
                </c:pt>
                <c:pt idx="1014">
                  <c:v>40760.624999999993</c:v>
                </c:pt>
                <c:pt idx="1015">
                  <c:v>40760.645833333336</c:v>
                </c:pt>
                <c:pt idx="1016">
                  <c:v>40760.666666666599</c:v>
                </c:pt>
                <c:pt idx="1017">
                  <c:v>40760.6875</c:v>
                </c:pt>
                <c:pt idx="1018">
                  <c:v>40760.708333333336</c:v>
                </c:pt>
                <c:pt idx="1019">
                  <c:v>40760.72916666657</c:v>
                </c:pt>
                <c:pt idx="1020">
                  <c:v>40760.75</c:v>
                </c:pt>
                <c:pt idx="1021">
                  <c:v>40760.770833333336</c:v>
                </c:pt>
                <c:pt idx="1022">
                  <c:v>40760.79166666657</c:v>
                </c:pt>
                <c:pt idx="1023">
                  <c:v>40760.812500000051</c:v>
                </c:pt>
                <c:pt idx="1024">
                  <c:v>40760.833333333336</c:v>
                </c:pt>
                <c:pt idx="1025">
                  <c:v>40760.854166666664</c:v>
                </c:pt>
                <c:pt idx="1026">
                  <c:v>40760.875</c:v>
                </c:pt>
                <c:pt idx="1027">
                  <c:v>40760.895833333336</c:v>
                </c:pt>
                <c:pt idx="1028">
                  <c:v>40760.916666666664</c:v>
                </c:pt>
                <c:pt idx="1029">
                  <c:v>40760.9375</c:v>
                </c:pt>
                <c:pt idx="1030">
                  <c:v>40760.958333333343</c:v>
                </c:pt>
                <c:pt idx="1031">
                  <c:v>40760.979166666599</c:v>
                </c:pt>
                <c:pt idx="1032">
                  <c:v>40761</c:v>
                </c:pt>
                <c:pt idx="1033">
                  <c:v>40761.020833333336</c:v>
                </c:pt>
                <c:pt idx="1034">
                  <c:v>40761.041666666599</c:v>
                </c:pt>
                <c:pt idx="1035">
                  <c:v>40761.0625</c:v>
                </c:pt>
                <c:pt idx="1036">
                  <c:v>40761.083333333336</c:v>
                </c:pt>
                <c:pt idx="1037">
                  <c:v>40761.104166666599</c:v>
                </c:pt>
                <c:pt idx="1038">
                  <c:v>40761.124999999993</c:v>
                </c:pt>
                <c:pt idx="1039">
                  <c:v>40761.145833333336</c:v>
                </c:pt>
                <c:pt idx="1040">
                  <c:v>40761.166666666599</c:v>
                </c:pt>
                <c:pt idx="1041">
                  <c:v>40761.1875</c:v>
                </c:pt>
                <c:pt idx="1042">
                  <c:v>40761.208333333336</c:v>
                </c:pt>
                <c:pt idx="1043">
                  <c:v>40761.22916666657</c:v>
                </c:pt>
                <c:pt idx="1044">
                  <c:v>40761.25</c:v>
                </c:pt>
                <c:pt idx="1045">
                  <c:v>40761.270833333336</c:v>
                </c:pt>
                <c:pt idx="1046">
                  <c:v>40761.29166666657</c:v>
                </c:pt>
                <c:pt idx="1047">
                  <c:v>40761.312500000051</c:v>
                </c:pt>
                <c:pt idx="1048">
                  <c:v>40761.333333333336</c:v>
                </c:pt>
                <c:pt idx="1049">
                  <c:v>40761.354166666664</c:v>
                </c:pt>
                <c:pt idx="1050">
                  <c:v>40761.375</c:v>
                </c:pt>
                <c:pt idx="1051">
                  <c:v>40761.395833333336</c:v>
                </c:pt>
                <c:pt idx="1052">
                  <c:v>40761.416666666664</c:v>
                </c:pt>
                <c:pt idx="1053">
                  <c:v>40761.4375</c:v>
                </c:pt>
                <c:pt idx="1054">
                  <c:v>40761.458333333343</c:v>
                </c:pt>
                <c:pt idx="1055">
                  <c:v>40761.479166666599</c:v>
                </c:pt>
                <c:pt idx="1056">
                  <c:v>40761.5</c:v>
                </c:pt>
                <c:pt idx="1057">
                  <c:v>40761.520833333336</c:v>
                </c:pt>
                <c:pt idx="1058">
                  <c:v>40761.541666666599</c:v>
                </c:pt>
                <c:pt idx="1059">
                  <c:v>40761.5625</c:v>
                </c:pt>
                <c:pt idx="1060">
                  <c:v>40761.583333333336</c:v>
                </c:pt>
                <c:pt idx="1061">
                  <c:v>40761.604166666599</c:v>
                </c:pt>
                <c:pt idx="1062">
                  <c:v>40761.624999999993</c:v>
                </c:pt>
                <c:pt idx="1063">
                  <c:v>40761.645833333336</c:v>
                </c:pt>
                <c:pt idx="1064">
                  <c:v>40761.666666666599</c:v>
                </c:pt>
                <c:pt idx="1065">
                  <c:v>40761.6875</c:v>
                </c:pt>
                <c:pt idx="1066">
                  <c:v>40761.708333333336</c:v>
                </c:pt>
                <c:pt idx="1067">
                  <c:v>40761.72916666657</c:v>
                </c:pt>
                <c:pt idx="1068">
                  <c:v>40761.75</c:v>
                </c:pt>
                <c:pt idx="1069">
                  <c:v>40761.770833333336</c:v>
                </c:pt>
                <c:pt idx="1070">
                  <c:v>40761.79166666657</c:v>
                </c:pt>
                <c:pt idx="1071">
                  <c:v>40761.812500000051</c:v>
                </c:pt>
                <c:pt idx="1072">
                  <c:v>40761.833333333336</c:v>
                </c:pt>
                <c:pt idx="1073">
                  <c:v>40761.854166666664</c:v>
                </c:pt>
                <c:pt idx="1074">
                  <c:v>40761.875</c:v>
                </c:pt>
                <c:pt idx="1075">
                  <c:v>40761.895833333336</c:v>
                </c:pt>
                <c:pt idx="1076">
                  <c:v>40761.916666666664</c:v>
                </c:pt>
                <c:pt idx="1077">
                  <c:v>40761.9375</c:v>
                </c:pt>
                <c:pt idx="1078">
                  <c:v>40761.958333333343</c:v>
                </c:pt>
                <c:pt idx="1079">
                  <c:v>40761.979166666599</c:v>
                </c:pt>
                <c:pt idx="1080">
                  <c:v>40762</c:v>
                </c:pt>
                <c:pt idx="1081">
                  <c:v>40762.020833333336</c:v>
                </c:pt>
                <c:pt idx="1082">
                  <c:v>40762.041666666599</c:v>
                </c:pt>
                <c:pt idx="1083">
                  <c:v>40762.0625</c:v>
                </c:pt>
                <c:pt idx="1084">
                  <c:v>40762.083333333336</c:v>
                </c:pt>
                <c:pt idx="1085">
                  <c:v>40762.104166666599</c:v>
                </c:pt>
                <c:pt idx="1086">
                  <c:v>40762.124999999993</c:v>
                </c:pt>
                <c:pt idx="1087">
                  <c:v>40762.145833333336</c:v>
                </c:pt>
                <c:pt idx="1088">
                  <c:v>40762.166666666599</c:v>
                </c:pt>
                <c:pt idx="1089">
                  <c:v>40762.1875</c:v>
                </c:pt>
                <c:pt idx="1090">
                  <c:v>40762.208333333336</c:v>
                </c:pt>
                <c:pt idx="1091">
                  <c:v>40762.22916666657</c:v>
                </c:pt>
                <c:pt idx="1092">
                  <c:v>40762.25</c:v>
                </c:pt>
                <c:pt idx="1093">
                  <c:v>40762.270833333336</c:v>
                </c:pt>
                <c:pt idx="1094">
                  <c:v>40762.29166666657</c:v>
                </c:pt>
                <c:pt idx="1095">
                  <c:v>40762.312500000051</c:v>
                </c:pt>
                <c:pt idx="1096">
                  <c:v>40762.333333333336</c:v>
                </c:pt>
                <c:pt idx="1097">
                  <c:v>40762.354166666664</c:v>
                </c:pt>
                <c:pt idx="1098">
                  <c:v>40762.375</c:v>
                </c:pt>
                <c:pt idx="1099">
                  <c:v>40762.395833333336</c:v>
                </c:pt>
                <c:pt idx="1100">
                  <c:v>40762.416666666664</c:v>
                </c:pt>
                <c:pt idx="1101">
                  <c:v>40762.4375</c:v>
                </c:pt>
                <c:pt idx="1102">
                  <c:v>40762.458333333343</c:v>
                </c:pt>
                <c:pt idx="1103">
                  <c:v>40762.479166666599</c:v>
                </c:pt>
                <c:pt idx="1104">
                  <c:v>40762.5</c:v>
                </c:pt>
                <c:pt idx="1105">
                  <c:v>40762.520833333336</c:v>
                </c:pt>
                <c:pt idx="1106">
                  <c:v>40762.541666666599</c:v>
                </c:pt>
                <c:pt idx="1107">
                  <c:v>40762.5625</c:v>
                </c:pt>
                <c:pt idx="1108">
                  <c:v>40762.583333333336</c:v>
                </c:pt>
                <c:pt idx="1109">
                  <c:v>40762.604166666599</c:v>
                </c:pt>
                <c:pt idx="1110">
                  <c:v>40762.624999999993</c:v>
                </c:pt>
                <c:pt idx="1111">
                  <c:v>40762.645833333336</c:v>
                </c:pt>
                <c:pt idx="1112">
                  <c:v>40762.666666666599</c:v>
                </c:pt>
                <c:pt idx="1113">
                  <c:v>40762.6875</c:v>
                </c:pt>
                <c:pt idx="1114">
                  <c:v>40762.708333333336</c:v>
                </c:pt>
                <c:pt idx="1115">
                  <c:v>40762.72916666657</c:v>
                </c:pt>
                <c:pt idx="1116">
                  <c:v>40762.75</c:v>
                </c:pt>
                <c:pt idx="1117">
                  <c:v>40762.770833333336</c:v>
                </c:pt>
                <c:pt idx="1118">
                  <c:v>40762.79166666657</c:v>
                </c:pt>
                <c:pt idx="1119">
                  <c:v>40762.812500000051</c:v>
                </c:pt>
                <c:pt idx="1120">
                  <c:v>40762.833333333336</c:v>
                </c:pt>
                <c:pt idx="1121">
                  <c:v>40762.854166666664</c:v>
                </c:pt>
                <c:pt idx="1122">
                  <c:v>40762.875</c:v>
                </c:pt>
                <c:pt idx="1123">
                  <c:v>40762.895833333336</c:v>
                </c:pt>
                <c:pt idx="1124">
                  <c:v>40762.916666666664</c:v>
                </c:pt>
                <c:pt idx="1125">
                  <c:v>40762.9375</c:v>
                </c:pt>
                <c:pt idx="1126">
                  <c:v>40762.958333333343</c:v>
                </c:pt>
                <c:pt idx="1127">
                  <c:v>40762.979166666599</c:v>
                </c:pt>
                <c:pt idx="1128">
                  <c:v>40763</c:v>
                </c:pt>
                <c:pt idx="1129">
                  <c:v>40763.020833333336</c:v>
                </c:pt>
                <c:pt idx="1130">
                  <c:v>40763.041666666599</c:v>
                </c:pt>
                <c:pt idx="1131">
                  <c:v>40763.0625</c:v>
                </c:pt>
                <c:pt idx="1132">
                  <c:v>40763.083333333336</c:v>
                </c:pt>
                <c:pt idx="1133">
                  <c:v>40763.104166666599</c:v>
                </c:pt>
                <c:pt idx="1134">
                  <c:v>40763.124999999993</c:v>
                </c:pt>
                <c:pt idx="1135">
                  <c:v>40763.145833333336</c:v>
                </c:pt>
                <c:pt idx="1136">
                  <c:v>40763.166666666599</c:v>
                </c:pt>
                <c:pt idx="1137">
                  <c:v>40763.1875</c:v>
                </c:pt>
                <c:pt idx="1138">
                  <c:v>40763.208333333336</c:v>
                </c:pt>
                <c:pt idx="1139">
                  <c:v>40763.22916666657</c:v>
                </c:pt>
                <c:pt idx="1140">
                  <c:v>40763.25</c:v>
                </c:pt>
                <c:pt idx="1141">
                  <c:v>40763.270833333336</c:v>
                </c:pt>
                <c:pt idx="1142">
                  <c:v>40763.29166666657</c:v>
                </c:pt>
                <c:pt idx="1143">
                  <c:v>40763.312500000051</c:v>
                </c:pt>
                <c:pt idx="1144">
                  <c:v>40763.333333333336</c:v>
                </c:pt>
                <c:pt idx="1145">
                  <c:v>40763.354166666664</c:v>
                </c:pt>
                <c:pt idx="1146">
                  <c:v>40763.375</c:v>
                </c:pt>
                <c:pt idx="1147">
                  <c:v>40763.395833333336</c:v>
                </c:pt>
                <c:pt idx="1148">
                  <c:v>40763.416666666664</c:v>
                </c:pt>
                <c:pt idx="1149">
                  <c:v>40763.4375</c:v>
                </c:pt>
                <c:pt idx="1150">
                  <c:v>40763.458333333343</c:v>
                </c:pt>
                <c:pt idx="1151">
                  <c:v>40763.479166666599</c:v>
                </c:pt>
                <c:pt idx="1152">
                  <c:v>40763.5</c:v>
                </c:pt>
                <c:pt idx="1153">
                  <c:v>40763.520833333336</c:v>
                </c:pt>
                <c:pt idx="1154">
                  <c:v>40763.541666666599</c:v>
                </c:pt>
                <c:pt idx="1155">
                  <c:v>40763.5625</c:v>
                </c:pt>
                <c:pt idx="1156">
                  <c:v>40763.583333333336</c:v>
                </c:pt>
                <c:pt idx="1157">
                  <c:v>40763.604166666599</c:v>
                </c:pt>
                <c:pt idx="1158">
                  <c:v>40763.624999999993</c:v>
                </c:pt>
                <c:pt idx="1159">
                  <c:v>40763.645833333336</c:v>
                </c:pt>
                <c:pt idx="1160">
                  <c:v>40763.666666666599</c:v>
                </c:pt>
                <c:pt idx="1161">
                  <c:v>40763.6875</c:v>
                </c:pt>
                <c:pt idx="1162">
                  <c:v>40763.708333333336</c:v>
                </c:pt>
                <c:pt idx="1163">
                  <c:v>40763.72916666657</c:v>
                </c:pt>
                <c:pt idx="1164">
                  <c:v>40763.75</c:v>
                </c:pt>
                <c:pt idx="1165">
                  <c:v>40763.770833333336</c:v>
                </c:pt>
                <c:pt idx="1166">
                  <c:v>40763.79166666657</c:v>
                </c:pt>
                <c:pt idx="1167">
                  <c:v>40763.812500000051</c:v>
                </c:pt>
                <c:pt idx="1168">
                  <c:v>40763.833333333336</c:v>
                </c:pt>
                <c:pt idx="1169">
                  <c:v>40763.854166666664</c:v>
                </c:pt>
                <c:pt idx="1170">
                  <c:v>40763.875</c:v>
                </c:pt>
                <c:pt idx="1171">
                  <c:v>40763.895833333336</c:v>
                </c:pt>
                <c:pt idx="1172">
                  <c:v>40763.916666666664</c:v>
                </c:pt>
                <c:pt idx="1173">
                  <c:v>40763.9375</c:v>
                </c:pt>
                <c:pt idx="1174">
                  <c:v>40763.958333333343</c:v>
                </c:pt>
                <c:pt idx="1175">
                  <c:v>40763.979166666599</c:v>
                </c:pt>
                <c:pt idx="1176">
                  <c:v>40764</c:v>
                </c:pt>
                <c:pt idx="1177">
                  <c:v>40764.020833333336</c:v>
                </c:pt>
                <c:pt idx="1178">
                  <c:v>40764.041666666599</c:v>
                </c:pt>
                <c:pt idx="1179">
                  <c:v>40764.0625</c:v>
                </c:pt>
                <c:pt idx="1180">
                  <c:v>40764.083333333336</c:v>
                </c:pt>
                <c:pt idx="1181">
                  <c:v>40764.104166666599</c:v>
                </c:pt>
                <c:pt idx="1182">
                  <c:v>40764.124999999993</c:v>
                </c:pt>
                <c:pt idx="1183">
                  <c:v>40764.145833333336</c:v>
                </c:pt>
                <c:pt idx="1184">
                  <c:v>40764.166666666599</c:v>
                </c:pt>
                <c:pt idx="1185">
                  <c:v>40764.1875</c:v>
                </c:pt>
                <c:pt idx="1186">
                  <c:v>40764.208333333336</c:v>
                </c:pt>
                <c:pt idx="1187">
                  <c:v>40764.22916666657</c:v>
                </c:pt>
                <c:pt idx="1188">
                  <c:v>40764.25</c:v>
                </c:pt>
                <c:pt idx="1189">
                  <c:v>40764.270833333336</c:v>
                </c:pt>
                <c:pt idx="1190">
                  <c:v>40764.29166666657</c:v>
                </c:pt>
                <c:pt idx="1191">
                  <c:v>40764.312500000051</c:v>
                </c:pt>
                <c:pt idx="1192">
                  <c:v>40764.333333333336</c:v>
                </c:pt>
                <c:pt idx="1193">
                  <c:v>40764.354166666664</c:v>
                </c:pt>
                <c:pt idx="1194">
                  <c:v>40764.375</c:v>
                </c:pt>
                <c:pt idx="1195">
                  <c:v>40764.395833333336</c:v>
                </c:pt>
                <c:pt idx="1196">
                  <c:v>40764.416666666664</c:v>
                </c:pt>
                <c:pt idx="1197">
                  <c:v>40764.4375</c:v>
                </c:pt>
                <c:pt idx="1198">
                  <c:v>40764.458333333343</c:v>
                </c:pt>
                <c:pt idx="1199">
                  <c:v>40764.479166666599</c:v>
                </c:pt>
                <c:pt idx="1200">
                  <c:v>40764.5</c:v>
                </c:pt>
                <c:pt idx="1201">
                  <c:v>40764.520833333336</c:v>
                </c:pt>
                <c:pt idx="1202">
                  <c:v>40764.541666666599</c:v>
                </c:pt>
                <c:pt idx="1203">
                  <c:v>40764.5625</c:v>
                </c:pt>
                <c:pt idx="1204">
                  <c:v>40764.583333333336</c:v>
                </c:pt>
                <c:pt idx="1205">
                  <c:v>40764.604166666599</c:v>
                </c:pt>
                <c:pt idx="1206">
                  <c:v>40764.624999999993</c:v>
                </c:pt>
                <c:pt idx="1207">
                  <c:v>40764.645833333336</c:v>
                </c:pt>
                <c:pt idx="1208">
                  <c:v>40764.666666666599</c:v>
                </c:pt>
                <c:pt idx="1209">
                  <c:v>40764.6875</c:v>
                </c:pt>
                <c:pt idx="1210">
                  <c:v>40764.708333333336</c:v>
                </c:pt>
                <c:pt idx="1211">
                  <c:v>40764.72916666657</c:v>
                </c:pt>
                <c:pt idx="1212">
                  <c:v>40764.75</c:v>
                </c:pt>
                <c:pt idx="1213">
                  <c:v>40764.770833333336</c:v>
                </c:pt>
                <c:pt idx="1214">
                  <c:v>40764.79166666657</c:v>
                </c:pt>
                <c:pt idx="1215">
                  <c:v>40764.812500000051</c:v>
                </c:pt>
                <c:pt idx="1216">
                  <c:v>40764.833333333336</c:v>
                </c:pt>
                <c:pt idx="1217">
                  <c:v>40764.854166666664</c:v>
                </c:pt>
                <c:pt idx="1218">
                  <c:v>40764.875</c:v>
                </c:pt>
                <c:pt idx="1219">
                  <c:v>40764.895833333336</c:v>
                </c:pt>
                <c:pt idx="1220">
                  <c:v>40764.916666666664</c:v>
                </c:pt>
                <c:pt idx="1221">
                  <c:v>40764.9375</c:v>
                </c:pt>
                <c:pt idx="1222">
                  <c:v>40764.958333333343</c:v>
                </c:pt>
                <c:pt idx="1223">
                  <c:v>40764.979166666599</c:v>
                </c:pt>
                <c:pt idx="1224">
                  <c:v>40765</c:v>
                </c:pt>
                <c:pt idx="1225">
                  <c:v>40765.020833333336</c:v>
                </c:pt>
                <c:pt idx="1226">
                  <c:v>40765.041666666599</c:v>
                </c:pt>
                <c:pt idx="1227">
                  <c:v>40765.0625</c:v>
                </c:pt>
                <c:pt idx="1228">
                  <c:v>40765.083333333336</c:v>
                </c:pt>
                <c:pt idx="1229">
                  <c:v>40765.104166666599</c:v>
                </c:pt>
                <c:pt idx="1230">
                  <c:v>40765.124999999993</c:v>
                </c:pt>
                <c:pt idx="1231">
                  <c:v>40765.145833333336</c:v>
                </c:pt>
                <c:pt idx="1232">
                  <c:v>40765.166666666599</c:v>
                </c:pt>
                <c:pt idx="1233">
                  <c:v>40765.1875</c:v>
                </c:pt>
                <c:pt idx="1234">
                  <c:v>40765.208333333336</c:v>
                </c:pt>
                <c:pt idx="1235">
                  <c:v>40765.22916666657</c:v>
                </c:pt>
                <c:pt idx="1236">
                  <c:v>40765.25</c:v>
                </c:pt>
                <c:pt idx="1237">
                  <c:v>40765.270833333336</c:v>
                </c:pt>
                <c:pt idx="1238">
                  <c:v>40765.29166666657</c:v>
                </c:pt>
                <c:pt idx="1239">
                  <c:v>40765.312500000051</c:v>
                </c:pt>
                <c:pt idx="1240">
                  <c:v>40765.333333333336</c:v>
                </c:pt>
                <c:pt idx="1241">
                  <c:v>40765.354166666664</c:v>
                </c:pt>
                <c:pt idx="1242">
                  <c:v>40765.375</c:v>
                </c:pt>
                <c:pt idx="1243">
                  <c:v>40765.395833333336</c:v>
                </c:pt>
                <c:pt idx="1244">
                  <c:v>40765.416666666664</c:v>
                </c:pt>
                <c:pt idx="1245">
                  <c:v>40765.4375</c:v>
                </c:pt>
                <c:pt idx="1246">
                  <c:v>40765.458333333343</c:v>
                </c:pt>
                <c:pt idx="1247">
                  <c:v>40765.479166666599</c:v>
                </c:pt>
                <c:pt idx="1248">
                  <c:v>40765.5</c:v>
                </c:pt>
                <c:pt idx="1249">
                  <c:v>40765.520833333336</c:v>
                </c:pt>
                <c:pt idx="1250">
                  <c:v>40765.541666666599</c:v>
                </c:pt>
                <c:pt idx="1251">
                  <c:v>40765.5625</c:v>
                </c:pt>
                <c:pt idx="1252">
                  <c:v>40765.583333333336</c:v>
                </c:pt>
                <c:pt idx="1253">
                  <c:v>40765.604166666599</c:v>
                </c:pt>
                <c:pt idx="1254">
                  <c:v>40765.624999999993</c:v>
                </c:pt>
                <c:pt idx="1255">
                  <c:v>40765.645833333336</c:v>
                </c:pt>
                <c:pt idx="1256">
                  <c:v>40765.666666666599</c:v>
                </c:pt>
                <c:pt idx="1257">
                  <c:v>40765.6875</c:v>
                </c:pt>
                <c:pt idx="1258">
                  <c:v>40765.708333333336</c:v>
                </c:pt>
                <c:pt idx="1259">
                  <c:v>40765.72916666657</c:v>
                </c:pt>
                <c:pt idx="1260">
                  <c:v>40765.75</c:v>
                </c:pt>
                <c:pt idx="1261">
                  <c:v>40765.770833333336</c:v>
                </c:pt>
                <c:pt idx="1262">
                  <c:v>40765.79166666657</c:v>
                </c:pt>
                <c:pt idx="1263">
                  <c:v>40765.812500000051</c:v>
                </c:pt>
                <c:pt idx="1264">
                  <c:v>40765.833333333336</c:v>
                </c:pt>
                <c:pt idx="1265">
                  <c:v>40765.854166666664</c:v>
                </c:pt>
                <c:pt idx="1266">
                  <c:v>40765.875</c:v>
                </c:pt>
                <c:pt idx="1267">
                  <c:v>40765.895833333336</c:v>
                </c:pt>
                <c:pt idx="1268">
                  <c:v>40765.916666666664</c:v>
                </c:pt>
                <c:pt idx="1269">
                  <c:v>40765.9375</c:v>
                </c:pt>
                <c:pt idx="1270">
                  <c:v>40765.958333333343</c:v>
                </c:pt>
                <c:pt idx="1271">
                  <c:v>40765.979166666599</c:v>
                </c:pt>
                <c:pt idx="1272">
                  <c:v>40766</c:v>
                </c:pt>
                <c:pt idx="1273">
                  <c:v>40766.020833333336</c:v>
                </c:pt>
                <c:pt idx="1274">
                  <c:v>40766.041666666599</c:v>
                </c:pt>
                <c:pt idx="1275">
                  <c:v>40766.0625</c:v>
                </c:pt>
                <c:pt idx="1276">
                  <c:v>40766.083333333336</c:v>
                </c:pt>
                <c:pt idx="1277">
                  <c:v>40766.104166666599</c:v>
                </c:pt>
                <c:pt idx="1278">
                  <c:v>40766.124999999993</c:v>
                </c:pt>
                <c:pt idx="1279">
                  <c:v>40766.145833333336</c:v>
                </c:pt>
                <c:pt idx="1280">
                  <c:v>40766.166666666599</c:v>
                </c:pt>
                <c:pt idx="1281">
                  <c:v>40766.1875</c:v>
                </c:pt>
                <c:pt idx="1282">
                  <c:v>40766.208333333336</c:v>
                </c:pt>
                <c:pt idx="1283">
                  <c:v>40766.22916666657</c:v>
                </c:pt>
                <c:pt idx="1284">
                  <c:v>40766.25</c:v>
                </c:pt>
                <c:pt idx="1285">
                  <c:v>40766.270833333336</c:v>
                </c:pt>
                <c:pt idx="1286">
                  <c:v>40766.29166666657</c:v>
                </c:pt>
                <c:pt idx="1287">
                  <c:v>40766.312500000051</c:v>
                </c:pt>
                <c:pt idx="1288">
                  <c:v>40766.333333333336</c:v>
                </c:pt>
                <c:pt idx="1289">
                  <c:v>40766.354166666664</c:v>
                </c:pt>
                <c:pt idx="1290">
                  <c:v>40766.375</c:v>
                </c:pt>
                <c:pt idx="1291">
                  <c:v>40766.395833333336</c:v>
                </c:pt>
                <c:pt idx="1292">
                  <c:v>40766.416666666664</c:v>
                </c:pt>
                <c:pt idx="1293">
                  <c:v>40766.4375</c:v>
                </c:pt>
                <c:pt idx="1294">
                  <c:v>40766.458333333343</c:v>
                </c:pt>
                <c:pt idx="1295">
                  <c:v>40766.479166666599</c:v>
                </c:pt>
                <c:pt idx="1296">
                  <c:v>40766.5</c:v>
                </c:pt>
                <c:pt idx="1297">
                  <c:v>40766.520833333336</c:v>
                </c:pt>
                <c:pt idx="1298">
                  <c:v>40766.541666666599</c:v>
                </c:pt>
                <c:pt idx="1299">
                  <c:v>40766.5625</c:v>
                </c:pt>
                <c:pt idx="1300">
                  <c:v>40766.583333333336</c:v>
                </c:pt>
                <c:pt idx="1301">
                  <c:v>40766.604166666599</c:v>
                </c:pt>
                <c:pt idx="1302">
                  <c:v>40766.624999999993</c:v>
                </c:pt>
                <c:pt idx="1303">
                  <c:v>40766.645833333336</c:v>
                </c:pt>
                <c:pt idx="1304">
                  <c:v>40766.666666666599</c:v>
                </c:pt>
                <c:pt idx="1305">
                  <c:v>40766.6875</c:v>
                </c:pt>
                <c:pt idx="1306">
                  <c:v>40766.708333333336</c:v>
                </c:pt>
                <c:pt idx="1307">
                  <c:v>40766.72916666657</c:v>
                </c:pt>
                <c:pt idx="1308">
                  <c:v>40766.75</c:v>
                </c:pt>
                <c:pt idx="1309">
                  <c:v>40766.770833333336</c:v>
                </c:pt>
                <c:pt idx="1310">
                  <c:v>40766.79166666657</c:v>
                </c:pt>
                <c:pt idx="1311">
                  <c:v>40766.812500000051</c:v>
                </c:pt>
                <c:pt idx="1312">
                  <c:v>40766.833333333336</c:v>
                </c:pt>
                <c:pt idx="1313">
                  <c:v>40766.854166666664</c:v>
                </c:pt>
                <c:pt idx="1314">
                  <c:v>40766.875</c:v>
                </c:pt>
                <c:pt idx="1315">
                  <c:v>40766.895833333336</c:v>
                </c:pt>
                <c:pt idx="1316">
                  <c:v>40766.916666666664</c:v>
                </c:pt>
                <c:pt idx="1317">
                  <c:v>40766.9375</c:v>
                </c:pt>
                <c:pt idx="1318">
                  <c:v>40766.958333333343</c:v>
                </c:pt>
                <c:pt idx="1319">
                  <c:v>40766.979166666599</c:v>
                </c:pt>
                <c:pt idx="1320">
                  <c:v>40767</c:v>
                </c:pt>
                <c:pt idx="1321">
                  <c:v>40767.020833333336</c:v>
                </c:pt>
                <c:pt idx="1322">
                  <c:v>40767.041666666599</c:v>
                </c:pt>
                <c:pt idx="1323">
                  <c:v>40767.0625</c:v>
                </c:pt>
                <c:pt idx="1324">
                  <c:v>40767.083333333336</c:v>
                </c:pt>
                <c:pt idx="1325">
                  <c:v>40767.104166666599</c:v>
                </c:pt>
                <c:pt idx="1326">
                  <c:v>40767.124999999993</c:v>
                </c:pt>
                <c:pt idx="1327">
                  <c:v>40767.145833333336</c:v>
                </c:pt>
                <c:pt idx="1328">
                  <c:v>40767.166666666599</c:v>
                </c:pt>
                <c:pt idx="1329">
                  <c:v>40767.1875</c:v>
                </c:pt>
                <c:pt idx="1330">
                  <c:v>40767.208333333336</c:v>
                </c:pt>
                <c:pt idx="1331">
                  <c:v>40767.22916666657</c:v>
                </c:pt>
                <c:pt idx="1332">
                  <c:v>40767.25</c:v>
                </c:pt>
                <c:pt idx="1333">
                  <c:v>40767.270833333336</c:v>
                </c:pt>
                <c:pt idx="1334">
                  <c:v>40767.29166666657</c:v>
                </c:pt>
                <c:pt idx="1335">
                  <c:v>40767.312500000051</c:v>
                </c:pt>
                <c:pt idx="1336">
                  <c:v>40767.333333333336</c:v>
                </c:pt>
                <c:pt idx="1337">
                  <c:v>40767.354166666664</c:v>
                </c:pt>
                <c:pt idx="1338">
                  <c:v>40767.375</c:v>
                </c:pt>
                <c:pt idx="1339">
                  <c:v>40767.395833333336</c:v>
                </c:pt>
                <c:pt idx="1340">
                  <c:v>40767.416666666664</c:v>
                </c:pt>
                <c:pt idx="1341">
                  <c:v>40767.4375</c:v>
                </c:pt>
                <c:pt idx="1342">
                  <c:v>40767.458333333343</c:v>
                </c:pt>
                <c:pt idx="1343">
                  <c:v>40767.479166666599</c:v>
                </c:pt>
                <c:pt idx="1344">
                  <c:v>40767.5</c:v>
                </c:pt>
                <c:pt idx="1345">
                  <c:v>40767.520833333336</c:v>
                </c:pt>
                <c:pt idx="1346">
                  <c:v>40767.541666666599</c:v>
                </c:pt>
                <c:pt idx="1347">
                  <c:v>40767.5625</c:v>
                </c:pt>
                <c:pt idx="1348">
                  <c:v>40767.583333333336</c:v>
                </c:pt>
                <c:pt idx="1349">
                  <c:v>40767.604166666599</c:v>
                </c:pt>
                <c:pt idx="1350">
                  <c:v>40767.624999999993</c:v>
                </c:pt>
                <c:pt idx="1351">
                  <c:v>40767.645833333336</c:v>
                </c:pt>
                <c:pt idx="1352">
                  <c:v>40767.666666666599</c:v>
                </c:pt>
                <c:pt idx="1353">
                  <c:v>40767.6875</c:v>
                </c:pt>
                <c:pt idx="1354">
                  <c:v>40767.708333333336</c:v>
                </c:pt>
                <c:pt idx="1355">
                  <c:v>40767.72916666657</c:v>
                </c:pt>
                <c:pt idx="1356">
                  <c:v>40767.75</c:v>
                </c:pt>
                <c:pt idx="1357">
                  <c:v>40767.770833333336</c:v>
                </c:pt>
                <c:pt idx="1358">
                  <c:v>40767.79166666657</c:v>
                </c:pt>
                <c:pt idx="1359">
                  <c:v>40767.812500000051</c:v>
                </c:pt>
                <c:pt idx="1360">
                  <c:v>40767.833333333336</c:v>
                </c:pt>
                <c:pt idx="1361">
                  <c:v>40767.854166666664</c:v>
                </c:pt>
                <c:pt idx="1362">
                  <c:v>40767.875</c:v>
                </c:pt>
                <c:pt idx="1363">
                  <c:v>40767.895833333336</c:v>
                </c:pt>
                <c:pt idx="1364">
                  <c:v>40767.916666666664</c:v>
                </c:pt>
                <c:pt idx="1365">
                  <c:v>40767.9375</c:v>
                </c:pt>
                <c:pt idx="1366">
                  <c:v>40767.958333333343</c:v>
                </c:pt>
                <c:pt idx="1367">
                  <c:v>40767.979166666599</c:v>
                </c:pt>
                <c:pt idx="1368">
                  <c:v>40768</c:v>
                </c:pt>
                <c:pt idx="1369">
                  <c:v>40768.020833333336</c:v>
                </c:pt>
                <c:pt idx="1370">
                  <c:v>40768.041666666599</c:v>
                </c:pt>
                <c:pt idx="1371">
                  <c:v>40768.0625</c:v>
                </c:pt>
                <c:pt idx="1372">
                  <c:v>40768.083333333336</c:v>
                </c:pt>
                <c:pt idx="1373">
                  <c:v>40768.104166666599</c:v>
                </c:pt>
                <c:pt idx="1374">
                  <c:v>40768.124999999993</c:v>
                </c:pt>
                <c:pt idx="1375">
                  <c:v>40768.145833333336</c:v>
                </c:pt>
                <c:pt idx="1376">
                  <c:v>40768.166666666599</c:v>
                </c:pt>
                <c:pt idx="1377">
                  <c:v>40768.1875</c:v>
                </c:pt>
                <c:pt idx="1378">
                  <c:v>40768.208333333336</c:v>
                </c:pt>
                <c:pt idx="1379">
                  <c:v>40768.22916666657</c:v>
                </c:pt>
                <c:pt idx="1380">
                  <c:v>40768.25</c:v>
                </c:pt>
                <c:pt idx="1381">
                  <c:v>40768.270833333336</c:v>
                </c:pt>
                <c:pt idx="1382">
                  <c:v>40768.29166666657</c:v>
                </c:pt>
                <c:pt idx="1383">
                  <c:v>40768.312500000051</c:v>
                </c:pt>
                <c:pt idx="1384">
                  <c:v>40768.333333333336</c:v>
                </c:pt>
                <c:pt idx="1385">
                  <c:v>40768.354166666664</c:v>
                </c:pt>
                <c:pt idx="1386">
                  <c:v>40768.375</c:v>
                </c:pt>
                <c:pt idx="1387">
                  <c:v>40768.395833333336</c:v>
                </c:pt>
                <c:pt idx="1388">
                  <c:v>40768.416666666664</c:v>
                </c:pt>
                <c:pt idx="1389">
                  <c:v>40768.4375</c:v>
                </c:pt>
                <c:pt idx="1390">
                  <c:v>40768.458333333343</c:v>
                </c:pt>
                <c:pt idx="1391">
                  <c:v>40768.479166666599</c:v>
                </c:pt>
                <c:pt idx="1392">
                  <c:v>40768.5</c:v>
                </c:pt>
                <c:pt idx="1393">
                  <c:v>40768.520833333336</c:v>
                </c:pt>
                <c:pt idx="1394">
                  <c:v>40768.541666666599</c:v>
                </c:pt>
                <c:pt idx="1395">
                  <c:v>40768.5625</c:v>
                </c:pt>
                <c:pt idx="1396">
                  <c:v>40768.583333333336</c:v>
                </c:pt>
                <c:pt idx="1397">
                  <c:v>40768.604166666599</c:v>
                </c:pt>
                <c:pt idx="1398">
                  <c:v>40768.624999999993</c:v>
                </c:pt>
                <c:pt idx="1399">
                  <c:v>40768.645833333336</c:v>
                </c:pt>
                <c:pt idx="1400">
                  <c:v>40768.666666666599</c:v>
                </c:pt>
                <c:pt idx="1401">
                  <c:v>40768.6875</c:v>
                </c:pt>
                <c:pt idx="1402">
                  <c:v>40768.708333333336</c:v>
                </c:pt>
                <c:pt idx="1403">
                  <c:v>40768.72916666657</c:v>
                </c:pt>
                <c:pt idx="1404">
                  <c:v>40768.75</c:v>
                </c:pt>
                <c:pt idx="1405">
                  <c:v>40768.770833333336</c:v>
                </c:pt>
                <c:pt idx="1406">
                  <c:v>40768.79166666657</c:v>
                </c:pt>
                <c:pt idx="1407">
                  <c:v>40768.812500000051</c:v>
                </c:pt>
                <c:pt idx="1408">
                  <c:v>40768.833333333336</c:v>
                </c:pt>
                <c:pt idx="1409">
                  <c:v>40768.854166666664</c:v>
                </c:pt>
                <c:pt idx="1410">
                  <c:v>40768.875</c:v>
                </c:pt>
                <c:pt idx="1411">
                  <c:v>40768.895833333336</c:v>
                </c:pt>
                <c:pt idx="1412">
                  <c:v>40768.916666666664</c:v>
                </c:pt>
                <c:pt idx="1413">
                  <c:v>40768.9375</c:v>
                </c:pt>
                <c:pt idx="1414">
                  <c:v>40768.958333333343</c:v>
                </c:pt>
                <c:pt idx="1415">
                  <c:v>40768.979166666599</c:v>
                </c:pt>
                <c:pt idx="1416">
                  <c:v>40769</c:v>
                </c:pt>
                <c:pt idx="1417">
                  <c:v>40769.020833333336</c:v>
                </c:pt>
                <c:pt idx="1418">
                  <c:v>40769.041666666599</c:v>
                </c:pt>
                <c:pt idx="1419">
                  <c:v>40769.0625</c:v>
                </c:pt>
                <c:pt idx="1420">
                  <c:v>40769.083333333336</c:v>
                </c:pt>
                <c:pt idx="1421">
                  <c:v>40769.104166666599</c:v>
                </c:pt>
                <c:pt idx="1422">
                  <c:v>40769.124999999993</c:v>
                </c:pt>
                <c:pt idx="1423">
                  <c:v>40769.145833333336</c:v>
                </c:pt>
                <c:pt idx="1424">
                  <c:v>40769.166666666599</c:v>
                </c:pt>
                <c:pt idx="1425">
                  <c:v>40769.1875</c:v>
                </c:pt>
                <c:pt idx="1426">
                  <c:v>40769.208333333336</c:v>
                </c:pt>
                <c:pt idx="1427">
                  <c:v>40769.22916666657</c:v>
                </c:pt>
                <c:pt idx="1428">
                  <c:v>40769.25</c:v>
                </c:pt>
                <c:pt idx="1429">
                  <c:v>40769.270833333336</c:v>
                </c:pt>
                <c:pt idx="1430">
                  <c:v>40769.29166666657</c:v>
                </c:pt>
                <c:pt idx="1431">
                  <c:v>40769.312500000051</c:v>
                </c:pt>
                <c:pt idx="1432">
                  <c:v>40769.333333333336</c:v>
                </c:pt>
                <c:pt idx="1433">
                  <c:v>40769.354166666664</c:v>
                </c:pt>
                <c:pt idx="1434">
                  <c:v>40769.375</c:v>
                </c:pt>
                <c:pt idx="1435">
                  <c:v>40769.395833333336</c:v>
                </c:pt>
                <c:pt idx="1436">
                  <c:v>40769.416666666664</c:v>
                </c:pt>
                <c:pt idx="1437">
                  <c:v>40769.4375</c:v>
                </c:pt>
                <c:pt idx="1438">
                  <c:v>40769.458333333343</c:v>
                </c:pt>
                <c:pt idx="1439">
                  <c:v>40769.479166666599</c:v>
                </c:pt>
                <c:pt idx="1440">
                  <c:v>40769.5</c:v>
                </c:pt>
                <c:pt idx="1441">
                  <c:v>40769.520833333336</c:v>
                </c:pt>
                <c:pt idx="1442">
                  <c:v>40769.541666666599</c:v>
                </c:pt>
                <c:pt idx="1443">
                  <c:v>40769.5625</c:v>
                </c:pt>
                <c:pt idx="1444">
                  <c:v>40769.583333333336</c:v>
                </c:pt>
                <c:pt idx="1445">
                  <c:v>40769.604166666599</c:v>
                </c:pt>
                <c:pt idx="1446">
                  <c:v>40769.624999999993</c:v>
                </c:pt>
                <c:pt idx="1447">
                  <c:v>40769.645833333336</c:v>
                </c:pt>
                <c:pt idx="1448">
                  <c:v>40769.666666666599</c:v>
                </c:pt>
                <c:pt idx="1449">
                  <c:v>40769.6875</c:v>
                </c:pt>
                <c:pt idx="1450">
                  <c:v>40769.708333333336</c:v>
                </c:pt>
                <c:pt idx="1451">
                  <c:v>40769.72916666657</c:v>
                </c:pt>
                <c:pt idx="1452">
                  <c:v>40769.75</c:v>
                </c:pt>
                <c:pt idx="1453">
                  <c:v>40769.770833333336</c:v>
                </c:pt>
                <c:pt idx="1454">
                  <c:v>40769.79166666657</c:v>
                </c:pt>
                <c:pt idx="1455">
                  <c:v>40769.812500000051</c:v>
                </c:pt>
                <c:pt idx="1456">
                  <c:v>40769.833333333336</c:v>
                </c:pt>
                <c:pt idx="1457">
                  <c:v>40769.854166666664</c:v>
                </c:pt>
                <c:pt idx="1458">
                  <c:v>40769.875</c:v>
                </c:pt>
                <c:pt idx="1459">
                  <c:v>40769.895833333336</c:v>
                </c:pt>
                <c:pt idx="1460">
                  <c:v>40769.916666666664</c:v>
                </c:pt>
                <c:pt idx="1461">
                  <c:v>40769.9375</c:v>
                </c:pt>
                <c:pt idx="1462">
                  <c:v>40769.958333333343</c:v>
                </c:pt>
                <c:pt idx="1463">
                  <c:v>40769.979166666599</c:v>
                </c:pt>
                <c:pt idx="1464">
                  <c:v>40770</c:v>
                </c:pt>
                <c:pt idx="1465">
                  <c:v>40770.020833333336</c:v>
                </c:pt>
                <c:pt idx="1466">
                  <c:v>40770.041666666599</c:v>
                </c:pt>
                <c:pt idx="1467">
                  <c:v>40770.0625</c:v>
                </c:pt>
                <c:pt idx="1468">
                  <c:v>40770.083333333336</c:v>
                </c:pt>
                <c:pt idx="1469">
                  <c:v>40770.104166666599</c:v>
                </c:pt>
                <c:pt idx="1470">
                  <c:v>40770.124999999993</c:v>
                </c:pt>
                <c:pt idx="1471">
                  <c:v>40770.145833333336</c:v>
                </c:pt>
                <c:pt idx="1472">
                  <c:v>40770.166666666599</c:v>
                </c:pt>
                <c:pt idx="1473">
                  <c:v>40770.1875</c:v>
                </c:pt>
                <c:pt idx="1474">
                  <c:v>40770.208333333336</c:v>
                </c:pt>
                <c:pt idx="1475">
                  <c:v>40770.22916666657</c:v>
                </c:pt>
                <c:pt idx="1476">
                  <c:v>40770.25</c:v>
                </c:pt>
                <c:pt idx="1477">
                  <c:v>40770.270833333336</c:v>
                </c:pt>
                <c:pt idx="1478">
                  <c:v>40770.29166666657</c:v>
                </c:pt>
                <c:pt idx="1479">
                  <c:v>40770.312500000051</c:v>
                </c:pt>
                <c:pt idx="1480">
                  <c:v>40770.333333333336</c:v>
                </c:pt>
                <c:pt idx="1481">
                  <c:v>40770.354166666664</c:v>
                </c:pt>
                <c:pt idx="1482">
                  <c:v>40770.375</c:v>
                </c:pt>
                <c:pt idx="1483">
                  <c:v>40770.395833333336</c:v>
                </c:pt>
                <c:pt idx="1484">
                  <c:v>40770.416666666664</c:v>
                </c:pt>
                <c:pt idx="1485">
                  <c:v>40770.4375</c:v>
                </c:pt>
                <c:pt idx="1486">
                  <c:v>40770.458333333343</c:v>
                </c:pt>
                <c:pt idx="1487">
                  <c:v>40770.479166666599</c:v>
                </c:pt>
                <c:pt idx="1488">
                  <c:v>40770.5</c:v>
                </c:pt>
                <c:pt idx="1489">
                  <c:v>40770.520833333336</c:v>
                </c:pt>
                <c:pt idx="1490">
                  <c:v>40770.541666666599</c:v>
                </c:pt>
                <c:pt idx="1491">
                  <c:v>40770.5625</c:v>
                </c:pt>
                <c:pt idx="1492">
                  <c:v>40770.583333333336</c:v>
                </c:pt>
                <c:pt idx="1493">
                  <c:v>40770.604166666599</c:v>
                </c:pt>
                <c:pt idx="1494">
                  <c:v>40770.624999999993</c:v>
                </c:pt>
                <c:pt idx="1495">
                  <c:v>40770.645833333336</c:v>
                </c:pt>
                <c:pt idx="1496">
                  <c:v>40770.666666666599</c:v>
                </c:pt>
                <c:pt idx="1497">
                  <c:v>40770.6875</c:v>
                </c:pt>
                <c:pt idx="1498">
                  <c:v>40770.708333333336</c:v>
                </c:pt>
                <c:pt idx="1499">
                  <c:v>40770.72916666657</c:v>
                </c:pt>
                <c:pt idx="1500">
                  <c:v>40770.75</c:v>
                </c:pt>
                <c:pt idx="1501">
                  <c:v>40770.770833333336</c:v>
                </c:pt>
                <c:pt idx="1502">
                  <c:v>40770.79166666657</c:v>
                </c:pt>
                <c:pt idx="1503">
                  <c:v>40770.812500000051</c:v>
                </c:pt>
                <c:pt idx="1504">
                  <c:v>40770.833333333336</c:v>
                </c:pt>
                <c:pt idx="1505">
                  <c:v>40770.854166666664</c:v>
                </c:pt>
                <c:pt idx="1506">
                  <c:v>40770.875</c:v>
                </c:pt>
                <c:pt idx="1507">
                  <c:v>40770.895833333336</c:v>
                </c:pt>
                <c:pt idx="1508">
                  <c:v>40770.916666666664</c:v>
                </c:pt>
                <c:pt idx="1509">
                  <c:v>40770.9375</c:v>
                </c:pt>
                <c:pt idx="1510">
                  <c:v>40770.958333333343</c:v>
                </c:pt>
                <c:pt idx="1511">
                  <c:v>40770.979166666599</c:v>
                </c:pt>
                <c:pt idx="1512">
                  <c:v>40771</c:v>
                </c:pt>
                <c:pt idx="1513">
                  <c:v>40771.020833333336</c:v>
                </c:pt>
                <c:pt idx="1514">
                  <c:v>40771.041666666599</c:v>
                </c:pt>
                <c:pt idx="1515">
                  <c:v>40771.0625</c:v>
                </c:pt>
                <c:pt idx="1516">
                  <c:v>40771.083333333336</c:v>
                </c:pt>
                <c:pt idx="1517">
                  <c:v>40771.104166666599</c:v>
                </c:pt>
                <c:pt idx="1518">
                  <c:v>40771.124999999993</c:v>
                </c:pt>
                <c:pt idx="1519">
                  <c:v>40771.145833333336</c:v>
                </c:pt>
                <c:pt idx="1520">
                  <c:v>40771.166666666599</c:v>
                </c:pt>
                <c:pt idx="1521">
                  <c:v>40771.1875</c:v>
                </c:pt>
                <c:pt idx="1522">
                  <c:v>40771.208333333336</c:v>
                </c:pt>
                <c:pt idx="1523">
                  <c:v>40771.22916666657</c:v>
                </c:pt>
                <c:pt idx="1524">
                  <c:v>40771.25</c:v>
                </c:pt>
                <c:pt idx="1525">
                  <c:v>40771.270833333336</c:v>
                </c:pt>
                <c:pt idx="1526">
                  <c:v>40771.29166666657</c:v>
                </c:pt>
                <c:pt idx="1527">
                  <c:v>40771.312500000051</c:v>
                </c:pt>
                <c:pt idx="1528">
                  <c:v>40771.333333333336</c:v>
                </c:pt>
                <c:pt idx="1529">
                  <c:v>40771.354166666664</c:v>
                </c:pt>
                <c:pt idx="1530">
                  <c:v>40771.375</c:v>
                </c:pt>
                <c:pt idx="1531">
                  <c:v>40771.395833333336</c:v>
                </c:pt>
                <c:pt idx="1532">
                  <c:v>40771.416666666664</c:v>
                </c:pt>
                <c:pt idx="1533">
                  <c:v>40771.4375</c:v>
                </c:pt>
                <c:pt idx="1534">
                  <c:v>40771.458333333343</c:v>
                </c:pt>
                <c:pt idx="1535">
                  <c:v>40771.479166666599</c:v>
                </c:pt>
                <c:pt idx="1536">
                  <c:v>40771.5</c:v>
                </c:pt>
                <c:pt idx="1537">
                  <c:v>40771.520833333336</c:v>
                </c:pt>
                <c:pt idx="1538">
                  <c:v>40771.541666666599</c:v>
                </c:pt>
                <c:pt idx="1539">
                  <c:v>40771.5625</c:v>
                </c:pt>
                <c:pt idx="1540">
                  <c:v>40771.583333333336</c:v>
                </c:pt>
                <c:pt idx="1541">
                  <c:v>40771.604166666599</c:v>
                </c:pt>
                <c:pt idx="1542">
                  <c:v>40771.624999999993</c:v>
                </c:pt>
                <c:pt idx="1543">
                  <c:v>40771.645833333336</c:v>
                </c:pt>
                <c:pt idx="1544">
                  <c:v>40771.666666666599</c:v>
                </c:pt>
                <c:pt idx="1545">
                  <c:v>40771.6875</c:v>
                </c:pt>
                <c:pt idx="1546">
                  <c:v>40771.708333333336</c:v>
                </c:pt>
                <c:pt idx="1547">
                  <c:v>40771.72916666657</c:v>
                </c:pt>
                <c:pt idx="1548">
                  <c:v>40771.75</c:v>
                </c:pt>
                <c:pt idx="1549">
                  <c:v>40771.770833333336</c:v>
                </c:pt>
                <c:pt idx="1550">
                  <c:v>40771.79166666657</c:v>
                </c:pt>
                <c:pt idx="1551">
                  <c:v>40771.812500000051</c:v>
                </c:pt>
                <c:pt idx="1552">
                  <c:v>40771.833333333336</c:v>
                </c:pt>
                <c:pt idx="1553">
                  <c:v>40771.854166666664</c:v>
                </c:pt>
                <c:pt idx="1554">
                  <c:v>40771.875</c:v>
                </c:pt>
                <c:pt idx="1555">
                  <c:v>40771.895833333336</c:v>
                </c:pt>
                <c:pt idx="1556">
                  <c:v>40771.916666666664</c:v>
                </c:pt>
                <c:pt idx="1557">
                  <c:v>40771.9375</c:v>
                </c:pt>
                <c:pt idx="1558">
                  <c:v>40771.958333333343</c:v>
                </c:pt>
                <c:pt idx="1559">
                  <c:v>40771.979166666599</c:v>
                </c:pt>
                <c:pt idx="1560">
                  <c:v>40772</c:v>
                </c:pt>
                <c:pt idx="1561">
                  <c:v>40772.020833333336</c:v>
                </c:pt>
                <c:pt idx="1562">
                  <c:v>40772.041666666599</c:v>
                </c:pt>
                <c:pt idx="1563">
                  <c:v>40772.0625</c:v>
                </c:pt>
                <c:pt idx="1564">
                  <c:v>40772.083333333336</c:v>
                </c:pt>
                <c:pt idx="1565">
                  <c:v>40772.104166666599</c:v>
                </c:pt>
                <c:pt idx="1566">
                  <c:v>40772.124999999993</c:v>
                </c:pt>
                <c:pt idx="1567">
                  <c:v>40772.145833333336</c:v>
                </c:pt>
                <c:pt idx="1568">
                  <c:v>40772.166666666599</c:v>
                </c:pt>
                <c:pt idx="1569">
                  <c:v>40772.1875</c:v>
                </c:pt>
                <c:pt idx="1570">
                  <c:v>40772.208333333336</c:v>
                </c:pt>
                <c:pt idx="1571">
                  <c:v>40772.22916666657</c:v>
                </c:pt>
                <c:pt idx="1572">
                  <c:v>40772.25</c:v>
                </c:pt>
                <c:pt idx="1573">
                  <c:v>40772.270833333336</c:v>
                </c:pt>
                <c:pt idx="1574">
                  <c:v>40772.29166666657</c:v>
                </c:pt>
                <c:pt idx="1575">
                  <c:v>40772.312500000051</c:v>
                </c:pt>
                <c:pt idx="1576">
                  <c:v>40772.333333333336</c:v>
                </c:pt>
                <c:pt idx="1577">
                  <c:v>40772.354166666664</c:v>
                </c:pt>
                <c:pt idx="1578">
                  <c:v>40772.375</c:v>
                </c:pt>
                <c:pt idx="1579">
                  <c:v>40772.395833333336</c:v>
                </c:pt>
                <c:pt idx="1580">
                  <c:v>40772.416666666664</c:v>
                </c:pt>
                <c:pt idx="1581">
                  <c:v>40772.4375</c:v>
                </c:pt>
                <c:pt idx="1582">
                  <c:v>40772.458333333343</c:v>
                </c:pt>
                <c:pt idx="1583">
                  <c:v>40772.479166666599</c:v>
                </c:pt>
                <c:pt idx="1584">
                  <c:v>40772.5</c:v>
                </c:pt>
                <c:pt idx="1585">
                  <c:v>40772.520833333336</c:v>
                </c:pt>
                <c:pt idx="1586">
                  <c:v>40772.541666666599</c:v>
                </c:pt>
                <c:pt idx="1587">
                  <c:v>40772.5625</c:v>
                </c:pt>
                <c:pt idx="1588">
                  <c:v>40772.583333333336</c:v>
                </c:pt>
                <c:pt idx="1589">
                  <c:v>40772.604166666599</c:v>
                </c:pt>
                <c:pt idx="1590">
                  <c:v>40772.624999999993</c:v>
                </c:pt>
                <c:pt idx="1591">
                  <c:v>40772.645833333336</c:v>
                </c:pt>
                <c:pt idx="1592">
                  <c:v>40772.666666666599</c:v>
                </c:pt>
                <c:pt idx="1593">
                  <c:v>40772.6875</c:v>
                </c:pt>
                <c:pt idx="1594">
                  <c:v>40772.708333333336</c:v>
                </c:pt>
                <c:pt idx="1595">
                  <c:v>40772.72916666657</c:v>
                </c:pt>
                <c:pt idx="1596">
                  <c:v>40772.75</c:v>
                </c:pt>
                <c:pt idx="1597">
                  <c:v>40772.770833333336</c:v>
                </c:pt>
                <c:pt idx="1598">
                  <c:v>40772.79166666657</c:v>
                </c:pt>
                <c:pt idx="1599">
                  <c:v>40772.812500000051</c:v>
                </c:pt>
                <c:pt idx="1600">
                  <c:v>40772.833333333336</c:v>
                </c:pt>
                <c:pt idx="1601">
                  <c:v>40772.854166666664</c:v>
                </c:pt>
                <c:pt idx="1602">
                  <c:v>40772.875</c:v>
                </c:pt>
                <c:pt idx="1603">
                  <c:v>40772.895833333336</c:v>
                </c:pt>
                <c:pt idx="1604">
                  <c:v>40772.916666666664</c:v>
                </c:pt>
                <c:pt idx="1605">
                  <c:v>40772.9375</c:v>
                </c:pt>
                <c:pt idx="1606">
                  <c:v>40772.958333333343</c:v>
                </c:pt>
                <c:pt idx="1607">
                  <c:v>40772.979166666599</c:v>
                </c:pt>
                <c:pt idx="1608">
                  <c:v>40773</c:v>
                </c:pt>
                <c:pt idx="1609">
                  <c:v>40773.020833333336</c:v>
                </c:pt>
                <c:pt idx="1610">
                  <c:v>40773.041666666599</c:v>
                </c:pt>
                <c:pt idx="1611">
                  <c:v>40773.0625</c:v>
                </c:pt>
                <c:pt idx="1612">
                  <c:v>40773.083333333336</c:v>
                </c:pt>
                <c:pt idx="1613">
                  <c:v>40773.104166666599</c:v>
                </c:pt>
                <c:pt idx="1614">
                  <c:v>40773.124999999993</c:v>
                </c:pt>
                <c:pt idx="1615">
                  <c:v>40773.145833333336</c:v>
                </c:pt>
                <c:pt idx="1616">
                  <c:v>40773.166666666599</c:v>
                </c:pt>
                <c:pt idx="1617">
                  <c:v>40773.1875</c:v>
                </c:pt>
                <c:pt idx="1618">
                  <c:v>40773.208333333336</c:v>
                </c:pt>
                <c:pt idx="1619">
                  <c:v>40773.22916666657</c:v>
                </c:pt>
                <c:pt idx="1620">
                  <c:v>40773.25</c:v>
                </c:pt>
                <c:pt idx="1621">
                  <c:v>40773.270833333336</c:v>
                </c:pt>
                <c:pt idx="1622">
                  <c:v>40773.29166666657</c:v>
                </c:pt>
                <c:pt idx="1623">
                  <c:v>40773.312500000051</c:v>
                </c:pt>
                <c:pt idx="1624">
                  <c:v>40773.333333333336</c:v>
                </c:pt>
                <c:pt idx="1625">
                  <c:v>40773.354166666664</c:v>
                </c:pt>
                <c:pt idx="1626">
                  <c:v>40773.375</c:v>
                </c:pt>
                <c:pt idx="1627">
                  <c:v>40773.395833333336</c:v>
                </c:pt>
                <c:pt idx="1628">
                  <c:v>40773.416666666664</c:v>
                </c:pt>
                <c:pt idx="1629">
                  <c:v>40773.4375</c:v>
                </c:pt>
                <c:pt idx="1630">
                  <c:v>40773.458333333343</c:v>
                </c:pt>
                <c:pt idx="1631">
                  <c:v>40773.479166666599</c:v>
                </c:pt>
                <c:pt idx="1632">
                  <c:v>40773.5</c:v>
                </c:pt>
                <c:pt idx="1633">
                  <c:v>40773.520833333336</c:v>
                </c:pt>
                <c:pt idx="1634">
                  <c:v>40773.541666666599</c:v>
                </c:pt>
                <c:pt idx="1635">
                  <c:v>40773.5625</c:v>
                </c:pt>
                <c:pt idx="1636">
                  <c:v>40773.583333333336</c:v>
                </c:pt>
                <c:pt idx="1637">
                  <c:v>40773.604166666599</c:v>
                </c:pt>
                <c:pt idx="1638">
                  <c:v>40773.624999999993</c:v>
                </c:pt>
                <c:pt idx="1639">
                  <c:v>40773.645833333336</c:v>
                </c:pt>
                <c:pt idx="1640">
                  <c:v>40773.666666666599</c:v>
                </c:pt>
                <c:pt idx="1641">
                  <c:v>40773.6875</c:v>
                </c:pt>
                <c:pt idx="1642">
                  <c:v>40773.708333333336</c:v>
                </c:pt>
                <c:pt idx="1643">
                  <c:v>40773.72916666657</c:v>
                </c:pt>
                <c:pt idx="1644">
                  <c:v>40773.75</c:v>
                </c:pt>
                <c:pt idx="1645">
                  <c:v>40773.770833333336</c:v>
                </c:pt>
                <c:pt idx="1646">
                  <c:v>40773.79166666657</c:v>
                </c:pt>
                <c:pt idx="1647">
                  <c:v>40773.812500000051</c:v>
                </c:pt>
                <c:pt idx="1648">
                  <c:v>40773.833333333336</c:v>
                </c:pt>
                <c:pt idx="1649">
                  <c:v>40773.854166666664</c:v>
                </c:pt>
                <c:pt idx="1650">
                  <c:v>40773.875</c:v>
                </c:pt>
                <c:pt idx="1651">
                  <c:v>40773.895833333336</c:v>
                </c:pt>
                <c:pt idx="1652">
                  <c:v>40773.916666666664</c:v>
                </c:pt>
                <c:pt idx="1653">
                  <c:v>40773.9375</c:v>
                </c:pt>
                <c:pt idx="1654">
                  <c:v>40773.958333333343</c:v>
                </c:pt>
                <c:pt idx="1655">
                  <c:v>40773.979166666599</c:v>
                </c:pt>
                <c:pt idx="1656">
                  <c:v>40774</c:v>
                </c:pt>
                <c:pt idx="1657">
                  <c:v>40774.020833333336</c:v>
                </c:pt>
                <c:pt idx="1658">
                  <c:v>40774.041666666599</c:v>
                </c:pt>
                <c:pt idx="1659">
                  <c:v>40774.0625</c:v>
                </c:pt>
                <c:pt idx="1660">
                  <c:v>40774.083333333336</c:v>
                </c:pt>
                <c:pt idx="1661">
                  <c:v>40774.104166666599</c:v>
                </c:pt>
                <c:pt idx="1662">
                  <c:v>40774.124999999993</c:v>
                </c:pt>
                <c:pt idx="1663">
                  <c:v>40774.145833333336</c:v>
                </c:pt>
                <c:pt idx="1664">
                  <c:v>40774.166666666599</c:v>
                </c:pt>
                <c:pt idx="1665">
                  <c:v>40774.1875</c:v>
                </c:pt>
                <c:pt idx="1666">
                  <c:v>40774.208333333336</c:v>
                </c:pt>
                <c:pt idx="1667">
                  <c:v>40774.22916666657</c:v>
                </c:pt>
                <c:pt idx="1668">
                  <c:v>40774.25</c:v>
                </c:pt>
                <c:pt idx="1669">
                  <c:v>40774.270833333336</c:v>
                </c:pt>
                <c:pt idx="1670">
                  <c:v>40774.29166666657</c:v>
                </c:pt>
                <c:pt idx="1671">
                  <c:v>40774.312500000051</c:v>
                </c:pt>
                <c:pt idx="1672">
                  <c:v>40774.333333333336</c:v>
                </c:pt>
                <c:pt idx="1673">
                  <c:v>40774.354166666664</c:v>
                </c:pt>
                <c:pt idx="1674">
                  <c:v>40774.375</c:v>
                </c:pt>
                <c:pt idx="1675">
                  <c:v>40774.395833333336</c:v>
                </c:pt>
                <c:pt idx="1676">
                  <c:v>40774.416666666664</c:v>
                </c:pt>
                <c:pt idx="1677">
                  <c:v>40774.4375</c:v>
                </c:pt>
                <c:pt idx="1678">
                  <c:v>40774.458333333343</c:v>
                </c:pt>
                <c:pt idx="1679">
                  <c:v>40774.479166666599</c:v>
                </c:pt>
                <c:pt idx="1680">
                  <c:v>40774.5</c:v>
                </c:pt>
                <c:pt idx="1681">
                  <c:v>40774.520833333336</c:v>
                </c:pt>
                <c:pt idx="1682">
                  <c:v>40774.541666666599</c:v>
                </c:pt>
                <c:pt idx="1683">
                  <c:v>40774.5625</c:v>
                </c:pt>
                <c:pt idx="1684">
                  <c:v>40774.583333333336</c:v>
                </c:pt>
                <c:pt idx="1685">
                  <c:v>40774.604166666599</c:v>
                </c:pt>
                <c:pt idx="1686">
                  <c:v>40774.624999999993</c:v>
                </c:pt>
                <c:pt idx="1687">
                  <c:v>40774.645833333336</c:v>
                </c:pt>
                <c:pt idx="1688">
                  <c:v>40774.666666666599</c:v>
                </c:pt>
                <c:pt idx="1689">
                  <c:v>40774.6875</c:v>
                </c:pt>
                <c:pt idx="1690">
                  <c:v>40774.708333333336</c:v>
                </c:pt>
                <c:pt idx="1691">
                  <c:v>40774.72916666657</c:v>
                </c:pt>
                <c:pt idx="1692">
                  <c:v>40774.75</c:v>
                </c:pt>
                <c:pt idx="1693">
                  <c:v>40774.770833333336</c:v>
                </c:pt>
                <c:pt idx="1694">
                  <c:v>40774.79166666657</c:v>
                </c:pt>
                <c:pt idx="1695">
                  <c:v>40774.812500000051</c:v>
                </c:pt>
                <c:pt idx="1696">
                  <c:v>40774.833333333336</c:v>
                </c:pt>
                <c:pt idx="1697">
                  <c:v>40774.854166666664</c:v>
                </c:pt>
                <c:pt idx="1698">
                  <c:v>40774.875</c:v>
                </c:pt>
                <c:pt idx="1699">
                  <c:v>40774.895833333336</c:v>
                </c:pt>
                <c:pt idx="1700">
                  <c:v>40774.916666666664</c:v>
                </c:pt>
                <c:pt idx="1701">
                  <c:v>40774.9375</c:v>
                </c:pt>
                <c:pt idx="1702">
                  <c:v>40774.958333333343</c:v>
                </c:pt>
                <c:pt idx="1703">
                  <c:v>40774.979166666599</c:v>
                </c:pt>
                <c:pt idx="1704">
                  <c:v>40775</c:v>
                </c:pt>
                <c:pt idx="1705">
                  <c:v>40775.020833333336</c:v>
                </c:pt>
                <c:pt idx="1706">
                  <c:v>40775.041666666599</c:v>
                </c:pt>
                <c:pt idx="1707">
                  <c:v>40775.0625</c:v>
                </c:pt>
                <c:pt idx="1708">
                  <c:v>40775.083333333336</c:v>
                </c:pt>
                <c:pt idx="1709">
                  <c:v>40775.104166666599</c:v>
                </c:pt>
                <c:pt idx="1710">
                  <c:v>40775.124999999993</c:v>
                </c:pt>
                <c:pt idx="1711">
                  <c:v>40775.145833333336</c:v>
                </c:pt>
                <c:pt idx="1712">
                  <c:v>40775.166666666599</c:v>
                </c:pt>
                <c:pt idx="1713">
                  <c:v>40775.1875</c:v>
                </c:pt>
                <c:pt idx="1714">
                  <c:v>40775.208333333336</c:v>
                </c:pt>
                <c:pt idx="1715">
                  <c:v>40775.22916666657</c:v>
                </c:pt>
                <c:pt idx="1716">
                  <c:v>40775.25</c:v>
                </c:pt>
                <c:pt idx="1717">
                  <c:v>40775.270833333336</c:v>
                </c:pt>
                <c:pt idx="1718">
                  <c:v>40775.29166666657</c:v>
                </c:pt>
                <c:pt idx="1719">
                  <c:v>40775.312500000051</c:v>
                </c:pt>
                <c:pt idx="1720">
                  <c:v>40775.333333333336</c:v>
                </c:pt>
                <c:pt idx="1721">
                  <c:v>40775.354166666664</c:v>
                </c:pt>
                <c:pt idx="1722">
                  <c:v>40775.375</c:v>
                </c:pt>
                <c:pt idx="1723">
                  <c:v>40775.395833333336</c:v>
                </c:pt>
                <c:pt idx="1724">
                  <c:v>40775.416666666664</c:v>
                </c:pt>
                <c:pt idx="1725">
                  <c:v>40775.4375</c:v>
                </c:pt>
                <c:pt idx="1726">
                  <c:v>40775.458333333343</c:v>
                </c:pt>
                <c:pt idx="1727">
                  <c:v>40775.479166666599</c:v>
                </c:pt>
                <c:pt idx="1728">
                  <c:v>40775.5</c:v>
                </c:pt>
                <c:pt idx="1729">
                  <c:v>40775.520833333336</c:v>
                </c:pt>
                <c:pt idx="1730">
                  <c:v>40775.541666666599</c:v>
                </c:pt>
                <c:pt idx="1731">
                  <c:v>40775.5625</c:v>
                </c:pt>
                <c:pt idx="1732">
                  <c:v>40775.583333333336</c:v>
                </c:pt>
                <c:pt idx="1733">
                  <c:v>40775.604166666599</c:v>
                </c:pt>
                <c:pt idx="1734">
                  <c:v>40775.624999999993</c:v>
                </c:pt>
                <c:pt idx="1735">
                  <c:v>40775.645833333336</c:v>
                </c:pt>
                <c:pt idx="1736">
                  <c:v>40775.666666666599</c:v>
                </c:pt>
                <c:pt idx="1737">
                  <c:v>40775.6875</c:v>
                </c:pt>
                <c:pt idx="1738">
                  <c:v>40775.708333333336</c:v>
                </c:pt>
                <c:pt idx="1739">
                  <c:v>40775.72916666657</c:v>
                </c:pt>
                <c:pt idx="1740">
                  <c:v>40775.75</c:v>
                </c:pt>
                <c:pt idx="1741">
                  <c:v>40775.770833333336</c:v>
                </c:pt>
                <c:pt idx="1742">
                  <c:v>40775.79166666657</c:v>
                </c:pt>
                <c:pt idx="1743">
                  <c:v>40775.812500000051</c:v>
                </c:pt>
                <c:pt idx="1744">
                  <c:v>40775.833333333336</c:v>
                </c:pt>
                <c:pt idx="1745">
                  <c:v>40775.854166666664</c:v>
                </c:pt>
                <c:pt idx="1746">
                  <c:v>40775.875</c:v>
                </c:pt>
                <c:pt idx="1747">
                  <c:v>40775.895833333336</c:v>
                </c:pt>
                <c:pt idx="1748">
                  <c:v>40775.916666666664</c:v>
                </c:pt>
                <c:pt idx="1749">
                  <c:v>40775.9375</c:v>
                </c:pt>
                <c:pt idx="1750">
                  <c:v>40775.958333333343</c:v>
                </c:pt>
                <c:pt idx="1751">
                  <c:v>40775.979166666599</c:v>
                </c:pt>
                <c:pt idx="1752">
                  <c:v>40776</c:v>
                </c:pt>
                <c:pt idx="1753">
                  <c:v>40776.020833333336</c:v>
                </c:pt>
                <c:pt idx="1754">
                  <c:v>40776.041666666599</c:v>
                </c:pt>
                <c:pt idx="1755">
                  <c:v>40776.0625</c:v>
                </c:pt>
                <c:pt idx="1756">
                  <c:v>40776.083333333336</c:v>
                </c:pt>
                <c:pt idx="1757">
                  <c:v>40776.104166666599</c:v>
                </c:pt>
                <c:pt idx="1758">
                  <c:v>40776.124999999993</c:v>
                </c:pt>
                <c:pt idx="1759">
                  <c:v>40776.145833333336</c:v>
                </c:pt>
                <c:pt idx="1760">
                  <c:v>40776.166666666599</c:v>
                </c:pt>
                <c:pt idx="1761">
                  <c:v>40776.1875</c:v>
                </c:pt>
                <c:pt idx="1762">
                  <c:v>40776.208333333336</c:v>
                </c:pt>
                <c:pt idx="1763">
                  <c:v>40776.22916666657</c:v>
                </c:pt>
                <c:pt idx="1764">
                  <c:v>40776.25</c:v>
                </c:pt>
                <c:pt idx="1765">
                  <c:v>40776.270833333336</c:v>
                </c:pt>
                <c:pt idx="1766">
                  <c:v>40776.29166666657</c:v>
                </c:pt>
                <c:pt idx="1767">
                  <c:v>40776.312500000051</c:v>
                </c:pt>
                <c:pt idx="1768">
                  <c:v>40776.333333333336</c:v>
                </c:pt>
                <c:pt idx="1769">
                  <c:v>40776.354166666664</c:v>
                </c:pt>
                <c:pt idx="1770">
                  <c:v>40776.375</c:v>
                </c:pt>
                <c:pt idx="1771">
                  <c:v>40776.395833333336</c:v>
                </c:pt>
                <c:pt idx="1772">
                  <c:v>40776.416666666664</c:v>
                </c:pt>
                <c:pt idx="1773">
                  <c:v>40776.4375</c:v>
                </c:pt>
                <c:pt idx="1774">
                  <c:v>40776.458333333343</c:v>
                </c:pt>
                <c:pt idx="1775">
                  <c:v>40776.479166666599</c:v>
                </c:pt>
                <c:pt idx="1776">
                  <c:v>40776.5</c:v>
                </c:pt>
                <c:pt idx="1777">
                  <c:v>40776.520833333336</c:v>
                </c:pt>
                <c:pt idx="1778">
                  <c:v>40776.541666666599</c:v>
                </c:pt>
                <c:pt idx="1779">
                  <c:v>40776.5625</c:v>
                </c:pt>
                <c:pt idx="1780">
                  <c:v>40776.583333333336</c:v>
                </c:pt>
                <c:pt idx="1781">
                  <c:v>40776.604166666599</c:v>
                </c:pt>
                <c:pt idx="1782">
                  <c:v>40776.624999999993</c:v>
                </c:pt>
                <c:pt idx="1783">
                  <c:v>40776.645833333336</c:v>
                </c:pt>
                <c:pt idx="1784">
                  <c:v>40776.666666666599</c:v>
                </c:pt>
                <c:pt idx="1785">
                  <c:v>40776.6875</c:v>
                </c:pt>
                <c:pt idx="1786">
                  <c:v>40776.708333333336</c:v>
                </c:pt>
                <c:pt idx="1787">
                  <c:v>40776.72916666657</c:v>
                </c:pt>
                <c:pt idx="1788">
                  <c:v>40776.75</c:v>
                </c:pt>
                <c:pt idx="1789">
                  <c:v>40776.770833333336</c:v>
                </c:pt>
                <c:pt idx="1790">
                  <c:v>40776.79166666657</c:v>
                </c:pt>
                <c:pt idx="1791">
                  <c:v>40776.812500000051</c:v>
                </c:pt>
                <c:pt idx="1792">
                  <c:v>40776.833333333336</c:v>
                </c:pt>
                <c:pt idx="1793">
                  <c:v>40776.854166666664</c:v>
                </c:pt>
                <c:pt idx="1794">
                  <c:v>40776.875</c:v>
                </c:pt>
                <c:pt idx="1795">
                  <c:v>40776.895833333336</c:v>
                </c:pt>
                <c:pt idx="1796">
                  <c:v>40776.916666666664</c:v>
                </c:pt>
                <c:pt idx="1797">
                  <c:v>40776.9375</c:v>
                </c:pt>
                <c:pt idx="1798">
                  <c:v>40776.958333333343</c:v>
                </c:pt>
                <c:pt idx="1799">
                  <c:v>40776.979166666599</c:v>
                </c:pt>
                <c:pt idx="1800">
                  <c:v>40777</c:v>
                </c:pt>
                <c:pt idx="1801">
                  <c:v>40777.020833333336</c:v>
                </c:pt>
                <c:pt idx="1802">
                  <c:v>40777.041666666599</c:v>
                </c:pt>
                <c:pt idx="1803">
                  <c:v>40777.0625</c:v>
                </c:pt>
                <c:pt idx="1804">
                  <c:v>40777.083333333336</c:v>
                </c:pt>
                <c:pt idx="1805">
                  <c:v>40777.104166666599</c:v>
                </c:pt>
                <c:pt idx="1806">
                  <c:v>40777.124999999993</c:v>
                </c:pt>
                <c:pt idx="1807">
                  <c:v>40777.145833333336</c:v>
                </c:pt>
                <c:pt idx="1808">
                  <c:v>40777.166666666599</c:v>
                </c:pt>
                <c:pt idx="1809">
                  <c:v>40777.1875</c:v>
                </c:pt>
                <c:pt idx="1810">
                  <c:v>40777.208333333336</c:v>
                </c:pt>
                <c:pt idx="1811">
                  <c:v>40777.22916666657</c:v>
                </c:pt>
                <c:pt idx="1812">
                  <c:v>40777.25</c:v>
                </c:pt>
                <c:pt idx="1813">
                  <c:v>40777.270833333336</c:v>
                </c:pt>
                <c:pt idx="1814">
                  <c:v>40777.29166666657</c:v>
                </c:pt>
                <c:pt idx="1815">
                  <c:v>40777.312500000051</c:v>
                </c:pt>
                <c:pt idx="1816">
                  <c:v>40777.333333333336</c:v>
                </c:pt>
                <c:pt idx="1817">
                  <c:v>40777.354166666664</c:v>
                </c:pt>
                <c:pt idx="1818">
                  <c:v>40777.375</c:v>
                </c:pt>
                <c:pt idx="1819">
                  <c:v>40777.395833333336</c:v>
                </c:pt>
                <c:pt idx="1820">
                  <c:v>40777.416666666664</c:v>
                </c:pt>
                <c:pt idx="1821">
                  <c:v>40777.4375</c:v>
                </c:pt>
                <c:pt idx="1822">
                  <c:v>40777.458333333343</c:v>
                </c:pt>
                <c:pt idx="1823">
                  <c:v>40777.479166666599</c:v>
                </c:pt>
                <c:pt idx="1824">
                  <c:v>40777.5</c:v>
                </c:pt>
                <c:pt idx="1825">
                  <c:v>40777.520833333336</c:v>
                </c:pt>
                <c:pt idx="1826">
                  <c:v>40777.541666666599</c:v>
                </c:pt>
                <c:pt idx="1827">
                  <c:v>40777.583333333336</c:v>
                </c:pt>
                <c:pt idx="1828">
                  <c:v>40777.604166666599</c:v>
                </c:pt>
                <c:pt idx="1829">
                  <c:v>40777.624999999993</c:v>
                </c:pt>
                <c:pt idx="1830">
                  <c:v>40777.645833333336</c:v>
                </c:pt>
                <c:pt idx="1831">
                  <c:v>40777.666666666599</c:v>
                </c:pt>
                <c:pt idx="1832">
                  <c:v>40777.6875</c:v>
                </c:pt>
                <c:pt idx="1833">
                  <c:v>40777.708333333336</c:v>
                </c:pt>
                <c:pt idx="1834">
                  <c:v>40777.72916666657</c:v>
                </c:pt>
                <c:pt idx="1835">
                  <c:v>40777.75</c:v>
                </c:pt>
                <c:pt idx="1836">
                  <c:v>40777.770833333336</c:v>
                </c:pt>
                <c:pt idx="1837">
                  <c:v>40777.79166666657</c:v>
                </c:pt>
                <c:pt idx="1838">
                  <c:v>40777.812500000051</c:v>
                </c:pt>
                <c:pt idx="1839">
                  <c:v>40777.833333333336</c:v>
                </c:pt>
                <c:pt idx="1840">
                  <c:v>40777.854166666664</c:v>
                </c:pt>
                <c:pt idx="1841">
                  <c:v>40777.875</c:v>
                </c:pt>
                <c:pt idx="1842">
                  <c:v>40777.895833333336</c:v>
                </c:pt>
                <c:pt idx="1843">
                  <c:v>40777.916666666664</c:v>
                </c:pt>
                <c:pt idx="1844">
                  <c:v>40777.9375</c:v>
                </c:pt>
                <c:pt idx="1845">
                  <c:v>40777.958333333343</c:v>
                </c:pt>
                <c:pt idx="1846">
                  <c:v>40777.979166666599</c:v>
                </c:pt>
                <c:pt idx="1847">
                  <c:v>40778</c:v>
                </c:pt>
                <c:pt idx="1848">
                  <c:v>40778.020833333336</c:v>
                </c:pt>
                <c:pt idx="1849">
                  <c:v>40778.041666666599</c:v>
                </c:pt>
                <c:pt idx="1850">
                  <c:v>40778.0625</c:v>
                </c:pt>
                <c:pt idx="1851">
                  <c:v>40778.083333333336</c:v>
                </c:pt>
                <c:pt idx="1852">
                  <c:v>40778.104166666599</c:v>
                </c:pt>
                <c:pt idx="1853">
                  <c:v>40778.124999999993</c:v>
                </c:pt>
                <c:pt idx="1854">
                  <c:v>40778.145833333336</c:v>
                </c:pt>
                <c:pt idx="1855">
                  <c:v>40778.166666666599</c:v>
                </c:pt>
                <c:pt idx="1856">
                  <c:v>40778.1875</c:v>
                </c:pt>
                <c:pt idx="1857">
                  <c:v>40778.208333333336</c:v>
                </c:pt>
                <c:pt idx="1858">
                  <c:v>40778.22916666657</c:v>
                </c:pt>
                <c:pt idx="1859">
                  <c:v>40778.25</c:v>
                </c:pt>
                <c:pt idx="1860">
                  <c:v>40778.270833333336</c:v>
                </c:pt>
                <c:pt idx="1861">
                  <c:v>40778.29166666657</c:v>
                </c:pt>
                <c:pt idx="1862">
                  <c:v>40778.312500000051</c:v>
                </c:pt>
                <c:pt idx="1863">
                  <c:v>40778.333333333336</c:v>
                </c:pt>
                <c:pt idx="1864">
                  <c:v>40778.354166666664</c:v>
                </c:pt>
                <c:pt idx="1865">
                  <c:v>40778.375</c:v>
                </c:pt>
                <c:pt idx="1866">
                  <c:v>40778.395833333336</c:v>
                </c:pt>
                <c:pt idx="1867">
                  <c:v>40778.416666666664</c:v>
                </c:pt>
                <c:pt idx="1868">
                  <c:v>40778.4375</c:v>
                </c:pt>
                <c:pt idx="1869">
                  <c:v>40778.458333333343</c:v>
                </c:pt>
                <c:pt idx="1870">
                  <c:v>40778.479166666599</c:v>
                </c:pt>
                <c:pt idx="1871">
                  <c:v>40778.5</c:v>
                </c:pt>
                <c:pt idx="1872">
                  <c:v>40778.520833333336</c:v>
                </c:pt>
                <c:pt idx="1873">
                  <c:v>40778.541666666599</c:v>
                </c:pt>
                <c:pt idx="1874">
                  <c:v>40778.5625</c:v>
                </c:pt>
                <c:pt idx="1875">
                  <c:v>40778.583333333336</c:v>
                </c:pt>
                <c:pt idx="1876">
                  <c:v>40778.604166666599</c:v>
                </c:pt>
                <c:pt idx="1877">
                  <c:v>40778.624999999993</c:v>
                </c:pt>
                <c:pt idx="1878">
                  <c:v>40778.645833333336</c:v>
                </c:pt>
                <c:pt idx="1879">
                  <c:v>40778.666666666599</c:v>
                </c:pt>
                <c:pt idx="1880">
                  <c:v>40778.6875</c:v>
                </c:pt>
                <c:pt idx="1881">
                  <c:v>40778.708333333336</c:v>
                </c:pt>
                <c:pt idx="1882">
                  <c:v>40778.72916666657</c:v>
                </c:pt>
                <c:pt idx="1883">
                  <c:v>40778.75</c:v>
                </c:pt>
                <c:pt idx="1884">
                  <c:v>40778.770833333336</c:v>
                </c:pt>
                <c:pt idx="1885">
                  <c:v>40778.79166666657</c:v>
                </c:pt>
                <c:pt idx="1886">
                  <c:v>40778.812500000051</c:v>
                </c:pt>
                <c:pt idx="1887">
                  <c:v>40778.833333333336</c:v>
                </c:pt>
                <c:pt idx="1888">
                  <c:v>40778.854166666664</c:v>
                </c:pt>
                <c:pt idx="1889">
                  <c:v>40778.875</c:v>
                </c:pt>
                <c:pt idx="1890">
                  <c:v>40778.895833333336</c:v>
                </c:pt>
                <c:pt idx="1891">
                  <c:v>40778.916666666664</c:v>
                </c:pt>
                <c:pt idx="1892">
                  <c:v>40778.9375</c:v>
                </c:pt>
                <c:pt idx="1893">
                  <c:v>40778.958333333343</c:v>
                </c:pt>
                <c:pt idx="1894">
                  <c:v>40778.979166666599</c:v>
                </c:pt>
                <c:pt idx="1895">
                  <c:v>40779</c:v>
                </c:pt>
                <c:pt idx="1896">
                  <c:v>40779.020833333336</c:v>
                </c:pt>
                <c:pt idx="1897">
                  <c:v>40779.041666666599</c:v>
                </c:pt>
                <c:pt idx="1898">
                  <c:v>40779.0625</c:v>
                </c:pt>
                <c:pt idx="1899">
                  <c:v>40779.083333333336</c:v>
                </c:pt>
                <c:pt idx="1900">
                  <c:v>40779.104166666599</c:v>
                </c:pt>
                <c:pt idx="1901">
                  <c:v>40779.124999999993</c:v>
                </c:pt>
                <c:pt idx="1902">
                  <c:v>40779.145833333336</c:v>
                </c:pt>
                <c:pt idx="1903">
                  <c:v>40779.166666666599</c:v>
                </c:pt>
                <c:pt idx="1904">
                  <c:v>40779.1875</c:v>
                </c:pt>
                <c:pt idx="1905">
                  <c:v>40779.208333333336</c:v>
                </c:pt>
                <c:pt idx="1906">
                  <c:v>40779.22916666657</c:v>
                </c:pt>
                <c:pt idx="1907">
                  <c:v>40779.25</c:v>
                </c:pt>
                <c:pt idx="1908">
                  <c:v>40779.270833333336</c:v>
                </c:pt>
                <c:pt idx="1909">
                  <c:v>40779.29166666657</c:v>
                </c:pt>
                <c:pt idx="1910">
                  <c:v>40779.312500000051</c:v>
                </c:pt>
                <c:pt idx="1911">
                  <c:v>40779.333333333336</c:v>
                </c:pt>
                <c:pt idx="1912">
                  <c:v>40779.354166666664</c:v>
                </c:pt>
                <c:pt idx="1913">
                  <c:v>40779.375</c:v>
                </c:pt>
                <c:pt idx="1914">
                  <c:v>40779.395833333336</c:v>
                </c:pt>
                <c:pt idx="1915">
                  <c:v>40779.416666666664</c:v>
                </c:pt>
                <c:pt idx="1916">
                  <c:v>40779.4375</c:v>
                </c:pt>
                <c:pt idx="1917">
                  <c:v>40779.458333333343</c:v>
                </c:pt>
                <c:pt idx="1918">
                  <c:v>40779.479166666599</c:v>
                </c:pt>
                <c:pt idx="1919">
                  <c:v>40779.5</c:v>
                </c:pt>
                <c:pt idx="1920">
                  <c:v>40779.520833333336</c:v>
                </c:pt>
                <c:pt idx="1921">
                  <c:v>40779.541666666599</c:v>
                </c:pt>
                <c:pt idx="1922">
                  <c:v>40779.5625</c:v>
                </c:pt>
                <c:pt idx="1923">
                  <c:v>40779.583333333336</c:v>
                </c:pt>
                <c:pt idx="1924">
                  <c:v>40779.604166666599</c:v>
                </c:pt>
                <c:pt idx="1925">
                  <c:v>40779.624999999993</c:v>
                </c:pt>
                <c:pt idx="1926">
                  <c:v>40779.645833333336</c:v>
                </c:pt>
                <c:pt idx="1927">
                  <c:v>40779.666666666599</c:v>
                </c:pt>
                <c:pt idx="1928">
                  <c:v>40779.6875</c:v>
                </c:pt>
                <c:pt idx="1929">
                  <c:v>40779.708333333336</c:v>
                </c:pt>
                <c:pt idx="1930">
                  <c:v>40779.72916666657</c:v>
                </c:pt>
                <c:pt idx="1931">
                  <c:v>40779.75</c:v>
                </c:pt>
                <c:pt idx="1932">
                  <c:v>40779.770833333336</c:v>
                </c:pt>
                <c:pt idx="1933">
                  <c:v>40779.79166666657</c:v>
                </c:pt>
                <c:pt idx="1934">
                  <c:v>40779.812500000051</c:v>
                </c:pt>
                <c:pt idx="1935">
                  <c:v>40779.833333333336</c:v>
                </c:pt>
                <c:pt idx="1936">
                  <c:v>40779.854166666664</c:v>
                </c:pt>
                <c:pt idx="1937">
                  <c:v>40779.875</c:v>
                </c:pt>
                <c:pt idx="1938">
                  <c:v>40779.895833333336</c:v>
                </c:pt>
                <c:pt idx="1939">
                  <c:v>40779.916666666664</c:v>
                </c:pt>
                <c:pt idx="1940">
                  <c:v>40779.9375</c:v>
                </c:pt>
                <c:pt idx="1941">
                  <c:v>40779.958333333343</c:v>
                </c:pt>
                <c:pt idx="1942">
                  <c:v>40779.979166666599</c:v>
                </c:pt>
                <c:pt idx="1943">
                  <c:v>40780</c:v>
                </c:pt>
                <c:pt idx="1944">
                  <c:v>40780.020833333336</c:v>
                </c:pt>
                <c:pt idx="1945">
                  <c:v>40780.041666666599</c:v>
                </c:pt>
                <c:pt idx="1946">
                  <c:v>40780.0625</c:v>
                </c:pt>
                <c:pt idx="1947">
                  <c:v>40780.083333333336</c:v>
                </c:pt>
                <c:pt idx="1948">
                  <c:v>40780.104166666599</c:v>
                </c:pt>
                <c:pt idx="1949">
                  <c:v>40780.124999999993</c:v>
                </c:pt>
                <c:pt idx="1950">
                  <c:v>40780.145833333336</c:v>
                </c:pt>
                <c:pt idx="1951">
                  <c:v>40780.166666666599</c:v>
                </c:pt>
                <c:pt idx="1952">
                  <c:v>40780.1875</c:v>
                </c:pt>
                <c:pt idx="1953">
                  <c:v>40780.208333333336</c:v>
                </c:pt>
                <c:pt idx="1954">
                  <c:v>40780.22916666657</c:v>
                </c:pt>
                <c:pt idx="1955">
                  <c:v>40780.25</c:v>
                </c:pt>
                <c:pt idx="1956">
                  <c:v>40780.270833333336</c:v>
                </c:pt>
                <c:pt idx="1957">
                  <c:v>40780.29166666657</c:v>
                </c:pt>
                <c:pt idx="1958">
                  <c:v>40780.312500000051</c:v>
                </c:pt>
                <c:pt idx="1959">
                  <c:v>40780.333333333336</c:v>
                </c:pt>
                <c:pt idx="1960">
                  <c:v>40780.354166666664</c:v>
                </c:pt>
                <c:pt idx="1961">
                  <c:v>40780.375</c:v>
                </c:pt>
                <c:pt idx="1962">
                  <c:v>40780.395833333336</c:v>
                </c:pt>
                <c:pt idx="1963">
                  <c:v>40780.416666666664</c:v>
                </c:pt>
                <c:pt idx="1964">
                  <c:v>40780.4375</c:v>
                </c:pt>
                <c:pt idx="1965">
                  <c:v>40780.458333333343</c:v>
                </c:pt>
                <c:pt idx="1966">
                  <c:v>40780.479166666599</c:v>
                </c:pt>
                <c:pt idx="1967">
                  <c:v>40780.5</c:v>
                </c:pt>
                <c:pt idx="1968">
                  <c:v>40780.520833333336</c:v>
                </c:pt>
                <c:pt idx="1969">
                  <c:v>40780.541666666599</c:v>
                </c:pt>
                <c:pt idx="1970">
                  <c:v>40780.5625</c:v>
                </c:pt>
                <c:pt idx="1971">
                  <c:v>40780.583333333336</c:v>
                </c:pt>
                <c:pt idx="1972">
                  <c:v>40780.604166666599</c:v>
                </c:pt>
                <c:pt idx="1973">
                  <c:v>40780.624999999993</c:v>
                </c:pt>
                <c:pt idx="1974">
                  <c:v>40780.645833333336</c:v>
                </c:pt>
                <c:pt idx="1975">
                  <c:v>40780.666666666599</c:v>
                </c:pt>
                <c:pt idx="1976">
                  <c:v>40780.6875</c:v>
                </c:pt>
                <c:pt idx="1977">
                  <c:v>40780.708333333336</c:v>
                </c:pt>
                <c:pt idx="1978">
                  <c:v>40780.72916666657</c:v>
                </c:pt>
                <c:pt idx="1979">
                  <c:v>40780.75</c:v>
                </c:pt>
                <c:pt idx="1980">
                  <c:v>40780.770833333336</c:v>
                </c:pt>
                <c:pt idx="1981">
                  <c:v>40780.79166666657</c:v>
                </c:pt>
                <c:pt idx="1982">
                  <c:v>40780.812500000051</c:v>
                </c:pt>
                <c:pt idx="1983">
                  <c:v>40780.833333333336</c:v>
                </c:pt>
                <c:pt idx="1984">
                  <c:v>40780.854166666664</c:v>
                </c:pt>
                <c:pt idx="1985">
                  <c:v>40780.875</c:v>
                </c:pt>
                <c:pt idx="1986">
                  <c:v>40780.895833333336</c:v>
                </c:pt>
                <c:pt idx="1987">
                  <c:v>40780.916666666664</c:v>
                </c:pt>
                <c:pt idx="1988">
                  <c:v>40780.9375</c:v>
                </c:pt>
                <c:pt idx="1989">
                  <c:v>40780.958333333343</c:v>
                </c:pt>
                <c:pt idx="1990">
                  <c:v>40780.979166666599</c:v>
                </c:pt>
                <c:pt idx="1991">
                  <c:v>40781</c:v>
                </c:pt>
                <c:pt idx="1992">
                  <c:v>40781.020833333336</c:v>
                </c:pt>
                <c:pt idx="1993">
                  <c:v>40781.041666666599</c:v>
                </c:pt>
                <c:pt idx="1994">
                  <c:v>40781.0625</c:v>
                </c:pt>
                <c:pt idx="1995">
                  <c:v>40781.083333333336</c:v>
                </c:pt>
                <c:pt idx="1996">
                  <c:v>40781.104166666599</c:v>
                </c:pt>
                <c:pt idx="1997">
                  <c:v>40781.124999999993</c:v>
                </c:pt>
                <c:pt idx="1998">
                  <c:v>40781.145833333336</c:v>
                </c:pt>
                <c:pt idx="1999">
                  <c:v>40781.166666666599</c:v>
                </c:pt>
                <c:pt idx="2000">
                  <c:v>40781.1875</c:v>
                </c:pt>
                <c:pt idx="2001">
                  <c:v>40781.208333333336</c:v>
                </c:pt>
                <c:pt idx="2002">
                  <c:v>40781.22916666657</c:v>
                </c:pt>
                <c:pt idx="2003">
                  <c:v>40781.25</c:v>
                </c:pt>
                <c:pt idx="2004">
                  <c:v>40781.270833333336</c:v>
                </c:pt>
                <c:pt idx="2005">
                  <c:v>40781.29166666657</c:v>
                </c:pt>
                <c:pt idx="2006">
                  <c:v>40781.312500000051</c:v>
                </c:pt>
                <c:pt idx="2007">
                  <c:v>40781.333333333336</c:v>
                </c:pt>
                <c:pt idx="2008">
                  <c:v>40781.354166666664</c:v>
                </c:pt>
                <c:pt idx="2009">
                  <c:v>40781.375</c:v>
                </c:pt>
                <c:pt idx="2010">
                  <c:v>40781.395833333336</c:v>
                </c:pt>
                <c:pt idx="2011">
                  <c:v>40781.416666666664</c:v>
                </c:pt>
                <c:pt idx="2012">
                  <c:v>40781.4375</c:v>
                </c:pt>
                <c:pt idx="2013">
                  <c:v>40781.458333333343</c:v>
                </c:pt>
                <c:pt idx="2014">
                  <c:v>40781.479166666599</c:v>
                </c:pt>
                <c:pt idx="2015">
                  <c:v>40781.5</c:v>
                </c:pt>
                <c:pt idx="2016">
                  <c:v>40781.520833333336</c:v>
                </c:pt>
                <c:pt idx="2017">
                  <c:v>40781.541666666599</c:v>
                </c:pt>
                <c:pt idx="2018">
                  <c:v>40781.5625</c:v>
                </c:pt>
                <c:pt idx="2019">
                  <c:v>40781.583333333336</c:v>
                </c:pt>
                <c:pt idx="2020">
                  <c:v>40781.604166666599</c:v>
                </c:pt>
                <c:pt idx="2021">
                  <c:v>40781.624999999993</c:v>
                </c:pt>
                <c:pt idx="2022">
                  <c:v>40781.645833333336</c:v>
                </c:pt>
                <c:pt idx="2023">
                  <c:v>40781.666666666599</c:v>
                </c:pt>
                <c:pt idx="2024">
                  <c:v>40781.6875</c:v>
                </c:pt>
                <c:pt idx="2025">
                  <c:v>40781.708333333336</c:v>
                </c:pt>
                <c:pt idx="2026">
                  <c:v>40781.72916666657</c:v>
                </c:pt>
                <c:pt idx="2027">
                  <c:v>40781.75</c:v>
                </c:pt>
                <c:pt idx="2028">
                  <c:v>40781.770833333336</c:v>
                </c:pt>
                <c:pt idx="2029">
                  <c:v>40781.79166666657</c:v>
                </c:pt>
                <c:pt idx="2030">
                  <c:v>40781.812500000051</c:v>
                </c:pt>
                <c:pt idx="2031">
                  <c:v>40781.833333333336</c:v>
                </c:pt>
                <c:pt idx="2032">
                  <c:v>40781.854166666664</c:v>
                </c:pt>
                <c:pt idx="2033">
                  <c:v>40781.875</c:v>
                </c:pt>
                <c:pt idx="2034">
                  <c:v>40781.895833333336</c:v>
                </c:pt>
                <c:pt idx="2035">
                  <c:v>40781.916666666664</c:v>
                </c:pt>
                <c:pt idx="2036">
                  <c:v>40781.9375</c:v>
                </c:pt>
                <c:pt idx="2037">
                  <c:v>40781.958333333343</c:v>
                </c:pt>
                <c:pt idx="2038">
                  <c:v>40781.979166666599</c:v>
                </c:pt>
                <c:pt idx="2039">
                  <c:v>40782</c:v>
                </c:pt>
                <c:pt idx="2040">
                  <c:v>40782.020833333336</c:v>
                </c:pt>
                <c:pt idx="2041">
                  <c:v>40782.041666666599</c:v>
                </c:pt>
                <c:pt idx="2042">
                  <c:v>40782.0625</c:v>
                </c:pt>
                <c:pt idx="2043">
                  <c:v>40782.083333333336</c:v>
                </c:pt>
                <c:pt idx="2044">
                  <c:v>40782.104166666599</c:v>
                </c:pt>
                <c:pt idx="2045">
                  <c:v>40782.124999999993</c:v>
                </c:pt>
                <c:pt idx="2046">
                  <c:v>40782.145833333336</c:v>
                </c:pt>
                <c:pt idx="2047">
                  <c:v>40782.166666666599</c:v>
                </c:pt>
                <c:pt idx="2048">
                  <c:v>40782.1875</c:v>
                </c:pt>
                <c:pt idx="2049">
                  <c:v>40782.208333333336</c:v>
                </c:pt>
                <c:pt idx="2050">
                  <c:v>40782.22916666657</c:v>
                </c:pt>
                <c:pt idx="2051">
                  <c:v>40782.25</c:v>
                </c:pt>
                <c:pt idx="2052">
                  <c:v>40782.270833333336</c:v>
                </c:pt>
                <c:pt idx="2053">
                  <c:v>40782.29166666657</c:v>
                </c:pt>
                <c:pt idx="2054">
                  <c:v>40782.312500000051</c:v>
                </c:pt>
                <c:pt idx="2055">
                  <c:v>40782.333333333336</c:v>
                </c:pt>
                <c:pt idx="2056">
                  <c:v>40782.354166666664</c:v>
                </c:pt>
                <c:pt idx="2057">
                  <c:v>40782.375</c:v>
                </c:pt>
                <c:pt idx="2058">
                  <c:v>40782.395833333336</c:v>
                </c:pt>
                <c:pt idx="2059">
                  <c:v>40782.416666666664</c:v>
                </c:pt>
                <c:pt idx="2060">
                  <c:v>40782.4375</c:v>
                </c:pt>
                <c:pt idx="2061">
                  <c:v>40782.458333333343</c:v>
                </c:pt>
                <c:pt idx="2062">
                  <c:v>40782.479166666599</c:v>
                </c:pt>
                <c:pt idx="2063">
                  <c:v>40782.5</c:v>
                </c:pt>
                <c:pt idx="2064">
                  <c:v>40782.520833333336</c:v>
                </c:pt>
                <c:pt idx="2065">
                  <c:v>40782.541666666599</c:v>
                </c:pt>
                <c:pt idx="2066">
                  <c:v>40782.5625</c:v>
                </c:pt>
                <c:pt idx="2067">
                  <c:v>40782.583333333336</c:v>
                </c:pt>
                <c:pt idx="2068">
                  <c:v>40782.604166666599</c:v>
                </c:pt>
                <c:pt idx="2069">
                  <c:v>40782.624999999993</c:v>
                </c:pt>
                <c:pt idx="2070">
                  <c:v>40782.645833333336</c:v>
                </c:pt>
                <c:pt idx="2071">
                  <c:v>40782.666666666599</c:v>
                </c:pt>
                <c:pt idx="2072">
                  <c:v>40782.6875</c:v>
                </c:pt>
                <c:pt idx="2073">
                  <c:v>40782.708333333336</c:v>
                </c:pt>
                <c:pt idx="2074">
                  <c:v>40782.72916666657</c:v>
                </c:pt>
                <c:pt idx="2075">
                  <c:v>40782.75</c:v>
                </c:pt>
                <c:pt idx="2076">
                  <c:v>40782.770833333336</c:v>
                </c:pt>
                <c:pt idx="2077">
                  <c:v>40782.79166666657</c:v>
                </c:pt>
                <c:pt idx="2078">
                  <c:v>40782.812500000051</c:v>
                </c:pt>
                <c:pt idx="2079">
                  <c:v>40782.833333333336</c:v>
                </c:pt>
                <c:pt idx="2080">
                  <c:v>40782.854166666664</c:v>
                </c:pt>
                <c:pt idx="2081">
                  <c:v>40782.875</c:v>
                </c:pt>
                <c:pt idx="2082">
                  <c:v>40782.895833333336</c:v>
                </c:pt>
                <c:pt idx="2083">
                  <c:v>40782.916666666664</c:v>
                </c:pt>
                <c:pt idx="2084">
                  <c:v>40782.9375</c:v>
                </c:pt>
                <c:pt idx="2085">
                  <c:v>40782.958333333343</c:v>
                </c:pt>
                <c:pt idx="2086">
                  <c:v>40782.979166666599</c:v>
                </c:pt>
                <c:pt idx="2087">
                  <c:v>40783</c:v>
                </c:pt>
                <c:pt idx="2088">
                  <c:v>40783.020833333336</c:v>
                </c:pt>
                <c:pt idx="2089">
                  <c:v>40783.041666666599</c:v>
                </c:pt>
                <c:pt idx="2090">
                  <c:v>40783.0625</c:v>
                </c:pt>
                <c:pt idx="2091">
                  <c:v>40783.083333333336</c:v>
                </c:pt>
                <c:pt idx="2092">
                  <c:v>40783.104166666599</c:v>
                </c:pt>
                <c:pt idx="2093">
                  <c:v>40783.124999999993</c:v>
                </c:pt>
                <c:pt idx="2094">
                  <c:v>40783.145833333336</c:v>
                </c:pt>
                <c:pt idx="2095">
                  <c:v>40783.166666666599</c:v>
                </c:pt>
                <c:pt idx="2096">
                  <c:v>40783.1875</c:v>
                </c:pt>
                <c:pt idx="2097">
                  <c:v>40783.208333333336</c:v>
                </c:pt>
                <c:pt idx="2098">
                  <c:v>40783.22916666657</c:v>
                </c:pt>
                <c:pt idx="2099">
                  <c:v>40783.25</c:v>
                </c:pt>
                <c:pt idx="2100">
                  <c:v>40783.270833333336</c:v>
                </c:pt>
                <c:pt idx="2101">
                  <c:v>40783.29166666657</c:v>
                </c:pt>
                <c:pt idx="2102">
                  <c:v>40783.312500000051</c:v>
                </c:pt>
                <c:pt idx="2103">
                  <c:v>40783.333333333336</c:v>
                </c:pt>
                <c:pt idx="2104">
                  <c:v>40783.354166666664</c:v>
                </c:pt>
                <c:pt idx="2105">
                  <c:v>40783.375</c:v>
                </c:pt>
                <c:pt idx="2106">
                  <c:v>40783.395833333336</c:v>
                </c:pt>
                <c:pt idx="2107">
                  <c:v>40783.416666666664</c:v>
                </c:pt>
                <c:pt idx="2108">
                  <c:v>40783.4375</c:v>
                </c:pt>
                <c:pt idx="2109">
                  <c:v>40783.458333333343</c:v>
                </c:pt>
                <c:pt idx="2110">
                  <c:v>40783.479166666599</c:v>
                </c:pt>
                <c:pt idx="2111">
                  <c:v>40783.5</c:v>
                </c:pt>
                <c:pt idx="2112">
                  <c:v>40783.520833333336</c:v>
                </c:pt>
                <c:pt idx="2113">
                  <c:v>40783.541666666599</c:v>
                </c:pt>
                <c:pt idx="2114">
                  <c:v>40783.5625</c:v>
                </c:pt>
                <c:pt idx="2115">
                  <c:v>40783.583333333336</c:v>
                </c:pt>
                <c:pt idx="2116">
                  <c:v>40783.604166666599</c:v>
                </c:pt>
                <c:pt idx="2117">
                  <c:v>40783.624999999993</c:v>
                </c:pt>
                <c:pt idx="2118">
                  <c:v>40783.645833333336</c:v>
                </c:pt>
                <c:pt idx="2119">
                  <c:v>40783.666666666599</c:v>
                </c:pt>
                <c:pt idx="2120">
                  <c:v>40783.6875</c:v>
                </c:pt>
                <c:pt idx="2121">
                  <c:v>40783.708333333336</c:v>
                </c:pt>
                <c:pt idx="2122">
                  <c:v>40783.72916666657</c:v>
                </c:pt>
                <c:pt idx="2123">
                  <c:v>40783.75</c:v>
                </c:pt>
                <c:pt idx="2124">
                  <c:v>40783.770833333336</c:v>
                </c:pt>
                <c:pt idx="2125">
                  <c:v>40783.79166666657</c:v>
                </c:pt>
                <c:pt idx="2126">
                  <c:v>40783.812500000051</c:v>
                </c:pt>
                <c:pt idx="2127">
                  <c:v>40783.833333333336</c:v>
                </c:pt>
                <c:pt idx="2128">
                  <c:v>40783.854166666664</c:v>
                </c:pt>
                <c:pt idx="2129">
                  <c:v>40783.875</c:v>
                </c:pt>
                <c:pt idx="2130">
                  <c:v>40783.895833333336</c:v>
                </c:pt>
                <c:pt idx="2131">
                  <c:v>40783.916666666664</c:v>
                </c:pt>
                <c:pt idx="2132">
                  <c:v>40783.9375</c:v>
                </c:pt>
                <c:pt idx="2133">
                  <c:v>40783.958333333343</c:v>
                </c:pt>
                <c:pt idx="2134">
                  <c:v>40783.979166666599</c:v>
                </c:pt>
                <c:pt idx="2135">
                  <c:v>40784</c:v>
                </c:pt>
                <c:pt idx="2136">
                  <c:v>40784.020833333336</c:v>
                </c:pt>
                <c:pt idx="2137">
                  <c:v>40784.041666666599</c:v>
                </c:pt>
                <c:pt idx="2138">
                  <c:v>40784.0625</c:v>
                </c:pt>
                <c:pt idx="2139">
                  <c:v>40784.083333333336</c:v>
                </c:pt>
                <c:pt idx="2140">
                  <c:v>40784.104166666599</c:v>
                </c:pt>
                <c:pt idx="2141">
                  <c:v>40784.124999999993</c:v>
                </c:pt>
                <c:pt idx="2142">
                  <c:v>40784.145833333336</c:v>
                </c:pt>
                <c:pt idx="2143">
                  <c:v>40784.166666666599</c:v>
                </c:pt>
                <c:pt idx="2144">
                  <c:v>40784.1875</c:v>
                </c:pt>
                <c:pt idx="2145">
                  <c:v>40784.208333333336</c:v>
                </c:pt>
                <c:pt idx="2146">
                  <c:v>40784.22916666657</c:v>
                </c:pt>
                <c:pt idx="2147">
                  <c:v>40784.25</c:v>
                </c:pt>
                <c:pt idx="2148">
                  <c:v>40784.270833333336</c:v>
                </c:pt>
                <c:pt idx="2149">
                  <c:v>40784.29166666657</c:v>
                </c:pt>
                <c:pt idx="2150">
                  <c:v>40784.312500000051</c:v>
                </c:pt>
                <c:pt idx="2151">
                  <c:v>40784.333333333336</c:v>
                </c:pt>
                <c:pt idx="2152">
                  <c:v>40784.354166666664</c:v>
                </c:pt>
                <c:pt idx="2153">
                  <c:v>40784.375</c:v>
                </c:pt>
                <c:pt idx="2154">
                  <c:v>40784.395833333336</c:v>
                </c:pt>
                <c:pt idx="2155">
                  <c:v>40784.416666666664</c:v>
                </c:pt>
                <c:pt idx="2156">
                  <c:v>40784.4375</c:v>
                </c:pt>
                <c:pt idx="2157">
                  <c:v>40784.458333333343</c:v>
                </c:pt>
                <c:pt idx="2158">
                  <c:v>40784.479166666599</c:v>
                </c:pt>
                <c:pt idx="2159">
                  <c:v>40784.5</c:v>
                </c:pt>
                <c:pt idx="2160">
                  <c:v>40784.520833333336</c:v>
                </c:pt>
                <c:pt idx="2161">
                  <c:v>40784.541666666599</c:v>
                </c:pt>
                <c:pt idx="2162">
                  <c:v>40784.5625</c:v>
                </c:pt>
                <c:pt idx="2163">
                  <c:v>40784.583333333336</c:v>
                </c:pt>
                <c:pt idx="2164">
                  <c:v>40784.604166666599</c:v>
                </c:pt>
                <c:pt idx="2165">
                  <c:v>40784.624999999993</c:v>
                </c:pt>
                <c:pt idx="2166">
                  <c:v>40784.645833333336</c:v>
                </c:pt>
                <c:pt idx="2167">
                  <c:v>40784.666666666599</c:v>
                </c:pt>
                <c:pt idx="2168">
                  <c:v>40784.6875</c:v>
                </c:pt>
                <c:pt idx="2169">
                  <c:v>40784.708333333336</c:v>
                </c:pt>
                <c:pt idx="2170">
                  <c:v>40784.72916666657</c:v>
                </c:pt>
                <c:pt idx="2171">
                  <c:v>40784.75</c:v>
                </c:pt>
                <c:pt idx="2172">
                  <c:v>40784.770833333336</c:v>
                </c:pt>
                <c:pt idx="2173">
                  <c:v>40784.79166666657</c:v>
                </c:pt>
                <c:pt idx="2174">
                  <c:v>40784.812500000051</c:v>
                </c:pt>
                <c:pt idx="2175">
                  <c:v>40784.833333333336</c:v>
                </c:pt>
                <c:pt idx="2176">
                  <c:v>40784.854166666664</c:v>
                </c:pt>
                <c:pt idx="2177">
                  <c:v>40784.875</c:v>
                </c:pt>
                <c:pt idx="2178">
                  <c:v>40784.895833333336</c:v>
                </c:pt>
                <c:pt idx="2179">
                  <c:v>40784.916666666664</c:v>
                </c:pt>
                <c:pt idx="2180">
                  <c:v>40784.9375</c:v>
                </c:pt>
                <c:pt idx="2181">
                  <c:v>40784.958333333343</c:v>
                </c:pt>
                <c:pt idx="2182">
                  <c:v>40784.979166666599</c:v>
                </c:pt>
                <c:pt idx="2183">
                  <c:v>40785</c:v>
                </c:pt>
                <c:pt idx="2184">
                  <c:v>40785.020833333336</c:v>
                </c:pt>
                <c:pt idx="2185">
                  <c:v>40785.041666666599</c:v>
                </c:pt>
                <c:pt idx="2186">
                  <c:v>40785.0625</c:v>
                </c:pt>
                <c:pt idx="2187">
                  <c:v>40785.083333333336</c:v>
                </c:pt>
                <c:pt idx="2188">
                  <c:v>40785.104166666599</c:v>
                </c:pt>
                <c:pt idx="2189">
                  <c:v>40785.124999999993</c:v>
                </c:pt>
                <c:pt idx="2190">
                  <c:v>40785.145833333336</c:v>
                </c:pt>
                <c:pt idx="2191">
                  <c:v>40785.166666666599</c:v>
                </c:pt>
                <c:pt idx="2192">
                  <c:v>40785.1875</c:v>
                </c:pt>
                <c:pt idx="2193">
                  <c:v>40785.208333333336</c:v>
                </c:pt>
                <c:pt idx="2194">
                  <c:v>40785.22916666657</c:v>
                </c:pt>
                <c:pt idx="2195">
                  <c:v>40785.25</c:v>
                </c:pt>
                <c:pt idx="2196">
                  <c:v>40785.270833333336</c:v>
                </c:pt>
                <c:pt idx="2197">
                  <c:v>40785.29166666657</c:v>
                </c:pt>
                <c:pt idx="2198">
                  <c:v>40785.312500000051</c:v>
                </c:pt>
                <c:pt idx="2199">
                  <c:v>40785.333333333336</c:v>
                </c:pt>
                <c:pt idx="2200">
                  <c:v>40785.354166666664</c:v>
                </c:pt>
                <c:pt idx="2201">
                  <c:v>40785.375</c:v>
                </c:pt>
                <c:pt idx="2202">
                  <c:v>40785.395833333336</c:v>
                </c:pt>
                <c:pt idx="2203">
                  <c:v>40785.416666666664</c:v>
                </c:pt>
                <c:pt idx="2204">
                  <c:v>40785.4375</c:v>
                </c:pt>
                <c:pt idx="2205">
                  <c:v>40785.458333333343</c:v>
                </c:pt>
                <c:pt idx="2206">
                  <c:v>40785.479166666599</c:v>
                </c:pt>
                <c:pt idx="2207">
                  <c:v>40785.5</c:v>
                </c:pt>
                <c:pt idx="2208">
                  <c:v>40785.520833333336</c:v>
                </c:pt>
                <c:pt idx="2209">
                  <c:v>40785.541666666599</c:v>
                </c:pt>
                <c:pt idx="2210">
                  <c:v>40785.5625</c:v>
                </c:pt>
                <c:pt idx="2211">
                  <c:v>40785.583333333336</c:v>
                </c:pt>
                <c:pt idx="2212">
                  <c:v>40785.604166666599</c:v>
                </c:pt>
                <c:pt idx="2213">
                  <c:v>40785.624999999993</c:v>
                </c:pt>
                <c:pt idx="2214">
                  <c:v>40785.645833333336</c:v>
                </c:pt>
                <c:pt idx="2215">
                  <c:v>40785.666666666599</c:v>
                </c:pt>
                <c:pt idx="2216">
                  <c:v>40785.6875</c:v>
                </c:pt>
                <c:pt idx="2217">
                  <c:v>40785.708333333336</c:v>
                </c:pt>
                <c:pt idx="2218">
                  <c:v>40785.72916666657</c:v>
                </c:pt>
                <c:pt idx="2219">
                  <c:v>40785.75</c:v>
                </c:pt>
                <c:pt idx="2220">
                  <c:v>40785.770833333336</c:v>
                </c:pt>
                <c:pt idx="2221">
                  <c:v>40785.79166666657</c:v>
                </c:pt>
                <c:pt idx="2222">
                  <c:v>40785.812500000051</c:v>
                </c:pt>
                <c:pt idx="2223">
                  <c:v>40785.833333333336</c:v>
                </c:pt>
                <c:pt idx="2224">
                  <c:v>40785.854166666664</c:v>
                </c:pt>
                <c:pt idx="2225">
                  <c:v>40785.875</c:v>
                </c:pt>
                <c:pt idx="2226">
                  <c:v>40785.895833333336</c:v>
                </c:pt>
                <c:pt idx="2227">
                  <c:v>40785.916666666664</c:v>
                </c:pt>
                <c:pt idx="2228">
                  <c:v>40785.9375</c:v>
                </c:pt>
                <c:pt idx="2229">
                  <c:v>40785.958333333343</c:v>
                </c:pt>
                <c:pt idx="2230">
                  <c:v>40785.979166666599</c:v>
                </c:pt>
                <c:pt idx="2231">
                  <c:v>40786</c:v>
                </c:pt>
                <c:pt idx="2232">
                  <c:v>40786.020833333336</c:v>
                </c:pt>
                <c:pt idx="2233">
                  <c:v>40786.041666666599</c:v>
                </c:pt>
                <c:pt idx="2234">
                  <c:v>40786.0625</c:v>
                </c:pt>
                <c:pt idx="2235">
                  <c:v>40786.083333333336</c:v>
                </c:pt>
                <c:pt idx="2236">
                  <c:v>40786.104166666599</c:v>
                </c:pt>
                <c:pt idx="2237">
                  <c:v>40786.124999999993</c:v>
                </c:pt>
                <c:pt idx="2238">
                  <c:v>40786.145833333336</c:v>
                </c:pt>
                <c:pt idx="2239">
                  <c:v>40786.166666666599</c:v>
                </c:pt>
                <c:pt idx="2240">
                  <c:v>40786.1875</c:v>
                </c:pt>
                <c:pt idx="2241">
                  <c:v>40786.208333333336</c:v>
                </c:pt>
                <c:pt idx="2242">
                  <c:v>40786.22916666657</c:v>
                </c:pt>
                <c:pt idx="2243">
                  <c:v>40786.25</c:v>
                </c:pt>
                <c:pt idx="2244">
                  <c:v>40786.270833333336</c:v>
                </c:pt>
                <c:pt idx="2245">
                  <c:v>40786.29166666657</c:v>
                </c:pt>
                <c:pt idx="2246">
                  <c:v>40786.312500000051</c:v>
                </c:pt>
                <c:pt idx="2247">
                  <c:v>40786.333333333336</c:v>
                </c:pt>
                <c:pt idx="2248">
                  <c:v>40786.354166666664</c:v>
                </c:pt>
                <c:pt idx="2249">
                  <c:v>40786.375</c:v>
                </c:pt>
                <c:pt idx="2250">
                  <c:v>40786.395833333336</c:v>
                </c:pt>
                <c:pt idx="2251">
                  <c:v>40786.416666666664</c:v>
                </c:pt>
                <c:pt idx="2252">
                  <c:v>40786.4375</c:v>
                </c:pt>
                <c:pt idx="2253">
                  <c:v>40786.458333333343</c:v>
                </c:pt>
                <c:pt idx="2254">
                  <c:v>40786.479166666599</c:v>
                </c:pt>
                <c:pt idx="2255">
                  <c:v>40786.5</c:v>
                </c:pt>
                <c:pt idx="2256">
                  <c:v>40786.520833333336</c:v>
                </c:pt>
                <c:pt idx="2257">
                  <c:v>40786.541666666599</c:v>
                </c:pt>
                <c:pt idx="2258">
                  <c:v>40786.5625</c:v>
                </c:pt>
                <c:pt idx="2259">
                  <c:v>40786.583333333336</c:v>
                </c:pt>
                <c:pt idx="2260">
                  <c:v>40786.604166666599</c:v>
                </c:pt>
                <c:pt idx="2261">
                  <c:v>40786.624999999993</c:v>
                </c:pt>
                <c:pt idx="2262">
                  <c:v>40786.645833333336</c:v>
                </c:pt>
                <c:pt idx="2263">
                  <c:v>40786.666666666599</c:v>
                </c:pt>
                <c:pt idx="2264">
                  <c:v>40786.6875</c:v>
                </c:pt>
                <c:pt idx="2265">
                  <c:v>40786.708333333336</c:v>
                </c:pt>
                <c:pt idx="2266">
                  <c:v>40786.72916666657</c:v>
                </c:pt>
                <c:pt idx="2267">
                  <c:v>40786.75</c:v>
                </c:pt>
                <c:pt idx="2268">
                  <c:v>40786.770833333336</c:v>
                </c:pt>
                <c:pt idx="2269">
                  <c:v>40786.79166666657</c:v>
                </c:pt>
                <c:pt idx="2270">
                  <c:v>40786.812500000051</c:v>
                </c:pt>
                <c:pt idx="2271">
                  <c:v>40786.833333333336</c:v>
                </c:pt>
                <c:pt idx="2272">
                  <c:v>40786.854166666664</c:v>
                </c:pt>
                <c:pt idx="2273">
                  <c:v>40786.875</c:v>
                </c:pt>
                <c:pt idx="2274">
                  <c:v>40786.895833333336</c:v>
                </c:pt>
                <c:pt idx="2275">
                  <c:v>40786.916666666664</c:v>
                </c:pt>
                <c:pt idx="2276">
                  <c:v>40786.9375</c:v>
                </c:pt>
                <c:pt idx="2277">
                  <c:v>40786.958333333343</c:v>
                </c:pt>
                <c:pt idx="2278">
                  <c:v>40786.979166666599</c:v>
                </c:pt>
                <c:pt idx="2279">
                  <c:v>40787</c:v>
                </c:pt>
                <c:pt idx="2280">
                  <c:v>40787.020833333336</c:v>
                </c:pt>
                <c:pt idx="2281">
                  <c:v>40787.041666666599</c:v>
                </c:pt>
                <c:pt idx="2282">
                  <c:v>40787.0625</c:v>
                </c:pt>
                <c:pt idx="2283">
                  <c:v>40787.083333333336</c:v>
                </c:pt>
                <c:pt idx="2284">
                  <c:v>40787.104166666599</c:v>
                </c:pt>
                <c:pt idx="2285">
                  <c:v>40787.124999999993</c:v>
                </c:pt>
                <c:pt idx="2286">
                  <c:v>40787.145833333336</c:v>
                </c:pt>
                <c:pt idx="2287">
                  <c:v>40787.166666666599</c:v>
                </c:pt>
                <c:pt idx="2288">
                  <c:v>40787.1875</c:v>
                </c:pt>
                <c:pt idx="2289">
                  <c:v>40787.208333333336</c:v>
                </c:pt>
                <c:pt idx="2290">
                  <c:v>40787.22916666657</c:v>
                </c:pt>
                <c:pt idx="2291">
                  <c:v>40787.25</c:v>
                </c:pt>
                <c:pt idx="2292">
                  <c:v>40787.270833333336</c:v>
                </c:pt>
                <c:pt idx="2293">
                  <c:v>40787.29166666657</c:v>
                </c:pt>
                <c:pt idx="2294">
                  <c:v>40787.312500000051</c:v>
                </c:pt>
                <c:pt idx="2295">
                  <c:v>40787.333333333336</c:v>
                </c:pt>
                <c:pt idx="2296">
                  <c:v>40787.354166666664</c:v>
                </c:pt>
                <c:pt idx="2297">
                  <c:v>40787.375</c:v>
                </c:pt>
                <c:pt idx="2298">
                  <c:v>40787.395833333336</c:v>
                </c:pt>
                <c:pt idx="2299">
                  <c:v>40787.416666666664</c:v>
                </c:pt>
                <c:pt idx="2300">
                  <c:v>40787.4375</c:v>
                </c:pt>
                <c:pt idx="2301">
                  <c:v>40787.458333333343</c:v>
                </c:pt>
                <c:pt idx="2302">
                  <c:v>40787.479166666599</c:v>
                </c:pt>
                <c:pt idx="2303">
                  <c:v>40787.5</c:v>
                </c:pt>
                <c:pt idx="2304">
                  <c:v>40787.520833333336</c:v>
                </c:pt>
                <c:pt idx="2305">
                  <c:v>40787.541666666599</c:v>
                </c:pt>
                <c:pt idx="2306">
                  <c:v>40787.5625</c:v>
                </c:pt>
                <c:pt idx="2307">
                  <c:v>40787.583333333336</c:v>
                </c:pt>
                <c:pt idx="2308">
                  <c:v>40787.604166666599</c:v>
                </c:pt>
                <c:pt idx="2309">
                  <c:v>40787.624999999993</c:v>
                </c:pt>
                <c:pt idx="2310">
                  <c:v>40787.645833333336</c:v>
                </c:pt>
                <c:pt idx="2311">
                  <c:v>40787.666666666599</c:v>
                </c:pt>
                <c:pt idx="2312">
                  <c:v>40787.6875</c:v>
                </c:pt>
                <c:pt idx="2313">
                  <c:v>40787.708333333336</c:v>
                </c:pt>
                <c:pt idx="2314">
                  <c:v>40787.72916666657</c:v>
                </c:pt>
                <c:pt idx="2315">
                  <c:v>40787.75</c:v>
                </c:pt>
                <c:pt idx="2316">
                  <c:v>40787.770833333336</c:v>
                </c:pt>
                <c:pt idx="2317">
                  <c:v>40787.79166666657</c:v>
                </c:pt>
                <c:pt idx="2318">
                  <c:v>40787.812500000051</c:v>
                </c:pt>
                <c:pt idx="2319">
                  <c:v>40787.833333333336</c:v>
                </c:pt>
                <c:pt idx="2320">
                  <c:v>40787.854166666664</c:v>
                </c:pt>
                <c:pt idx="2321">
                  <c:v>40787.875</c:v>
                </c:pt>
                <c:pt idx="2322">
                  <c:v>40787.895833333336</c:v>
                </c:pt>
                <c:pt idx="2323">
                  <c:v>40787.916666666664</c:v>
                </c:pt>
                <c:pt idx="2324">
                  <c:v>40787.9375</c:v>
                </c:pt>
                <c:pt idx="2325">
                  <c:v>40787.958333333343</c:v>
                </c:pt>
                <c:pt idx="2326">
                  <c:v>40787.979166666599</c:v>
                </c:pt>
                <c:pt idx="2327">
                  <c:v>40788</c:v>
                </c:pt>
                <c:pt idx="2328">
                  <c:v>40788.020833333336</c:v>
                </c:pt>
                <c:pt idx="2329">
                  <c:v>40788.041666666599</c:v>
                </c:pt>
                <c:pt idx="2330">
                  <c:v>40788.0625</c:v>
                </c:pt>
                <c:pt idx="2331">
                  <c:v>40788.083333333336</c:v>
                </c:pt>
                <c:pt idx="2332">
                  <c:v>40788.104166666599</c:v>
                </c:pt>
                <c:pt idx="2333">
                  <c:v>40788.124999999993</c:v>
                </c:pt>
                <c:pt idx="2334">
                  <c:v>40788.145833333336</c:v>
                </c:pt>
                <c:pt idx="2335">
                  <c:v>40788.166666666599</c:v>
                </c:pt>
                <c:pt idx="2336">
                  <c:v>40788.1875</c:v>
                </c:pt>
                <c:pt idx="2337">
                  <c:v>40788.208333333336</c:v>
                </c:pt>
                <c:pt idx="2338">
                  <c:v>40788.22916666657</c:v>
                </c:pt>
                <c:pt idx="2339">
                  <c:v>40788.25</c:v>
                </c:pt>
                <c:pt idx="2340">
                  <c:v>40788.270833333336</c:v>
                </c:pt>
                <c:pt idx="2341">
                  <c:v>40788.29166666657</c:v>
                </c:pt>
                <c:pt idx="2342">
                  <c:v>40788.312500000051</c:v>
                </c:pt>
                <c:pt idx="2343">
                  <c:v>40788.333333333336</c:v>
                </c:pt>
                <c:pt idx="2344">
                  <c:v>40788.354166666664</c:v>
                </c:pt>
                <c:pt idx="2345">
                  <c:v>40788.375</c:v>
                </c:pt>
                <c:pt idx="2346">
                  <c:v>40788.395833333336</c:v>
                </c:pt>
                <c:pt idx="2347">
                  <c:v>40788.416666666664</c:v>
                </c:pt>
                <c:pt idx="2348">
                  <c:v>40788.4375</c:v>
                </c:pt>
                <c:pt idx="2349">
                  <c:v>40788.458333333343</c:v>
                </c:pt>
                <c:pt idx="2350">
                  <c:v>40788.479166666599</c:v>
                </c:pt>
                <c:pt idx="2351">
                  <c:v>40788.5</c:v>
                </c:pt>
                <c:pt idx="2352">
                  <c:v>40788.520833333336</c:v>
                </c:pt>
                <c:pt idx="2353">
                  <c:v>40788.541666666599</c:v>
                </c:pt>
                <c:pt idx="2354">
                  <c:v>40788.5625</c:v>
                </c:pt>
                <c:pt idx="2355">
                  <c:v>40788.583333333336</c:v>
                </c:pt>
                <c:pt idx="2356">
                  <c:v>40788.604166666599</c:v>
                </c:pt>
                <c:pt idx="2357">
                  <c:v>40788.624999999993</c:v>
                </c:pt>
                <c:pt idx="2358">
                  <c:v>40788.645833333336</c:v>
                </c:pt>
                <c:pt idx="2359">
                  <c:v>40788.666666666599</c:v>
                </c:pt>
                <c:pt idx="2360">
                  <c:v>40788.6875</c:v>
                </c:pt>
                <c:pt idx="2361">
                  <c:v>40788.708333333336</c:v>
                </c:pt>
                <c:pt idx="2362">
                  <c:v>40788.72916666657</c:v>
                </c:pt>
                <c:pt idx="2363">
                  <c:v>40788.75</c:v>
                </c:pt>
                <c:pt idx="2364">
                  <c:v>40788.770833333336</c:v>
                </c:pt>
                <c:pt idx="2365">
                  <c:v>40788.79166666657</c:v>
                </c:pt>
                <c:pt idx="2366">
                  <c:v>40788.812500000051</c:v>
                </c:pt>
                <c:pt idx="2367">
                  <c:v>40788.833333333336</c:v>
                </c:pt>
                <c:pt idx="2368">
                  <c:v>40788.854166666664</c:v>
                </c:pt>
                <c:pt idx="2369">
                  <c:v>40788.875</c:v>
                </c:pt>
                <c:pt idx="2370">
                  <c:v>40788.895833333336</c:v>
                </c:pt>
                <c:pt idx="2371">
                  <c:v>40788.916666666664</c:v>
                </c:pt>
                <c:pt idx="2372">
                  <c:v>40788.9375</c:v>
                </c:pt>
                <c:pt idx="2373">
                  <c:v>40788.958333333343</c:v>
                </c:pt>
                <c:pt idx="2374">
                  <c:v>40788.979166666599</c:v>
                </c:pt>
                <c:pt idx="2375">
                  <c:v>40789</c:v>
                </c:pt>
                <c:pt idx="2376">
                  <c:v>40789.020833333336</c:v>
                </c:pt>
                <c:pt idx="2377">
                  <c:v>40789.041666666599</c:v>
                </c:pt>
                <c:pt idx="2378">
                  <c:v>40789.0625</c:v>
                </c:pt>
                <c:pt idx="2379">
                  <c:v>40789.083333333336</c:v>
                </c:pt>
                <c:pt idx="2380">
                  <c:v>40789.104166666599</c:v>
                </c:pt>
                <c:pt idx="2381">
                  <c:v>40789.124999999993</c:v>
                </c:pt>
                <c:pt idx="2382">
                  <c:v>40789.145833333336</c:v>
                </c:pt>
                <c:pt idx="2383">
                  <c:v>40789.166666666599</c:v>
                </c:pt>
                <c:pt idx="2384">
                  <c:v>40789.1875</c:v>
                </c:pt>
                <c:pt idx="2385">
                  <c:v>40789.208333333336</c:v>
                </c:pt>
                <c:pt idx="2386">
                  <c:v>40789.22916666657</c:v>
                </c:pt>
                <c:pt idx="2387">
                  <c:v>40789.25</c:v>
                </c:pt>
                <c:pt idx="2388">
                  <c:v>40789.270833333336</c:v>
                </c:pt>
                <c:pt idx="2389">
                  <c:v>40789.29166666657</c:v>
                </c:pt>
                <c:pt idx="2390">
                  <c:v>40789.312500000051</c:v>
                </c:pt>
                <c:pt idx="2391">
                  <c:v>40789.333333333336</c:v>
                </c:pt>
                <c:pt idx="2392">
                  <c:v>40789.354166666664</c:v>
                </c:pt>
                <c:pt idx="2393">
                  <c:v>40789.375</c:v>
                </c:pt>
                <c:pt idx="2394">
                  <c:v>40789.395833333336</c:v>
                </c:pt>
                <c:pt idx="2395">
                  <c:v>40789.416666666664</c:v>
                </c:pt>
                <c:pt idx="2396">
                  <c:v>40789.4375</c:v>
                </c:pt>
                <c:pt idx="2397">
                  <c:v>40789.458333333343</c:v>
                </c:pt>
                <c:pt idx="2398">
                  <c:v>40789.479166666599</c:v>
                </c:pt>
                <c:pt idx="2399">
                  <c:v>40789.5</c:v>
                </c:pt>
                <c:pt idx="2400">
                  <c:v>40789.520833333336</c:v>
                </c:pt>
                <c:pt idx="2401">
                  <c:v>40789.541666666599</c:v>
                </c:pt>
                <c:pt idx="2402">
                  <c:v>40789.5625</c:v>
                </c:pt>
                <c:pt idx="2403">
                  <c:v>40789.583333333336</c:v>
                </c:pt>
                <c:pt idx="2404">
                  <c:v>40789.604166666599</c:v>
                </c:pt>
                <c:pt idx="2405">
                  <c:v>40789.624999999993</c:v>
                </c:pt>
                <c:pt idx="2406">
                  <c:v>40789.645833333336</c:v>
                </c:pt>
                <c:pt idx="2407">
                  <c:v>40789.666666666599</c:v>
                </c:pt>
                <c:pt idx="2408">
                  <c:v>40789.6875</c:v>
                </c:pt>
                <c:pt idx="2409">
                  <c:v>40789.708333333336</c:v>
                </c:pt>
                <c:pt idx="2410">
                  <c:v>40789.72916666657</c:v>
                </c:pt>
                <c:pt idx="2411">
                  <c:v>40789.75</c:v>
                </c:pt>
                <c:pt idx="2412">
                  <c:v>40789.770833333336</c:v>
                </c:pt>
                <c:pt idx="2413">
                  <c:v>40789.79166666657</c:v>
                </c:pt>
                <c:pt idx="2414">
                  <c:v>40789.812500000051</c:v>
                </c:pt>
                <c:pt idx="2415">
                  <c:v>40789.833333333336</c:v>
                </c:pt>
                <c:pt idx="2416">
                  <c:v>40789.854166666664</c:v>
                </c:pt>
                <c:pt idx="2417">
                  <c:v>40789.875</c:v>
                </c:pt>
                <c:pt idx="2418">
                  <c:v>40789.895833333336</c:v>
                </c:pt>
                <c:pt idx="2419">
                  <c:v>40789.916666666664</c:v>
                </c:pt>
                <c:pt idx="2420">
                  <c:v>40789.9375</c:v>
                </c:pt>
                <c:pt idx="2421">
                  <c:v>40789.958333333343</c:v>
                </c:pt>
                <c:pt idx="2422">
                  <c:v>40789.979166666599</c:v>
                </c:pt>
                <c:pt idx="2423">
                  <c:v>40790</c:v>
                </c:pt>
                <c:pt idx="2424">
                  <c:v>40790.020833333336</c:v>
                </c:pt>
                <c:pt idx="2425">
                  <c:v>40790.041666666599</c:v>
                </c:pt>
                <c:pt idx="2426">
                  <c:v>40790.0625</c:v>
                </c:pt>
                <c:pt idx="2427">
                  <c:v>40790.083333333336</c:v>
                </c:pt>
                <c:pt idx="2428">
                  <c:v>40790.104166666599</c:v>
                </c:pt>
                <c:pt idx="2429">
                  <c:v>40790.124999999993</c:v>
                </c:pt>
                <c:pt idx="2430">
                  <c:v>40790.145833333336</c:v>
                </c:pt>
                <c:pt idx="2431">
                  <c:v>40790.166666666599</c:v>
                </c:pt>
                <c:pt idx="2432">
                  <c:v>40790.1875</c:v>
                </c:pt>
                <c:pt idx="2433">
                  <c:v>40790.208333333336</c:v>
                </c:pt>
                <c:pt idx="2434">
                  <c:v>40790.22916666657</c:v>
                </c:pt>
                <c:pt idx="2435">
                  <c:v>40790.25</c:v>
                </c:pt>
                <c:pt idx="2436">
                  <c:v>40790.270833333336</c:v>
                </c:pt>
                <c:pt idx="2437">
                  <c:v>40790.29166666657</c:v>
                </c:pt>
                <c:pt idx="2438">
                  <c:v>40790.312500000051</c:v>
                </c:pt>
                <c:pt idx="2439">
                  <c:v>40790.333333333336</c:v>
                </c:pt>
                <c:pt idx="2440">
                  <c:v>40790.354166666664</c:v>
                </c:pt>
                <c:pt idx="2441">
                  <c:v>40790.375</c:v>
                </c:pt>
                <c:pt idx="2442">
                  <c:v>40790.395833333336</c:v>
                </c:pt>
                <c:pt idx="2443">
                  <c:v>40790.416666666664</c:v>
                </c:pt>
                <c:pt idx="2444">
                  <c:v>40790.4375</c:v>
                </c:pt>
                <c:pt idx="2445">
                  <c:v>40790.458333333343</c:v>
                </c:pt>
                <c:pt idx="2446">
                  <c:v>40790.479166666599</c:v>
                </c:pt>
                <c:pt idx="2447">
                  <c:v>40790.5</c:v>
                </c:pt>
                <c:pt idx="2448">
                  <c:v>40790.520833333336</c:v>
                </c:pt>
                <c:pt idx="2449">
                  <c:v>40790.541666666599</c:v>
                </c:pt>
                <c:pt idx="2450">
                  <c:v>40790.5625</c:v>
                </c:pt>
                <c:pt idx="2451">
                  <c:v>40790.583333333336</c:v>
                </c:pt>
                <c:pt idx="2452">
                  <c:v>40790.604166666599</c:v>
                </c:pt>
                <c:pt idx="2453">
                  <c:v>40790.624999999993</c:v>
                </c:pt>
                <c:pt idx="2454">
                  <c:v>40790.645833333336</c:v>
                </c:pt>
                <c:pt idx="2455">
                  <c:v>40790.666666666599</c:v>
                </c:pt>
                <c:pt idx="2456">
                  <c:v>40790.6875</c:v>
                </c:pt>
                <c:pt idx="2457">
                  <c:v>40790.708333333336</c:v>
                </c:pt>
                <c:pt idx="2458">
                  <c:v>40790.72916666657</c:v>
                </c:pt>
                <c:pt idx="2459">
                  <c:v>40790.75</c:v>
                </c:pt>
                <c:pt idx="2460">
                  <c:v>40790.770833333336</c:v>
                </c:pt>
                <c:pt idx="2461">
                  <c:v>40790.79166666657</c:v>
                </c:pt>
                <c:pt idx="2462">
                  <c:v>40790.812500000051</c:v>
                </c:pt>
                <c:pt idx="2463">
                  <c:v>40790.833333333336</c:v>
                </c:pt>
                <c:pt idx="2464">
                  <c:v>40790.854166666664</c:v>
                </c:pt>
                <c:pt idx="2465">
                  <c:v>40790.875</c:v>
                </c:pt>
                <c:pt idx="2466">
                  <c:v>40790.895833333336</c:v>
                </c:pt>
                <c:pt idx="2467">
                  <c:v>40790.916666666664</c:v>
                </c:pt>
                <c:pt idx="2468">
                  <c:v>40790.9375</c:v>
                </c:pt>
                <c:pt idx="2469">
                  <c:v>40790.958333333343</c:v>
                </c:pt>
                <c:pt idx="2470">
                  <c:v>40790.979166666599</c:v>
                </c:pt>
                <c:pt idx="2471">
                  <c:v>40791</c:v>
                </c:pt>
                <c:pt idx="2472">
                  <c:v>40791.020833333336</c:v>
                </c:pt>
                <c:pt idx="2473">
                  <c:v>40791.041666666599</c:v>
                </c:pt>
                <c:pt idx="2474">
                  <c:v>40791.0625</c:v>
                </c:pt>
                <c:pt idx="2475">
                  <c:v>40791.083333333336</c:v>
                </c:pt>
                <c:pt idx="2476">
                  <c:v>40791.104166666599</c:v>
                </c:pt>
                <c:pt idx="2477">
                  <c:v>40791.124999999993</c:v>
                </c:pt>
                <c:pt idx="2478">
                  <c:v>40791.145833333336</c:v>
                </c:pt>
                <c:pt idx="2479">
                  <c:v>40791.166666666599</c:v>
                </c:pt>
                <c:pt idx="2480">
                  <c:v>40791.1875</c:v>
                </c:pt>
                <c:pt idx="2481">
                  <c:v>40791.208333333336</c:v>
                </c:pt>
                <c:pt idx="2482">
                  <c:v>40791.22916666657</c:v>
                </c:pt>
                <c:pt idx="2483">
                  <c:v>40791.25</c:v>
                </c:pt>
                <c:pt idx="2484">
                  <c:v>40791.270833333336</c:v>
                </c:pt>
                <c:pt idx="2485">
                  <c:v>40791.29166666657</c:v>
                </c:pt>
                <c:pt idx="2486">
                  <c:v>40791.312500000051</c:v>
                </c:pt>
                <c:pt idx="2487">
                  <c:v>40791.333333333336</c:v>
                </c:pt>
                <c:pt idx="2488">
                  <c:v>40791.354166666664</c:v>
                </c:pt>
                <c:pt idx="2489">
                  <c:v>40791.375</c:v>
                </c:pt>
                <c:pt idx="2490">
                  <c:v>40791.395833333336</c:v>
                </c:pt>
                <c:pt idx="2491">
                  <c:v>40791.416666666664</c:v>
                </c:pt>
                <c:pt idx="2492">
                  <c:v>40791.4375</c:v>
                </c:pt>
                <c:pt idx="2493">
                  <c:v>40791.458333333343</c:v>
                </c:pt>
                <c:pt idx="2494">
                  <c:v>40791.479166666599</c:v>
                </c:pt>
                <c:pt idx="2495">
                  <c:v>40791.5</c:v>
                </c:pt>
                <c:pt idx="2496">
                  <c:v>40791.520833333336</c:v>
                </c:pt>
                <c:pt idx="2497">
                  <c:v>40791.541666666599</c:v>
                </c:pt>
                <c:pt idx="2498">
                  <c:v>40791.5625</c:v>
                </c:pt>
                <c:pt idx="2499">
                  <c:v>40791.583333333336</c:v>
                </c:pt>
                <c:pt idx="2500">
                  <c:v>40791.604166666599</c:v>
                </c:pt>
                <c:pt idx="2501">
                  <c:v>40791.624999999993</c:v>
                </c:pt>
                <c:pt idx="2502">
                  <c:v>40791.645833333336</c:v>
                </c:pt>
                <c:pt idx="2503">
                  <c:v>40791.666666666599</c:v>
                </c:pt>
                <c:pt idx="2504">
                  <c:v>40791.6875</c:v>
                </c:pt>
                <c:pt idx="2505">
                  <c:v>40791.708333333336</c:v>
                </c:pt>
                <c:pt idx="2506">
                  <c:v>40791.72916666657</c:v>
                </c:pt>
                <c:pt idx="2507">
                  <c:v>40791.75</c:v>
                </c:pt>
                <c:pt idx="2508">
                  <c:v>40791.770833333336</c:v>
                </c:pt>
                <c:pt idx="2509">
                  <c:v>40791.79166666657</c:v>
                </c:pt>
                <c:pt idx="2510">
                  <c:v>40791.812500000051</c:v>
                </c:pt>
                <c:pt idx="2511">
                  <c:v>40791.833333333336</c:v>
                </c:pt>
                <c:pt idx="2512">
                  <c:v>40791.854166666664</c:v>
                </c:pt>
                <c:pt idx="2513">
                  <c:v>40791.875</c:v>
                </c:pt>
                <c:pt idx="2514">
                  <c:v>40791.895833333336</c:v>
                </c:pt>
                <c:pt idx="2515">
                  <c:v>40791.916666666664</c:v>
                </c:pt>
                <c:pt idx="2516">
                  <c:v>40791.9375</c:v>
                </c:pt>
                <c:pt idx="2517">
                  <c:v>40791.958333333343</c:v>
                </c:pt>
                <c:pt idx="2518">
                  <c:v>40791.979166666599</c:v>
                </c:pt>
                <c:pt idx="2519">
                  <c:v>40792</c:v>
                </c:pt>
                <c:pt idx="2520">
                  <c:v>40792.020833333336</c:v>
                </c:pt>
                <c:pt idx="2521">
                  <c:v>40792.041666666599</c:v>
                </c:pt>
                <c:pt idx="2522">
                  <c:v>40792.0625</c:v>
                </c:pt>
                <c:pt idx="2523">
                  <c:v>40792.083333333336</c:v>
                </c:pt>
                <c:pt idx="2524">
                  <c:v>40792.104166666599</c:v>
                </c:pt>
                <c:pt idx="2525">
                  <c:v>40792.124999999993</c:v>
                </c:pt>
                <c:pt idx="2526">
                  <c:v>40792.145833333336</c:v>
                </c:pt>
                <c:pt idx="2527">
                  <c:v>40792.166666666599</c:v>
                </c:pt>
                <c:pt idx="2528">
                  <c:v>40792.1875</c:v>
                </c:pt>
                <c:pt idx="2529">
                  <c:v>40792.208333333336</c:v>
                </c:pt>
                <c:pt idx="2530">
                  <c:v>40792.22916666657</c:v>
                </c:pt>
                <c:pt idx="2531">
                  <c:v>40792.25</c:v>
                </c:pt>
                <c:pt idx="2532">
                  <c:v>40792.270833333336</c:v>
                </c:pt>
                <c:pt idx="2533">
                  <c:v>40792.29166666657</c:v>
                </c:pt>
                <c:pt idx="2534">
                  <c:v>40792.312500000051</c:v>
                </c:pt>
                <c:pt idx="2535">
                  <c:v>40792.333333333336</c:v>
                </c:pt>
                <c:pt idx="2536">
                  <c:v>40792.354166666664</c:v>
                </c:pt>
                <c:pt idx="2537">
                  <c:v>40792.375</c:v>
                </c:pt>
                <c:pt idx="2538">
                  <c:v>40792.395833333336</c:v>
                </c:pt>
                <c:pt idx="2539">
                  <c:v>40792.416666666664</c:v>
                </c:pt>
                <c:pt idx="2540">
                  <c:v>40792.4375</c:v>
                </c:pt>
                <c:pt idx="2541">
                  <c:v>40792.458333333343</c:v>
                </c:pt>
                <c:pt idx="2542">
                  <c:v>40792.479166666599</c:v>
                </c:pt>
                <c:pt idx="2543">
                  <c:v>40792.5</c:v>
                </c:pt>
                <c:pt idx="2544">
                  <c:v>40792.520833333336</c:v>
                </c:pt>
                <c:pt idx="2545">
                  <c:v>40792.541666666599</c:v>
                </c:pt>
                <c:pt idx="2546">
                  <c:v>40792.5625</c:v>
                </c:pt>
                <c:pt idx="2547">
                  <c:v>40792.583333333336</c:v>
                </c:pt>
                <c:pt idx="2548">
                  <c:v>40792.604166666599</c:v>
                </c:pt>
                <c:pt idx="2549">
                  <c:v>40792.624999999993</c:v>
                </c:pt>
                <c:pt idx="2550">
                  <c:v>40792.645833333336</c:v>
                </c:pt>
                <c:pt idx="2551">
                  <c:v>40792.666666666599</c:v>
                </c:pt>
                <c:pt idx="2552">
                  <c:v>40792.6875</c:v>
                </c:pt>
                <c:pt idx="2553">
                  <c:v>40792.708333333336</c:v>
                </c:pt>
                <c:pt idx="2554">
                  <c:v>40792.72916666657</c:v>
                </c:pt>
                <c:pt idx="2555">
                  <c:v>40792.75</c:v>
                </c:pt>
                <c:pt idx="2556">
                  <c:v>40792.770833333336</c:v>
                </c:pt>
                <c:pt idx="2557">
                  <c:v>40792.79166666657</c:v>
                </c:pt>
                <c:pt idx="2558">
                  <c:v>40792.812500000051</c:v>
                </c:pt>
                <c:pt idx="2559">
                  <c:v>40792.833333333336</c:v>
                </c:pt>
                <c:pt idx="2560">
                  <c:v>40792.854166666664</c:v>
                </c:pt>
                <c:pt idx="2561">
                  <c:v>40792.875</c:v>
                </c:pt>
                <c:pt idx="2562">
                  <c:v>40792.895833333336</c:v>
                </c:pt>
                <c:pt idx="2563">
                  <c:v>40792.916666666664</c:v>
                </c:pt>
                <c:pt idx="2564">
                  <c:v>40792.9375</c:v>
                </c:pt>
                <c:pt idx="2565">
                  <c:v>40792.958333333343</c:v>
                </c:pt>
                <c:pt idx="2566">
                  <c:v>40792.979166666599</c:v>
                </c:pt>
                <c:pt idx="2567">
                  <c:v>40793</c:v>
                </c:pt>
                <c:pt idx="2568">
                  <c:v>40793.020833333336</c:v>
                </c:pt>
                <c:pt idx="2569">
                  <c:v>40793.041666666599</c:v>
                </c:pt>
                <c:pt idx="2570">
                  <c:v>40793.0625</c:v>
                </c:pt>
                <c:pt idx="2571">
                  <c:v>40793.083333333336</c:v>
                </c:pt>
                <c:pt idx="2572">
                  <c:v>40793.104166666599</c:v>
                </c:pt>
                <c:pt idx="2573">
                  <c:v>40793.124999999993</c:v>
                </c:pt>
                <c:pt idx="2574">
                  <c:v>40793.145833333336</c:v>
                </c:pt>
                <c:pt idx="2575">
                  <c:v>40793.166666666599</c:v>
                </c:pt>
                <c:pt idx="2576">
                  <c:v>40793.1875</c:v>
                </c:pt>
                <c:pt idx="2577">
                  <c:v>40793.208333333336</c:v>
                </c:pt>
                <c:pt idx="2578">
                  <c:v>40793.22916666657</c:v>
                </c:pt>
                <c:pt idx="2579">
                  <c:v>40793.25</c:v>
                </c:pt>
                <c:pt idx="2580">
                  <c:v>40793.270833333336</c:v>
                </c:pt>
                <c:pt idx="2581">
                  <c:v>40793.29166666657</c:v>
                </c:pt>
                <c:pt idx="2582">
                  <c:v>40793.312500000051</c:v>
                </c:pt>
                <c:pt idx="2583">
                  <c:v>40793.333333333336</c:v>
                </c:pt>
                <c:pt idx="2584">
                  <c:v>40793.354166666664</c:v>
                </c:pt>
                <c:pt idx="2585">
                  <c:v>40793.375</c:v>
                </c:pt>
                <c:pt idx="2586">
                  <c:v>40793.395833333336</c:v>
                </c:pt>
                <c:pt idx="2587">
                  <c:v>40793.416666666664</c:v>
                </c:pt>
                <c:pt idx="2588">
                  <c:v>40793.4375</c:v>
                </c:pt>
                <c:pt idx="2589">
                  <c:v>40793.458333333343</c:v>
                </c:pt>
                <c:pt idx="2590">
                  <c:v>40793.479166666599</c:v>
                </c:pt>
                <c:pt idx="2591">
                  <c:v>40793.5</c:v>
                </c:pt>
                <c:pt idx="2592">
                  <c:v>40793.520833333336</c:v>
                </c:pt>
                <c:pt idx="2593">
                  <c:v>40793.541666666599</c:v>
                </c:pt>
                <c:pt idx="2594">
                  <c:v>40793.5625</c:v>
                </c:pt>
                <c:pt idx="2595">
                  <c:v>40793.583333333336</c:v>
                </c:pt>
                <c:pt idx="2596">
                  <c:v>40793.604166666599</c:v>
                </c:pt>
                <c:pt idx="2597">
                  <c:v>40793.624999999993</c:v>
                </c:pt>
                <c:pt idx="2598">
                  <c:v>40793.645833333336</c:v>
                </c:pt>
                <c:pt idx="2599">
                  <c:v>40793.666666666599</c:v>
                </c:pt>
                <c:pt idx="2600">
                  <c:v>40793.6875</c:v>
                </c:pt>
                <c:pt idx="2601">
                  <c:v>40793.708333333336</c:v>
                </c:pt>
                <c:pt idx="2602">
                  <c:v>40793.72916666657</c:v>
                </c:pt>
                <c:pt idx="2603">
                  <c:v>40793.75</c:v>
                </c:pt>
                <c:pt idx="2604">
                  <c:v>40793.770833333336</c:v>
                </c:pt>
                <c:pt idx="2605">
                  <c:v>40793.79166666657</c:v>
                </c:pt>
                <c:pt idx="2606">
                  <c:v>40793.812500000051</c:v>
                </c:pt>
                <c:pt idx="2607">
                  <c:v>40793.833333333336</c:v>
                </c:pt>
                <c:pt idx="2608">
                  <c:v>40793.854166666664</c:v>
                </c:pt>
                <c:pt idx="2609">
                  <c:v>40793.875</c:v>
                </c:pt>
                <c:pt idx="2610">
                  <c:v>40793.895833333336</c:v>
                </c:pt>
                <c:pt idx="2611">
                  <c:v>40793.916666666664</c:v>
                </c:pt>
                <c:pt idx="2612">
                  <c:v>40793.9375</c:v>
                </c:pt>
                <c:pt idx="2613">
                  <c:v>40793.958333333343</c:v>
                </c:pt>
                <c:pt idx="2614">
                  <c:v>40793.979166666599</c:v>
                </c:pt>
                <c:pt idx="2615">
                  <c:v>40794</c:v>
                </c:pt>
                <c:pt idx="2616">
                  <c:v>40794.020833333336</c:v>
                </c:pt>
                <c:pt idx="2617">
                  <c:v>40794.041666666599</c:v>
                </c:pt>
                <c:pt idx="2618">
                  <c:v>40794.0625</c:v>
                </c:pt>
                <c:pt idx="2619">
                  <c:v>40794.083333333336</c:v>
                </c:pt>
                <c:pt idx="2620">
                  <c:v>40794.104166666599</c:v>
                </c:pt>
                <c:pt idx="2621">
                  <c:v>40794.124999999993</c:v>
                </c:pt>
                <c:pt idx="2622">
                  <c:v>40794.145833333336</c:v>
                </c:pt>
                <c:pt idx="2623">
                  <c:v>40794.166666666599</c:v>
                </c:pt>
                <c:pt idx="2624">
                  <c:v>40794.1875</c:v>
                </c:pt>
                <c:pt idx="2625">
                  <c:v>40794.208333333336</c:v>
                </c:pt>
                <c:pt idx="2626">
                  <c:v>40794.22916666657</c:v>
                </c:pt>
                <c:pt idx="2627">
                  <c:v>40794.25</c:v>
                </c:pt>
                <c:pt idx="2628">
                  <c:v>40794.270833333336</c:v>
                </c:pt>
                <c:pt idx="2629">
                  <c:v>40794.29166666657</c:v>
                </c:pt>
                <c:pt idx="2630">
                  <c:v>40794.312500000051</c:v>
                </c:pt>
                <c:pt idx="2631">
                  <c:v>40794.333333333336</c:v>
                </c:pt>
                <c:pt idx="2632">
                  <c:v>40794.354166666664</c:v>
                </c:pt>
                <c:pt idx="2633">
                  <c:v>40794.375</c:v>
                </c:pt>
                <c:pt idx="2634">
                  <c:v>40794.395833333336</c:v>
                </c:pt>
                <c:pt idx="2635">
                  <c:v>40794.416666666664</c:v>
                </c:pt>
                <c:pt idx="2636">
                  <c:v>40794.4375</c:v>
                </c:pt>
                <c:pt idx="2637">
                  <c:v>40794.458333333343</c:v>
                </c:pt>
                <c:pt idx="2638">
                  <c:v>40794.479166666599</c:v>
                </c:pt>
                <c:pt idx="2639">
                  <c:v>40794.5</c:v>
                </c:pt>
                <c:pt idx="2640">
                  <c:v>40794.520833333336</c:v>
                </c:pt>
                <c:pt idx="2641">
                  <c:v>40794.541666666599</c:v>
                </c:pt>
                <c:pt idx="2642">
                  <c:v>40794.5625</c:v>
                </c:pt>
                <c:pt idx="2643">
                  <c:v>40794.583333333336</c:v>
                </c:pt>
                <c:pt idx="2644">
                  <c:v>40794.604166666599</c:v>
                </c:pt>
                <c:pt idx="2645">
                  <c:v>40794.624999999993</c:v>
                </c:pt>
                <c:pt idx="2646">
                  <c:v>40794.645833333336</c:v>
                </c:pt>
                <c:pt idx="2647">
                  <c:v>40794.666666666599</c:v>
                </c:pt>
                <c:pt idx="2648">
                  <c:v>40794.6875</c:v>
                </c:pt>
                <c:pt idx="2649">
                  <c:v>40794.708333333336</c:v>
                </c:pt>
                <c:pt idx="2650">
                  <c:v>40794.72916666657</c:v>
                </c:pt>
                <c:pt idx="2651">
                  <c:v>40794.75</c:v>
                </c:pt>
                <c:pt idx="2652">
                  <c:v>40794.770833333336</c:v>
                </c:pt>
                <c:pt idx="2653">
                  <c:v>40794.79166666657</c:v>
                </c:pt>
                <c:pt idx="2654">
                  <c:v>40794.812500000051</c:v>
                </c:pt>
                <c:pt idx="2655">
                  <c:v>40794.833333333336</c:v>
                </c:pt>
                <c:pt idx="2656">
                  <c:v>40794.854166666664</c:v>
                </c:pt>
                <c:pt idx="2657">
                  <c:v>40794.875</c:v>
                </c:pt>
                <c:pt idx="2658">
                  <c:v>40794.895833333336</c:v>
                </c:pt>
                <c:pt idx="2659">
                  <c:v>40794.916666666664</c:v>
                </c:pt>
                <c:pt idx="2660">
                  <c:v>40794.9375</c:v>
                </c:pt>
                <c:pt idx="2661">
                  <c:v>40794.958333333343</c:v>
                </c:pt>
                <c:pt idx="2662">
                  <c:v>40794.979166666599</c:v>
                </c:pt>
                <c:pt idx="2663">
                  <c:v>40795</c:v>
                </c:pt>
                <c:pt idx="2664">
                  <c:v>40795.020833333336</c:v>
                </c:pt>
                <c:pt idx="2665">
                  <c:v>40795.041666666599</c:v>
                </c:pt>
                <c:pt idx="2666">
                  <c:v>40795.0625</c:v>
                </c:pt>
                <c:pt idx="2667">
                  <c:v>40795.083333333336</c:v>
                </c:pt>
                <c:pt idx="2668">
                  <c:v>40795.104166666599</c:v>
                </c:pt>
                <c:pt idx="2669">
                  <c:v>40795.124999999993</c:v>
                </c:pt>
                <c:pt idx="2670">
                  <c:v>40795.145833333336</c:v>
                </c:pt>
                <c:pt idx="2671">
                  <c:v>40795.166666666599</c:v>
                </c:pt>
                <c:pt idx="2672">
                  <c:v>40795.1875</c:v>
                </c:pt>
                <c:pt idx="2673">
                  <c:v>40795.208333333336</c:v>
                </c:pt>
                <c:pt idx="2674">
                  <c:v>40795.22916666657</c:v>
                </c:pt>
                <c:pt idx="2675">
                  <c:v>40795.25</c:v>
                </c:pt>
                <c:pt idx="2676">
                  <c:v>40795.270833333336</c:v>
                </c:pt>
                <c:pt idx="2677">
                  <c:v>40795.29166666657</c:v>
                </c:pt>
                <c:pt idx="2678">
                  <c:v>40795.312500000051</c:v>
                </c:pt>
                <c:pt idx="2679">
                  <c:v>40795.333333333336</c:v>
                </c:pt>
                <c:pt idx="2680">
                  <c:v>40795.354166666664</c:v>
                </c:pt>
                <c:pt idx="2681">
                  <c:v>40795.375</c:v>
                </c:pt>
                <c:pt idx="2682">
                  <c:v>40795.395833333336</c:v>
                </c:pt>
                <c:pt idx="2683">
                  <c:v>40795.416666666664</c:v>
                </c:pt>
                <c:pt idx="2684">
                  <c:v>40795.4375</c:v>
                </c:pt>
                <c:pt idx="2685">
                  <c:v>40795.458333333343</c:v>
                </c:pt>
                <c:pt idx="2686">
                  <c:v>40795.479166666599</c:v>
                </c:pt>
                <c:pt idx="2687">
                  <c:v>40795.5</c:v>
                </c:pt>
                <c:pt idx="2688">
                  <c:v>40795.520833333336</c:v>
                </c:pt>
                <c:pt idx="2689">
                  <c:v>40795.541666666599</c:v>
                </c:pt>
                <c:pt idx="2690">
                  <c:v>40795.5625</c:v>
                </c:pt>
                <c:pt idx="2691">
                  <c:v>40795.583333333336</c:v>
                </c:pt>
                <c:pt idx="2692">
                  <c:v>40795.604166666599</c:v>
                </c:pt>
                <c:pt idx="2693">
                  <c:v>40795.624999999993</c:v>
                </c:pt>
                <c:pt idx="2694">
                  <c:v>40795.645833333336</c:v>
                </c:pt>
                <c:pt idx="2695">
                  <c:v>40795.666666666599</c:v>
                </c:pt>
                <c:pt idx="2696">
                  <c:v>40795.6875</c:v>
                </c:pt>
                <c:pt idx="2697">
                  <c:v>40795.708333333336</c:v>
                </c:pt>
                <c:pt idx="2698">
                  <c:v>40795.72916666657</c:v>
                </c:pt>
                <c:pt idx="2699">
                  <c:v>40795.75</c:v>
                </c:pt>
                <c:pt idx="2700">
                  <c:v>40795.770833333336</c:v>
                </c:pt>
                <c:pt idx="2701">
                  <c:v>40795.79166666657</c:v>
                </c:pt>
                <c:pt idx="2702">
                  <c:v>40795.812500000051</c:v>
                </c:pt>
                <c:pt idx="2703">
                  <c:v>40795.833333333336</c:v>
                </c:pt>
                <c:pt idx="2704">
                  <c:v>40795.854166666664</c:v>
                </c:pt>
                <c:pt idx="2705">
                  <c:v>40795.875</c:v>
                </c:pt>
                <c:pt idx="2706">
                  <c:v>40795.895833333336</c:v>
                </c:pt>
                <c:pt idx="2707">
                  <c:v>40795.916666666664</c:v>
                </c:pt>
                <c:pt idx="2708">
                  <c:v>40795.9375</c:v>
                </c:pt>
                <c:pt idx="2709">
                  <c:v>40795.958333333343</c:v>
                </c:pt>
                <c:pt idx="2710">
                  <c:v>40795.979166666599</c:v>
                </c:pt>
                <c:pt idx="2711">
                  <c:v>40796</c:v>
                </c:pt>
                <c:pt idx="2712">
                  <c:v>40796.020833333336</c:v>
                </c:pt>
                <c:pt idx="2713">
                  <c:v>40796.041666666599</c:v>
                </c:pt>
                <c:pt idx="2714">
                  <c:v>40796.0625</c:v>
                </c:pt>
                <c:pt idx="2715">
                  <c:v>40796.083333333336</c:v>
                </c:pt>
                <c:pt idx="2716">
                  <c:v>40796.104166666599</c:v>
                </c:pt>
                <c:pt idx="2717">
                  <c:v>40796.124999999993</c:v>
                </c:pt>
                <c:pt idx="2718">
                  <c:v>40796.145833333336</c:v>
                </c:pt>
                <c:pt idx="2719">
                  <c:v>40796.166666666599</c:v>
                </c:pt>
                <c:pt idx="2720">
                  <c:v>40796.1875</c:v>
                </c:pt>
                <c:pt idx="2721">
                  <c:v>40796.208333333336</c:v>
                </c:pt>
                <c:pt idx="2722">
                  <c:v>40796.22916666657</c:v>
                </c:pt>
                <c:pt idx="2723">
                  <c:v>40796.25</c:v>
                </c:pt>
                <c:pt idx="2724">
                  <c:v>40796.270833333336</c:v>
                </c:pt>
                <c:pt idx="2725">
                  <c:v>40796.29166666657</c:v>
                </c:pt>
                <c:pt idx="2726">
                  <c:v>40796.312500000051</c:v>
                </c:pt>
                <c:pt idx="2727">
                  <c:v>40796.333333333336</c:v>
                </c:pt>
                <c:pt idx="2728">
                  <c:v>40796.354166666664</c:v>
                </c:pt>
                <c:pt idx="2729">
                  <c:v>40796.375</c:v>
                </c:pt>
                <c:pt idx="2730">
                  <c:v>40796.395833333336</c:v>
                </c:pt>
                <c:pt idx="2731">
                  <c:v>40796.416666666664</c:v>
                </c:pt>
                <c:pt idx="2732">
                  <c:v>40796.4375</c:v>
                </c:pt>
                <c:pt idx="2733">
                  <c:v>40796.458333333343</c:v>
                </c:pt>
                <c:pt idx="2734">
                  <c:v>40796.479166666599</c:v>
                </c:pt>
                <c:pt idx="2735">
                  <c:v>40796.5</c:v>
                </c:pt>
                <c:pt idx="2736">
                  <c:v>40796.520833333336</c:v>
                </c:pt>
                <c:pt idx="2737">
                  <c:v>40796.541666666599</c:v>
                </c:pt>
                <c:pt idx="2738">
                  <c:v>40796.5625</c:v>
                </c:pt>
                <c:pt idx="2739">
                  <c:v>40796.583333333336</c:v>
                </c:pt>
                <c:pt idx="2740">
                  <c:v>40796.604166666599</c:v>
                </c:pt>
                <c:pt idx="2741">
                  <c:v>40796.624999999993</c:v>
                </c:pt>
                <c:pt idx="2742">
                  <c:v>40796.645833333336</c:v>
                </c:pt>
                <c:pt idx="2743">
                  <c:v>40796.666666666599</c:v>
                </c:pt>
                <c:pt idx="2744">
                  <c:v>40796.6875</c:v>
                </c:pt>
                <c:pt idx="2745">
                  <c:v>40796.708333333336</c:v>
                </c:pt>
                <c:pt idx="2746">
                  <c:v>40796.72916666657</c:v>
                </c:pt>
                <c:pt idx="2747">
                  <c:v>40796.75</c:v>
                </c:pt>
                <c:pt idx="2748">
                  <c:v>40796.770833333336</c:v>
                </c:pt>
                <c:pt idx="2749">
                  <c:v>40796.79166666657</c:v>
                </c:pt>
                <c:pt idx="2750">
                  <c:v>40796.812500000051</c:v>
                </c:pt>
                <c:pt idx="2751">
                  <c:v>40796.833333333336</c:v>
                </c:pt>
                <c:pt idx="2752">
                  <c:v>40796.854166666664</c:v>
                </c:pt>
                <c:pt idx="2753">
                  <c:v>40796.875</c:v>
                </c:pt>
                <c:pt idx="2754">
                  <c:v>40796.895833333336</c:v>
                </c:pt>
                <c:pt idx="2755">
                  <c:v>40796.916666666664</c:v>
                </c:pt>
                <c:pt idx="2756">
                  <c:v>40796.9375</c:v>
                </c:pt>
                <c:pt idx="2757">
                  <c:v>40796.958333333343</c:v>
                </c:pt>
                <c:pt idx="2758">
                  <c:v>40796.979166666599</c:v>
                </c:pt>
                <c:pt idx="2759">
                  <c:v>40797</c:v>
                </c:pt>
                <c:pt idx="2760">
                  <c:v>40797.020833333336</c:v>
                </c:pt>
                <c:pt idx="2761">
                  <c:v>40797.041666666599</c:v>
                </c:pt>
                <c:pt idx="2762">
                  <c:v>40797.0625</c:v>
                </c:pt>
                <c:pt idx="2763">
                  <c:v>40797.083333333336</c:v>
                </c:pt>
                <c:pt idx="2764">
                  <c:v>40797.104166666599</c:v>
                </c:pt>
                <c:pt idx="2765">
                  <c:v>40797.124999999993</c:v>
                </c:pt>
                <c:pt idx="2766">
                  <c:v>40797.145833333336</c:v>
                </c:pt>
                <c:pt idx="2767">
                  <c:v>40797.166666666599</c:v>
                </c:pt>
                <c:pt idx="2768">
                  <c:v>40797.1875</c:v>
                </c:pt>
                <c:pt idx="2769">
                  <c:v>40797.208333333336</c:v>
                </c:pt>
                <c:pt idx="2770">
                  <c:v>40797.22916666657</c:v>
                </c:pt>
                <c:pt idx="2771">
                  <c:v>40797.25</c:v>
                </c:pt>
                <c:pt idx="2772">
                  <c:v>40797.270833333336</c:v>
                </c:pt>
                <c:pt idx="2773">
                  <c:v>40797.29166666657</c:v>
                </c:pt>
                <c:pt idx="2774">
                  <c:v>40797.312500000051</c:v>
                </c:pt>
                <c:pt idx="2775">
                  <c:v>40797.333333333336</c:v>
                </c:pt>
                <c:pt idx="2776">
                  <c:v>40797.354166666664</c:v>
                </c:pt>
                <c:pt idx="2777">
                  <c:v>40797.375</c:v>
                </c:pt>
                <c:pt idx="2778">
                  <c:v>40797.395833333336</c:v>
                </c:pt>
                <c:pt idx="2779">
                  <c:v>40797.416666666664</c:v>
                </c:pt>
                <c:pt idx="2780">
                  <c:v>40797.4375</c:v>
                </c:pt>
                <c:pt idx="2781">
                  <c:v>40797.458333333343</c:v>
                </c:pt>
                <c:pt idx="2782">
                  <c:v>40797.479166666599</c:v>
                </c:pt>
                <c:pt idx="2783">
                  <c:v>40797.5</c:v>
                </c:pt>
                <c:pt idx="2784">
                  <c:v>40797.520833333336</c:v>
                </c:pt>
                <c:pt idx="2785">
                  <c:v>40797.541666666599</c:v>
                </c:pt>
                <c:pt idx="2786">
                  <c:v>40797.5625</c:v>
                </c:pt>
                <c:pt idx="2787">
                  <c:v>40797.583333333336</c:v>
                </c:pt>
                <c:pt idx="2788">
                  <c:v>40797.604166666599</c:v>
                </c:pt>
                <c:pt idx="2789">
                  <c:v>40797.624999999993</c:v>
                </c:pt>
                <c:pt idx="2790">
                  <c:v>40797.645833333336</c:v>
                </c:pt>
                <c:pt idx="2791">
                  <c:v>40797.666666666599</c:v>
                </c:pt>
                <c:pt idx="2792">
                  <c:v>40797.6875</c:v>
                </c:pt>
                <c:pt idx="2793">
                  <c:v>40797.708333333336</c:v>
                </c:pt>
                <c:pt idx="2794">
                  <c:v>40797.72916666657</c:v>
                </c:pt>
                <c:pt idx="2795">
                  <c:v>40797.75</c:v>
                </c:pt>
                <c:pt idx="2796">
                  <c:v>40797.770833333336</c:v>
                </c:pt>
                <c:pt idx="2797">
                  <c:v>40797.79166666657</c:v>
                </c:pt>
                <c:pt idx="2798">
                  <c:v>40797.812500000051</c:v>
                </c:pt>
                <c:pt idx="2799">
                  <c:v>40797.833333333336</c:v>
                </c:pt>
                <c:pt idx="2800">
                  <c:v>40797.854166666664</c:v>
                </c:pt>
                <c:pt idx="2801">
                  <c:v>40797.875</c:v>
                </c:pt>
                <c:pt idx="2802">
                  <c:v>40797.895833333336</c:v>
                </c:pt>
                <c:pt idx="2803">
                  <c:v>40797.916666666664</c:v>
                </c:pt>
                <c:pt idx="2804">
                  <c:v>40797.9375</c:v>
                </c:pt>
                <c:pt idx="2805">
                  <c:v>40797.958333333343</c:v>
                </c:pt>
                <c:pt idx="2806">
                  <c:v>40797.979166666599</c:v>
                </c:pt>
                <c:pt idx="2807">
                  <c:v>40798</c:v>
                </c:pt>
                <c:pt idx="2808">
                  <c:v>40798.020833333336</c:v>
                </c:pt>
                <c:pt idx="2809">
                  <c:v>40798.041666666599</c:v>
                </c:pt>
                <c:pt idx="2810">
                  <c:v>40798.0625</c:v>
                </c:pt>
                <c:pt idx="2811">
                  <c:v>40798.083333333336</c:v>
                </c:pt>
                <c:pt idx="2812">
                  <c:v>40798.104166666599</c:v>
                </c:pt>
                <c:pt idx="2813">
                  <c:v>40798.124999999993</c:v>
                </c:pt>
                <c:pt idx="2814">
                  <c:v>40798.145833333336</c:v>
                </c:pt>
                <c:pt idx="2815">
                  <c:v>40798.166666666599</c:v>
                </c:pt>
                <c:pt idx="2816">
                  <c:v>40798.1875</c:v>
                </c:pt>
                <c:pt idx="2817">
                  <c:v>40798.208333333336</c:v>
                </c:pt>
                <c:pt idx="2818">
                  <c:v>40798.22916666657</c:v>
                </c:pt>
                <c:pt idx="2819">
                  <c:v>40798.25</c:v>
                </c:pt>
                <c:pt idx="2820">
                  <c:v>40798.270833333336</c:v>
                </c:pt>
                <c:pt idx="2821">
                  <c:v>40798.29166666657</c:v>
                </c:pt>
                <c:pt idx="2822">
                  <c:v>40798.312500000051</c:v>
                </c:pt>
                <c:pt idx="2823">
                  <c:v>40798.333333333336</c:v>
                </c:pt>
                <c:pt idx="2824">
                  <c:v>40798.354166666664</c:v>
                </c:pt>
                <c:pt idx="2825">
                  <c:v>40798.375</c:v>
                </c:pt>
                <c:pt idx="2826">
                  <c:v>40798.395833333336</c:v>
                </c:pt>
                <c:pt idx="2827">
                  <c:v>40798.416666666664</c:v>
                </c:pt>
                <c:pt idx="2828">
                  <c:v>40798.4375</c:v>
                </c:pt>
                <c:pt idx="2829">
                  <c:v>40798.458333333343</c:v>
                </c:pt>
                <c:pt idx="2830">
                  <c:v>40798.479166666599</c:v>
                </c:pt>
                <c:pt idx="2831">
                  <c:v>40798.5</c:v>
                </c:pt>
                <c:pt idx="2832">
                  <c:v>40798.520833333336</c:v>
                </c:pt>
                <c:pt idx="2833">
                  <c:v>40798.541666666599</c:v>
                </c:pt>
                <c:pt idx="2834">
                  <c:v>40798.5625</c:v>
                </c:pt>
                <c:pt idx="2835">
                  <c:v>40798.583333333336</c:v>
                </c:pt>
                <c:pt idx="2836">
                  <c:v>40798.604166666599</c:v>
                </c:pt>
                <c:pt idx="2837">
                  <c:v>40798.624999999993</c:v>
                </c:pt>
                <c:pt idx="2838">
                  <c:v>40798.645833333336</c:v>
                </c:pt>
                <c:pt idx="2839">
                  <c:v>40798.666666666599</c:v>
                </c:pt>
                <c:pt idx="2840">
                  <c:v>40798.6875</c:v>
                </c:pt>
                <c:pt idx="2841">
                  <c:v>40798.708333333336</c:v>
                </c:pt>
                <c:pt idx="2842">
                  <c:v>40798.72916666657</c:v>
                </c:pt>
                <c:pt idx="2843">
                  <c:v>40798.75</c:v>
                </c:pt>
                <c:pt idx="2844">
                  <c:v>40798.770833333336</c:v>
                </c:pt>
                <c:pt idx="2845">
                  <c:v>40798.79166666657</c:v>
                </c:pt>
                <c:pt idx="2846">
                  <c:v>40798.812500000051</c:v>
                </c:pt>
                <c:pt idx="2847">
                  <c:v>40798.833333333336</c:v>
                </c:pt>
                <c:pt idx="2848">
                  <c:v>40798.854166666664</c:v>
                </c:pt>
                <c:pt idx="2849">
                  <c:v>40798.875</c:v>
                </c:pt>
                <c:pt idx="2850">
                  <c:v>40798.895833333336</c:v>
                </c:pt>
                <c:pt idx="2851">
                  <c:v>40798.916666666664</c:v>
                </c:pt>
                <c:pt idx="2852">
                  <c:v>40798.9375</c:v>
                </c:pt>
                <c:pt idx="2853">
                  <c:v>40798.958333333343</c:v>
                </c:pt>
                <c:pt idx="2854">
                  <c:v>40798.979166666599</c:v>
                </c:pt>
                <c:pt idx="2855">
                  <c:v>40799</c:v>
                </c:pt>
                <c:pt idx="2856">
                  <c:v>40799.020833333336</c:v>
                </c:pt>
                <c:pt idx="2857">
                  <c:v>40799.041666666599</c:v>
                </c:pt>
                <c:pt idx="2858">
                  <c:v>40799.0625</c:v>
                </c:pt>
                <c:pt idx="2859">
                  <c:v>40799.083333333336</c:v>
                </c:pt>
                <c:pt idx="2860">
                  <c:v>40799.104166666599</c:v>
                </c:pt>
                <c:pt idx="2861">
                  <c:v>40799.124999999993</c:v>
                </c:pt>
                <c:pt idx="2862">
                  <c:v>40799.145833333336</c:v>
                </c:pt>
                <c:pt idx="2863">
                  <c:v>40799.166666666599</c:v>
                </c:pt>
                <c:pt idx="2864">
                  <c:v>40799.1875</c:v>
                </c:pt>
                <c:pt idx="2865">
                  <c:v>40799.208333333336</c:v>
                </c:pt>
                <c:pt idx="2866">
                  <c:v>40799.22916666657</c:v>
                </c:pt>
                <c:pt idx="2867">
                  <c:v>40799.25</c:v>
                </c:pt>
                <c:pt idx="2868">
                  <c:v>40799.270833333336</c:v>
                </c:pt>
                <c:pt idx="2869">
                  <c:v>40799.29166666657</c:v>
                </c:pt>
                <c:pt idx="2870">
                  <c:v>40799.312500000051</c:v>
                </c:pt>
                <c:pt idx="2871">
                  <c:v>40799.333333333336</c:v>
                </c:pt>
                <c:pt idx="2872">
                  <c:v>40799.354166666664</c:v>
                </c:pt>
                <c:pt idx="2873">
                  <c:v>40799.375</c:v>
                </c:pt>
                <c:pt idx="2874">
                  <c:v>40799.395833333336</c:v>
                </c:pt>
                <c:pt idx="2875">
                  <c:v>40799.416666666664</c:v>
                </c:pt>
                <c:pt idx="2876">
                  <c:v>40799.4375</c:v>
                </c:pt>
                <c:pt idx="2877">
                  <c:v>40799.458333333343</c:v>
                </c:pt>
                <c:pt idx="2878">
                  <c:v>40799.479166666599</c:v>
                </c:pt>
                <c:pt idx="2879">
                  <c:v>40799.5</c:v>
                </c:pt>
                <c:pt idx="2880">
                  <c:v>40799.520833333336</c:v>
                </c:pt>
                <c:pt idx="2881">
                  <c:v>40799.541666666599</c:v>
                </c:pt>
                <c:pt idx="2882">
                  <c:v>40799.5625</c:v>
                </c:pt>
                <c:pt idx="2883">
                  <c:v>40799.583333333336</c:v>
                </c:pt>
                <c:pt idx="2884">
                  <c:v>40799.604166666599</c:v>
                </c:pt>
                <c:pt idx="2885">
                  <c:v>40799.624999999993</c:v>
                </c:pt>
                <c:pt idx="2886">
                  <c:v>40799.645833333336</c:v>
                </c:pt>
                <c:pt idx="2887">
                  <c:v>40799.666666666599</c:v>
                </c:pt>
                <c:pt idx="2888">
                  <c:v>40799.6875</c:v>
                </c:pt>
                <c:pt idx="2889">
                  <c:v>40799.708333333336</c:v>
                </c:pt>
                <c:pt idx="2890">
                  <c:v>40799.72916666657</c:v>
                </c:pt>
                <c:pt idx="2891">
                  <c:v>40799.75</c:v>
                </c:pt>
                <c:pt idx="2892">
                  <c:v>40799.770833333336</c:v>
                </c:pt>
                <c:pt idx="2893">
                  <c:v>40799.79166666657</c:v>
                </c:pt>
                <c:pt idx="2894">
                  <c:v>40799.812500000051</c:v>
                </c:pt>
                <c:pt idx="2895">
                  <c:v>40799.833333333336</c:v>
                </c:pt>
                <c:pt idx="2896">
                  <c:v>40799.854166666664</c:v>
                </c:pt>
                <c:pt idx="2897">
                  <c:v>40799.875</c:v>
                </c:pt>
                <c:pt idx="2898">
                  <c:v>40799.895833333336</c:v>
                </c:pt>
                <c:pt idx="2899">
                  <c:v>40799.916666666664</c:v>
                </c:pt>
                <c:pt idx="2900">
                  <c:v>40799.9375</c:v>
                </c:pt>
                <c:pt idx="2901">
                  <c:v>40799.958333333343</c:v>
                </c:pt>
                <c:pt idx="2902">
                  <c:v>40799.979166666599</c:v>
                </c:pt>
                <c:pt idx="2903">
                  <c:v>40800</c:v>
                </c:pt>
                <c:pt idx="2904">
                  <c:v>40800.020833333336</c:v>
                </c:pt>
                <c:pt idx="2905">
                  <c:v>40800.041666666599</c:v>
                </c:pt>
                <c:pt idx="2906">
                  <c:v>40800.0625</c:v>
                </c:pt>
                <c:pt idx="2907">
                  <c:v>40800.083333333336</c:v>
                </c:pt>
                <c:pt idx="2908">
                  <c:v>40800.104166666599</c:v>
                </c:pt>
                <c:pt idx="2909">
                  <c:v>40800.124999999993</c:v>
                </c:pt>
                <c:pt idx="2910">
                  <c:v>40800.145833333336</c:v>
                </c:pt>
                <c:pt idx="2911">
                  <c:v>40800.166666666599</c:v>
                </c:pt>
                <c:pt idx="2912">
                  <c:v>40800.1875</c:v>
                </c:pt>
                <c:pt idx="2913">
                  <c:v>40800.208333333336</c:v>
                </c:pt>
                <c:pt idx="2914">
                  <c:v>40800.22916666657</c:v>
                </c:pt>
                <c:pt idx="2915">
                  <c:v>40800.25</c:v>
                </c:pt>
                <c:pt idx="2916">
                  <c:v>40800.270833333336</c:v>
                </c:pt>
                <c:pt idx="2917">
                  <c:v>40800.29166666657</c:v>
                </c:pt>
                <c:pt idx="2918">
                  <c:v>40800.312500000051</c:v>
                </c:pt>
                <c:pt idx="2919">
                  <c:v>40800.333333333336</c:v>
                </c:pt>
                <c:pt idx="2920">
                  <c:v>40800.354166666664</c:v>
                </c:pt>
                <c:pt idx="2921">
                  <c:v>40800.375</c:v>
                </c:pt>
                <c:pt idx="2922">
                  <c:v>40800.395833333336</c:v>
                </c:pt>
                <c:pt idx="2923">
                  <c:v>40800.416666666664</c:v>
                </c:pt>
                <c:pt idx="2924">
                  <c:v>40800.4375</c:v>
                </c:pt>
                <c:pt idx="2925">
                  <c:v>40800.458333333343</c:v>
                </c:pt>
                <c:pt idx="2926">
                  <c:v>40800.479166666599</c:v>
                </c:pt>
                <c:pt idx="2927">
                  <c:v>40800.5</c:v>
                </c:pt>
                <c:pt idx="2928">
                  <c:v>40800.520833333336</c:v>
                </c:pt>
                <c:pt idx="2929">
                  <c:v>40800.541666666599</c:v>
                </c:pt>
                <c:pt idx="2930">
                  <c:v>40800.5625</c:v>
                </c:pt>
                <c:pt idx="2931">
                  <c:v>40800.583333333336</c:v>
                </c:pt>
                <c:pt idx="2932">
                  <c:v>40800.604166666599</c:v>
                </c:pt>
                <c:pt idx="2933">
                  <c:v>40800.624999999993</c:v>
                </c:pt>
                <c:pt idx="2934">
                  <c:v>40800.645833333336</c:v>
                </c:pt>
                <c:pt idx="2935">
                  <c:v>40800.666666666599</c:v>
                </c:pt>
                <c:pt idx="2936">
                  <c:v>40800.6875</c:v>
                </c:pt>
                <c:pt idx="2937">
                  <c:v>40800.708333333336</c:v>
                </c:pt>
                <c:pt idx="2938">
                  <c:v>40800.72916666657</c:v>
                </c:pt>
                <c:pt idx="2939">
                  <c:v>40800.75</c:v>
                </c:pt>
                <c:pt idx="2940">
                  <c:v>40800.770833333336</c:v>
                </c:pt>
                <c:pt idx="2941">
                  <c:v>40800.79166666657</c:v>
                </c:pt>
                <c:pt idx="2942">
                  <c:v>40800.812500000051</c:v>
                </c:pt>
                <c:pt idx="2943">
                  <c:v>40800.833333333336</c:v>
                </c:pt>
                <c:pt idx="2944">
                  <c:v>40800.854166666664</c:v>
                </c:pt>
                <c:pt idx="2945">
                  <c:v>40800.875</c:v>
                </c:pt>
                <c:pt idx="2946">
                  <c:v>40800.895833333336</c:v>
                </c:pt>
                <c:pt idx="2947">
                  <c:v>40800.916666666664</c:v>
                </c:pt>
                <c:pt idx="2948">
                  <c:v>40800.9375</c:v>
                </c:pt>
                <c:pt idx="2949">
                  <c:v>40800.958333333343</c:v>
                </c:pt>
                <c:pt idx="2950">
                  <c:v>40800.979166666599</c:v>
                </c:pt>
                <c:pt idx="2951">
                  <c:v>40801</c:v>
                </c:pt>
                <c:pt idx="2952">
                  <c:v>40801.020833333336</c:v>
                </c:pt>
                <c:pt idx="2953">
                  <c:v>40801.041666666599</c:v>
                </c:pt>
                <c:pt idx="2954">
                  <c:v>40801.0625</c:v>
                </c:pt>
                <c:pt idx="2955">
                  <c:v>40801.083333333336</c:v>
                </c:pt>
                <c:pt idx="2956">
                  <c:v>40801.104166666599</c:v>
                </c:pt>
                <c:pt idx="2957">
                  <c:v>40801.124999999993</c:v>
                </c:pt>
                <c:pt idx="2958">
                  <c:v>40801.145833333336</c:v>
                </c:pt>
                <c:pt idx="2959">
                  <c:v>40801.166666666599</c:v>
                </c:pt>
                <c:pt idx="2960">
                  <c:v>40801.1875</c:v>
                </c:pt>
                <c:pt idx="2961">
                  <c:v>40801.208333333336</c:v>
                </c:pt>
                <c:pt idx="2962">
                  <c:v>40801.22916666657</c:v>
                </c:pt>
                <c:pt idx="2963">
                  <c:v>40801.25</c:v>
                </c:pt>
                <c:pt idx="2964">
                  <c:v>40801.270833333336</c:v>
                </c:pt>
                <c:pt idx="2965">
                  <c:v>40801.29166666657</c:v>
                </c:pt>
                <c:pt idx="2966">
                  <c:v>40801.312500000051</c:v>
                </c:pt>
                <c:pt idx="2967">
                  <c:v>40801.333333333336</c:v>
                </c:pt>
                <c:pt idx="2968">
                  <c:v>40801.354166666664</c:v>
                </c:pt>
                <c:pt idx="2969">
                  <c:v>40801.375</c:v>
                </c:pt>
                <c:pt idx="2970">
                  <c:v>40801.395833333336</c:v>
                </c:pt>
                <c:pt idx="2971">
                  <c:v>40801.416666666664</c:v>
                </c:pt>
                <c:pt idx="2972">
                  <c:v>40801.4375</c:v>
                </c:pt>
                <c:pt idx="2973">
                  <c:v>40801.458333333343</c:v>
                </c:pt>
                <c:pt idx="2974">
                  <c:v>40801.479166666599</c:v>
                </c:pt>
                <c:pt idx="2975">
                  <c:v>40801.5</c:v>
                </c:pt>
                <c:pt idx="2976">
                  <c:v>40801.520833333336</c:v>
                </c:pt>
                <c:pt idx="2977">
                  <c:v>40801.541666666599</c:v>
                </c:pt>
                <c:pt idx="2978">
                  <c:v>40801.5625</c:v>
                </c:pt>
                <c:pt idx="2979">
                  <c:v>40801.583333333336</c:v>
                </c:pt>
                <c:pt idx="2980">
                  <c:v>40801.604166666599</c:v>
                </c:pt>
                <c:pt idx="2981">
                  <c:v>40801.624999999993</c:v>
                </c:pt>
                <c:pt idx="2982">
                  <c:v>40801.645833333336</c:v>
                </c:pt>
                <c:pt idx="2983">
                  <c:v>40801.666666666599</c:v>
                </c:pt>
                <c:pt idx="2984">
                  <c:v>40801.6875</c:v>
                </c:pt>
                <c:pt idx="2985">
                  <c:v>40801.708333333336</c:v>
                </c:pt>
                <c:pt idx="2986">
                  <c:v>40801.72916666657</c:v>
                </c:pt>
                <c:pt idx="2987">
                  <c:v>40801.75</c:v>
                </c:pt>
                <c:pt idx="2988">
                  <c:v>40801.770833333336</c:v>
                </c:pt>
                <c:pt idx="2989">
                  <c:v>40801.79166666657</c:v>
                </c:pt>
                <c:pt idx="2990">
                  <c:v>40801.812500000051</c:v>
                </c:pt>
                <c:pt idx="2991">
                  <c:v>40801.833333333336</c:v>
                </c:pt>
                <c:pt idx="2992">
                  <c:v>40801.854166666664</c:v>
                </c:pt>
                <c:pt idx="2993">
                  <c:v>40801.875</c:v>
                </c:pt>
                <c:pt idx="2994">
                  <c:v>40801.895833333336</c:v>
                </c:pt>
                <c:pt idx="2995">
                  <c:v>40801.916666666664</c:v>
                </c:pt>
                <c:pt idx="2996">
                  <c:v>40801.9375</c:v>
                </c:pt>
                <c:pt idx="2997">
                  <c:v>40801.958333333343</c:v>
                </c:pt>
                <c:pt idx="2998">
                  <c:v>40801.979166666599</c:v>
                </c:pt>
                <c:pt idx="2999">
                  <c:v>40802</c:v>
                </c:pt>
                <c:pt idx="3000">
                  <c:v>40802.020833333336</c:v>
                </c:pt>
                <c:pt idx="3001">
                  <c:v>40802.041666666599</c:v>
                </c:pt>
                <c:pt idx="3002">
                  <c:v>40802.0625</c:v>
                </c:pt>
                <c:pt idx="3003">
                  <c:v>40802.083333333336</c:v>
                </c:pt>
                <c:pt idx="3004">
                  <c:v>40802.104166666599</c:v>
                </c:pt>
                <c:pt idx="3005">
                  <c:v>40802.124999999993</c:v>
                </c:pt>
                <c:pt idx="3006">
                  <c:v>40802.145833333336</c:v>
                </c:pt>
                <c:pt idx="3007">
                  <c:v>40802.166666666599</c:v>
                </c:pt>
                <c:pt idx="3008">
                  <c:v>40802.1875</c:v>
                </c:pt>
                <c:pt idx="3009">
                  <c:v>40802.208333333336</c:v>
                </c:pt>
                <c:pt idx="3010">
                  <c:v>40802.22916666657</c:v>
                </c:pt>
                <c:pt idx="3011">
                  <c:v>40802.25</c:v>
                </c:pt>
                <c:pt idx="3012">
                  <c:v>40802.270833333336</c:v>
                </c:pt>
                <c:pt idx="3013">
                  <c:v>40802.29166666657</c:v>
                </c:pt>
                <c:pt idx="3014">
                  <c:v>40802.312500000051</c:v>
                </c:pt>
                <c:pt idx="3015">
                  <c:v>40802.333333333336</c:v>
                </c:pt>
                <c:pt idx="3016">
                  <c:v>40802.354166666664</c:v>
                </c:pt>
                <c:pt idx="3017">
                  <c:v>40802.375</c:v>
                </c:pt>
                <c:pt idx="3018">
                  <c:v>40802.395833333336</c:v>
                </c:pt>
                <c:pt idx="3019">
                  <c:v>40802.416666666664</c:v>
                </c:pt>
                <c:pt idx="3020">
                  <c:v>40802.4375</c:v>
                </c:pt>
                <c:pt idx="3021">
                  <c:v>40802.458333333343</c:v>
                </c:pt>
                <c:pt idx="3022">
                  <c:v>40802.479166666599</c:v>
                </c:pt>
                <c:pt idx="3023">
                  <c:v>40802.5</c:v>
                </c:pt>
                <c:pt idx="3024">
                  <c:v>40802.520833333336</c:v>
                </c:pt>
                <c:pt idx="3025">
                  <c:v>40802.541666666599</c:v>
                </c:pt>
                <c:pt idx="3026">
                  <c:v>40802.5625</c:v>
                </c:pt>
                <c:pt idx="3027">
                  <c:v>40802.583333333336</c:v>
                </c:pt>
                <c:pt idx="3028">
                  <c:v>40802.604166666599</c:v>
                </c:pt>
                <c:pt idx="3029">
                  <c:v>40802.624999999993</c:v>
                </c:pt>
                <c:pt idx="3030">
                  <c:v>40802.645833333336</c:v>
                </c:pt>
                <c:pt idx="3031">
                  <c:v>40802.666666666599</c:v>
                </c:pt>
                <c:pt idx="3032">
                  <c:v>40802.6875</c:v>
                </c:pt>
                <c:pt idx="3033">
                  <c:v>40802.708333333336</c:v>
                </c:pt>
                <c:pt idx="3034">
                  <c:v>40802.72916666657</c:v>
                </c:pt>
                <c:pt idx="3035">
                  <c:v>40802.75</c:v>
                </c:pt>
                <c:pt idx="3036">
                  <c:v>40802.770833333336</c:v>
                </c:pt>
                <c:pt idx="3037">
                  <c:v>40802.79166666657</c:v>
                </c:pt>
                <c:pt idx="3038">
                  <c:v>40802.812500000051</c:v>
                </c:pt>
                <c:pt idx="3039">
                  <c:v>40802.833333333336</c:v>
                </c:pt>
                <c:pt idx="3040">
                  <c:v>40802.854166666664</c:v>
                </c:pt>
                <c:pt idx="3041">
                  <c:v>40802.875</c:v>
                </c:pt>
                <c:pt idx="3042">
                  <c:v>40802.895833333336</c:v>
                </c:pt>
                <c:pt idx="3043">
                  <c:v>40802.916666666664</c:v>
                </c:pt>
                <c:pt idx="3044">
                  <c:v>40802.9375</c:v>
                </c:pt>
                <c:pt idx="3045">
                  <c:v>40802.958333333343</c:v>
                </c:pt>
                <c:pt idx="3046">
                  <c:v>40802.979166666599</c:v>
                </c:pt>
                <c:pt idx="3047">
                  <c:v>40803</c:v>
                </c:pt>
                <c:pt idx="3048">
                  <c:v>40803.020833333336</c:v>
                </c:pt>
                <c:pt idx="3049">
                  <c:v>40803.041666666599</c:v>
                </c:pt>
                <c:pt idx="3050">
                  <c:v>40803.0625</c:v>
                </c:pt>
                <c:pt idx="3051">
                  <c:v>40803.083333333336</c:v>
                </c:pt>
                <c:pt idx="3052">
                  <c:v>40803.104166666599</c:v>
                </c:pt>
                <c:pt idx="3053">
                  <c:v>40803.124999999993</c:v>
                </c:pt>
                <c:pt idx="3054">
                  <c:v>40803.145833333336</c:v>
                </c:pt>
                <c:pt idx="3055">
                  <c:v>40803.166666666599</c:v>
                </c:pt>
                <c:pt idx="3056">
                  <c:v>40803.1875</c:v>
                </c:pt>
                <c:pt idx="3057">
                  <c:v>40803.208333333336</c:v>
                </c:pt>
                <c:pt idx="3058">
                  <c:v>40803.22916666657</c:v>
                </c:pt>
                <c:pt idx="3059">
                  <c:v>40803.25</c:v>
                </c:pt>
                <c:pt idx="3060">
                  <c:v>40803.270833333336</c:v>
                </c:pt>
                <c:pt idx="3061">
                  <c:v>40803.29166666657</c:v>
                </c:pt>
                <c:pt idx="3062">
                  <c:v>40803.312500000051</c:v>
                </c:pt>
                <c:pt idx="3063">
                  <c:v>40803.333333333336</c:v>
                </c:pt>
                <c:pt idx="3064">
                  <c:v>40803.354166666664</c:v>
                </c:pt>
                <c:pt idx="3065">
                  <c:v>40803.375</c:v>
                </c:pt>
                <c:pt idx="3066">
                  <c:v>40803.395833333336</c:v>
                </c:pt>
                <c:pt idx="3067">
                  <c:v>40803.416666666664</c:v>
                </c:pt>
                <c:pt idx="3068">
                  <c:v>40803.4375</c:v>
                </c:pt>
                <c:pt idx="3069">
                  <c:v>40803.458333333343</c:v>
                </c:pt>
                <c:pt idx="3070">
                  <c:v>40803.479166666599</c:v>
                </c:pt>
                <c:pt idx="3071">
                  <c:v>40803.5</c:v>
                </c:pt>
                <c:pt idx="3072">
                  <c:v>40803.520833333336</c:v>
                </c:pt>
                <c:pt idx="3073">
                  <c:v>40803.541666666599</c:v>
                </c:pt>
                <c:pt idx="3074">
                  <c:v>40803.5625</c:v>
                </c:pt>
                <c:pt idx="3075">
                  <c:v>40803.583333333336</c:v>
                </c:pt>
                <c:pt idx="3076">
                  <c:v>40803.604166666599</c:v>
                </c:pt>
                <c:pt idx="3077">
                  <c:v>40803.624999999993</c:v>
                </c:pt>
                <c:pt idx="3078">
                  <c:v>40803.645833333336</c:v>
                </c:pt>
                <c:pt idx="3079">
                  <c:v>40803.666666666599</c:v>
                </c:pt>
                <c:pt idx="3080">
                  <c:v>40803.6875</c:v>
                </c:pt>
                <c:pt idx="3081">
                  <c:v>40803.708333333336</c:v>
                </c:pt>
                <c:pt idx="3082">
                  <c:v>40803.72916666657</c:v>
                </c:pt>
                <c:pt idx="3083">
                  <c:v>40803.75</c:v>
                </c:pt>
                <c:pt idx="3084">
                  <c:v>40803.770833333336</c:v>
                </c:pt>
                <c:pt idx="3085">
                  <c:v>40803.79166666657</c:v>
                </c:pt>
                <c:pt idx="3086">
                  <c:v>40803.812500000051</c:v>
                </c:pt>
                <c:pt idx="3087">
                  <c:v>40803.833333333336</c:v>
                </c:pt>
                <c:pt idx="3088">
                  <c:v>40803.854166666664</c:v>
                </c:pt>
                <c:pt idx="3089">
                  <c:v>40803.875</c:v>
                </c:pt>
                <c:pt idx="3090">
                  <c:v>40803.895833333336</c:v>
                </c:pt>
                <c:pt idx="3091">
                  <c:v>40803.916666666664</c:v>
                </c:pt>
                <c:pt idx="3092">
                  <c:v>40803.9375</c:v>
                </c:pt>
                <c:pt idx="3093">
                  <c:v>40803.958333333343</c:v>
                </c:pt>
                <c:pt idx="3094">
                  <c:v>40803.979166666599</c:v>
                </c:pt>
                <c:pt idx="3095">
                  <c:v>40804</c:v>
                </c:pt>
                <c:pt idx="3096">
                  <c:v>40804.020833333336</c:v>
                </c:pt>
                <c:pt idx="3097">
                  <c:v>40804.041666666599</c:v>
                </c:pt>
                <c:pt idx="3098">
                  <c:v>40804.0625</c:v>
                </c:pt>
                <c:pt idx="3099">
                  <c:v>40804.083333333336</c:v>
                </c:pt>
                <c:pt idx="3100">
                  <c:v>40804.104166666599</c:v>
                </c:pt>
                <c:pt idx="3101">
                  <c:v>40804.124999999993</c:v>
                </c:pt>
                <c:pt idx="3102">
                  <c:v>40804.145833333336</c:v>
                </c:pt>
                <c:pt idx="3103">
                  <c:v>40804.166666666599</c:v>
                </c:pt>
                <c:pt idx="3104">
                  <c:v>40804.1875</c:v>
                </c:pt>
                <c:pt idx="3105">
                  <c:v>40804.208333333336</c:v>
                </c:pt>
                <c:pt idx="3106">
                  <c:v>40804.22916666657</c:v>
                </c:pt>
                <c:pt idx="3107">
                  <c:v>40804.25</c:v>
                </c:pt>
                <c:pt idx="3108">
                  <c:v>40804.270833333336</c:v>
                </c:pt>
                <c:pt idx="3109">
                  <c:v>40804.29166666657</c:v>
                </c:pt>
                <c:pt idx="3110">
                  <c:v>40804.312500000051</c:v>
                </c:pt>
                <c:pt idx="3111">
                  <c:v>40804.333333333336</c:v>
                </c:pt>
                <c:pt idx="3112">
                  <c:v>40804.354166666664</c:v>
                </c:pt>
                <c:pt idx="3113">
                  <c:v>40804.375</c:v>
                </c:pt>
                <c:pt idx="3114">
                  <c:v>40804.395833333336</c:v>
                </c:pt>
                <c:pt idx="3115">
                  <c:v>40804.416666666664</c:v>
                </c:pt>
                <c:pt idx="3116">
                  <c:v>40804.4375</c:v>
                </c:pt>
                <c:pt idx="3117">
                  <c:v>40804.458333333343</c:v>
                </c:pt>
                <c:pt idx="3118">
                  <c:v>40804.479166666599</c:v>
                </c:pt>
                <c:pt idx="3119">
                  <c:v>40804.5</c:v>
                </c:pt>
                <c:pt idx="3120">
                  <c:v>40804.520833333336</c:v>
                </c:pt>
                <c:pt idx="3121">
                  <c:v>40804.541666666599</c:v>
                </c:pt>
                <c:pt idx="3122">
                  <c:v>40804.5625</c:v>
                </c:pt>
                <c:pt idx="3123">
                  <c:v>40804.583333333336</c:v>
                </c:pt>
                <c:pt idx="3124">
                  <c:v>40804.604166666599</c:v>
                </c:pt>
                <c:pt idx="3125">
                  <c:v>40804.624999999993</c:v>
                </c:pt>
                <c:pt idx="3126">
                  <c:v>40804.645833333336</c:v>
                </c:pt>
                <c:pt idx="3127">
                  <c:v>40804.666666666599</c:v>
                </c:pt>
                <c:pt idx="3128">
                  <c:v>40804.6875</c:v>
                </c:pt>
                <c:pt idx="3129">
                  <c:v>40804.708333333336</c:v>
                </c:pt>
                <c:pt idx="3130">
                  <c:v>40804.72916666657</c:v>
                </c:pt>
                <c:pt idx="3131">
                  <c:v>40804.75</c:v>
                </c:pt>
                <c:pt idx="3132">
                  <c:v>40804.770833333336</c:v>
                </c:pt>
                <c:pt idx="3133">
                  <c:v>40804.79166666657</c:v>
                </c:pt>
                <c:pt idx="3134">
                  <c:v>40804.812500000051</c:v>
                </c:pt>
                <c:pt idx="3135">
                  <c:v>40804.833333333336</c:v>
                </c:pt>
                <c:pt idx="3136">
                  <c:v>40804.854166666664</c:v>
                </c:pt>
                <c:pt idx="3137">
                  <c:v>40804.875</c:v>
                </c:pt>
                <c:pt idx="3138">
                  <c:v>40804.895833333336</c:v>
                </c:pt>
                <c:pt idx="3139">
                  <c:v>40804.916666666664</c:v>
                </c:pt>
                <c:pt idx="3140">
                  <c:v>40804.9375</c:v>
                </c:pt>
                <c:pt idx="3141">
                  <c:v>40804.958333333343</c:v>
                </c:pt>
                <c:pt idx="3142">
                  <c:v>40804.979166666599</c:v>
                </c:pt>
                <c:pt idx="3143">
                  <c:v>40805</c:v>
                </c:pt>
                <c:pt idx="3144">
                  <c:v>40805.020833333336</c:v>
                </c:pt>
                <c:pt idx="3145">
                  <c:v>40805.041666666599</c:v>
                </c:pt>
                <c:pt idx="3146">
                  <c:v>40805.0625</c:v>
                </c:pt>
                <c:pt idx="3147">
                  <c:v>40805.083333333336</c:v>
                </c:pt>
                <c:pt idx="3148">
                  <c:v>40805.104166666599</c:v>
                </c:pt>
                <c:pt idx="3149">
                  <c:v>40805.124999999993</c:v>
                </c:pt>
                <c:pt idx="3150">
                  <c:v>40805.145833333336</c:v>
                </c:pt>
                <c:pt idx="3151">
                  <c:v>40805.166666666599</c:v>
                </c:pt>
                <c:pt idx="3152">
                  <c:v>40805.1875</c:v>
                </c:pt>
                <c:pt idx="3153">
                  <c:v>40805.208333333336</c:v>
                </c:pt>
                <c:pt idx="3154">
                  <c:v>40805.22916666657</c:v>
                </c:pt>
                <c:pt idx="3155">
                  <c:v>40805.25</c:v>
                </c:pt>
                <c:pt idx="3156">
                  <c:v>40805.270833333336</c:v>
                </c:pt>
                <c:pt idx="3157">
                  <c:v>40805.29166666657</c:v>
                </c:pt>
                <c:pt idx="3158">
                  <c:v>40805.312500000051</c:v>
                </c:pt>
                <c:pt idx="3159">
                  <c:v>40805.333333333336</c:v>
                </c:pt>
                <c:pt idx="3160">
                  <c:v>40805.354166666664</c:v>
                </c:pt>
                <c:pt idx="3161">
                  <c:v>40805.375</c:v>
                </c:pt>
                <c:pt idx="3162">
                  <c:v>40805.395833333336</c:v>
                </c:pt>
                <c:pt idx="3163">
                  <c:v>40805.416666666664</c:v>
                </c:pt>
                <c:pt idx="3164">
                  <c:v>40805.4375</c:v>
                </c:pt>
                <c:pt idx="3165">
                  <c:v>40805.458333333343</c:v>
                </c:pt>
                <c:pt idx="3166">
                  <c:v>40805.479166666599</c:v>
                </c:pt>
                <c:pt idx="3167">
                  <c:v>40805.5</c:v>
                </c:pt>
                <c:pt idx="3168">
                  <c:v>40805.520833333336</c:v>
                </c:pt>
                <c:pt idx="3169">
                  <c:v>40805.541666666599</c:v>
                </c:pt>
                <c:pt idx="3170">
                  <c:v>40805.5625</c:v>
                </c:pt>
                <c:pt idx="3171">
                  <c:v>40805.583333333336</c:v>
                </c:pt>
                <c:pt idx="3172">
                  <c:v>40805.604166666599</c:v>
                </c:pt>
                <c:pt idx="3173">
                  <c:v>40805.624999999993</c:v>
                </c:pt>
                <c:pt idx="3174">
                  <c:v>40805.645833333336</c:v>
                </c:pt>
                <c:pt idx="3175">
                  <c:v>40805.666666666599</c:v>
                </c:pt>
                <c:pt idx="3176">
                  <c:v>40805.6875</c:v>
                </c:pt>
                <c:pt idx="3177">
                  <c:v>40805.708333333336</c:v>
                </c:pt>
                <c:pt idx="3178">
                  <c:v>40805.72916666657</c:v>
                </c:pt>
                <c:pt idx="3179">
                  <c:v>40805.75</c:v>
                </c:pt>
                <c:pt idx="3180">
                  <c:v>40805.770833333336</c:v>
                </c:pt>
                <c:pt idx="3181">
                  <c:v>40805.79166666657</c:v>
                </c:pt>
                <c:pt idx="3182">
                  <c:v>40805.812500000051</c:v>
                </c:pt>
                <c:pt idx="3183">
                  <c:v>40805.833333333336</c:v>
                </c:pt>
                <c:pt idx="3184">
                  <c:v>40805.854166666664</c:v>
                </c:pt>
                <c:pt idx="3185">
                  <c:v>40805.875</c:v>
                </c:pt>
                <c:pt idx="3186">
                  <c:v>40805.895833333336</c:v>
                </c:pt>
                <c:pt idx="3187">
                  <c:v>40805.916666666664</c:v>
                </c:pt>
                <c:pt idx="3188">
                  <c:v>40805.9375</c:v>
                </c:pt>
                <c:pt idx="3189">
                  <c:v>40805.958333333343</c:v>
                </c:pt>
                <c:pt idx="3190">
                  <c:v>40805.979166666599</c:v>
                </c:pt>
                <c:pt idx="3191">
                  <c:v>40806</c:v>
                </c:pt>
                <c:pt idx="3192">
                  <c:v>40806.020833333336</c:v>
                </c:pt>
                <c:pt idx="3193">
                  <c:v>40806.041666666599</c:v>
                </c:pt>
                <c:pt idx="3194">
                  <c:v>40806.0625</c:v>
                </c:pt>
                <c:pt idx="3195">
                  <c:v>40806.083333333336</c:v>
                </c:pt>
                <c:pt idx="3196">
                  <c:v>40806.104166666599</c:v>
                </c:pt>
                <c:pt idx="3197">
                  <c:v>40806.124999999993</c:v>
                </c:pt>
                <c:pt idx="3198">
                  <c:v>40806.145833333336</c:v>
                </c:pt>
                <c:pt idx="3199">
                  <c:v>40806.166666666599</c:v>
                </c:pt>
                <c:pt idx="3200">
                  <c:v>40806.1875</c:v>
                </c:pt>
                <c:pt idx="3201">
                  <c:v>40806.208333333336</c:v>
                </c:pt>
                <c:pt idx="3202">
                  <c:v>40806.22916666657</c:v>
                </c:pt>
                <c:pt idx="3203">
                  <c:v>40806.25</c:v>
                </c:pt>
                <c:pt idx="3204">
                  <c:v>40806.270833333336</c:v>
                </c:pt>
                <c:pt idx="3205">
                  <c:v>40806.29166666657</c:v>
                </c:pt>
                <c:pt idx="3206">
                  <c:v>40806.312500000051</c:v>
                </c:pt>
                <c:pt idx="3207">
                  <c:v>40806.333333333336</c:v>
                </c:pt>
                <c:pt idx="3208">
                  <c:v>40806.354166666664</c:v>
                </c:pt>
                <c:pt idx="3209">
                  <c:v>40806.375</c:v>
                </c:pt>
                <c:pt idx="3210">
                  <c:v>40806.395833333336</c:v>
                </c:pt>
                <c:pt idx="3211">
                  <c:v>40806.416666666664</c:v>
                </c:pt>
                <c:pt idx="3212">
                  <c:v>40806.4375</c:v>
                </c:pt>
                <c:pt idx="3213">
                  <c:v>40806.458333333343</c:v>
                </c:pt>
                <c:pt idx="3214">
                  <c:v>40806.479166666599</c:v>
                </c:pt>
                <c:pt idx="3215">
                  <c:v>40806.5</c:v>
                </c:pt>
                <c:pt idx="3216">
                  <c:v>40806.520833333336</c:v>
                </c:pt>
                <c:pt idx="3217">
                  <c:v>40806.541666666599</c:v>
                </c:pt>
                <c:pt idx="3218">
                  <c:v>40806.5625</c:v>
                </c:pt>
                <c:pt idx="3219">
                  <c:v>40806.583333333336</c:v>
                </c:pt>
                <c:pt idx="3220">
                  <c:v>40806.604166666599</c:v>
                </c:pt>
                <c:pt idx="3221">
                  <c:v>40806.624999999993</c:v>
                </c:pt>
                <c:pt idx="3222">
                  <c:v>40806.645833333336</c:v>
                </c:pt>
                <c:pt idx="3223">
                  <c:v>40806.666666666599</c:v>
                </c:pt>
                <c:pt idx="3224">
                  <c:v>40806.6875</c:v>
                </c:pt>
                <c:pt idx="3225">
                  <c:v>40806.708333333336</c:v>
                </c:pt>
                <c:pt idx="3226">
                  <c:v>40806.72916666657</c:v>
                </c:pt>
                <c:pt idx="3227">
                  <c:v>40806.75</c:v>
                </c:pt>
                <c:pt idx="3228">
                  <c:v>40806.770833333336</c:v>
                </c:pt>
                <c:pt idx="3229">
                  <c:v>40806.79166666657</c:v>
                </c:pt>
                <c:pt idx="3230">
                  <c:v>40806.812500000051</c:v>
                </c:pt>
                <c:pt idx="3231">
                  <c:v>40806.833333333336</c:v>
                </c:pt>
                <c:pt idx="3232">
                  <c:v>40806.854166666664</c:v>
                </c:pt>
                <c:pt idx="3233">
                  <c:v>40806.875</c:v>
                </c:pt>
                <c:pt idx="3234">
                  <c:v>40806.895833333336</c:v>
                </c:pt>
                <c:pt idx="3235">
                  <c:v>40806.916666666664</c:v>
                </c:pt>
                <c:pt idx="3236">
                  <c:v>40806.9375</c:v>
                </c:pt>
                <c:pt idx="3237">
                  <c:v>40806.958333333343</c:v>
                </c:pt>
                <c:pt idx="3238">
                  <c:v>40806.979166666599</c:v>
                </c:pt>
                <c:pt idx="3239">
                  <c:v>40807</c:v>
                </c:pt>
                <c:pt idx="3240">
                  <c:v>40807.020833333336</c:v>
                </c:pt>
                <c:pt idx="3241">
                  <c:v>40807.041666666599</c:v>
                </c:pt>
                <c:pt idx="3242">
                  <c:v>40807.0625</c:v>
                </c:pt>
                <c:pt idx="3243">
                  <c:v>40807.083333333336</c:v>
                </c:pt>
                <c:pt idx="3244">
                  <c:v>40807.104166666599</c:v>
                </c:pt>
                <c:pt idx="3245">
                  <c:v>40807.124999999993</c:v>
                </c:pt>
                <c:pt idx="3246">
                  <c:v>40807.145833333336</c:v>
                </c:pt>
                <c:pt idx="3247">
                  <c:v>40807.166666666599</c:v>
                </c:pt>
                <c:pt idx="3248">
                  <c:v>40807.1875</c:v>
                </c:pt>
                <c:pt idx="3249">
                  <c:v>40807.208333333336</c:v>
                </c:pt>
                <c:pt idx="3250">
                  <c:v>40807.22916666657</c:v>
                </c:pt>
                <c:pt idx="3251">
                  <c:v>40807.25</c:v>
                </c:pt>
                <c:pt idx="3252">
                  <c:v>40807.270833333336</c:v>
                </c:pt>
                <c:pt idx="3253">
                  <c:v>40807.29166666657</c:v>
                </c:pt>
                <c:pt idx="3254">
                  <c:v>40807.312500000051</c:v>
                </c:pt>
                <c:pt idx="3255">
                  <c:v>40807.333333333336</c:v>
                </c:pt>
                <c:pt idx="3256">
                  <c:v>40807.354166666664</c:v>
                </c:pt>
                <c:pt idx="3257">
                  <c:v>40807.375</c:v>
                </c:pt>
                <c:pt idx="3258">
                  <c:v>40807.395833333336</c:v>
                </c:pt>
                <c:pt idx="3259">
                  <c:v>40807.416666666664</c:v>
                </c:pt>
                <c:pt idx="3260">
                  <c:v>40807.4375</c:v>
                </c:pt>
                <c:pt idx="3261">
                  <c:v>40807.458333333343</c:v>
                </c:pt>
                <c:pt idx="3262">
                  <c:v>40807.479166666599</c:v>
                </c:pt>
                <c:pt idx="3263">
                  <c:v>40807.5</c:v>
                </c:pt>
                <c:pt idx="3264">
                  <c:v>40807.520833333336</c:v>
                </c:pt>
                <c:pt idx="3265">
                  <c:v>40807.541666666599</c:v>
                </c:pt>
                <c:pt idx="3266">
                  <c:v>40807.5625</c:v>
                </c:pt>
                <c:pt idx="3267">
                  <c:v>40807.583333333336</c:v>
                </c:pt>
                <c:pt idx="3268">
                  <c:v>40807.604166666599</c:v>
                </c:pt>
                <c:pt idx="3269">
                  <c:v>40807.624999999993</c:v>
                </c:pt>
                <c:pt idx="3270">
                  <c:v>40807.645833333336</c:v>
                </c:pt>
                <c:pt idx="3271">
                  <c:v>40807.666666666599</c:v>
                </c:pt>
                <c:pt idx="3272">
                  <c:v>40807.6875</c:v>
                </c:pt>
                <c:pt idx="3273">
                  <c:v>40807.708333333336</c:v>
                </c:pt>
                <c:pt idx="3274">
                  <c:v>40807.72916666657</c:v>
                </c:pt>
                <c:pt idx="3275">
                  <c:v>40807.75</c:v>
                </c:pt>
                <c:pt idx="3276">
                  <c:v>40807.770833333336</c:v>
                </c:pt>
                <c:pt idx="3277">
                  <c:v>40807.79166666657</c:v>
                </c:pt>
                <c:pt idx="3278">
                  <c:v>40807.812500000051</c:v>
                </c:pt>
                <c:pt idx="3279">
                  <c:v>40807.833333333336</c:v>
                </c:pt>
                <c:pt idx="3280">
                  <c:v>40807.854166666664</c:v>
                </c:pt>
                <c:pt idx="3281">
                  <c:v>40807.875</c:v>
                </c:pt>
                <c:pt idx="3282">
                  <c:v>40807.895833333336</c:v>
                </c:pt>
                <c:pt idx="3283">
                  <c:v>40807.916666666664</c:v>
                </c:pt>
                <c:pt idx="3284">
                  <c:v>40807.9375</c:v>
                </c:pt>
                <c:pt idx="3285">
                  <c:v>40807.958333333343</c:v>
                </c:pt>
                <c:pt idx="3286">
                  <c:v>40807.979166666599</c:v>
                </c:pt>
                <c:pt idx="3287">
                  <c:v>40808</c:v>
                </c:pt>
                <c:pt idx="3288">
                  <c:v>40808.020833333336</c:v>
                </c:pt>
                <c:pt idx="3289">
                  <c:v>40808.041666666599</c:v>
                </c:pt>
                <c:pt idx="3290">
                  <c:v>40808.0625</c:v>
                </c:pt>
                <c:pt idx="3291">
                  <c:v>40808.083333333336</c:v>
                </c:pt>
                <c:pt idx="3292">
                  <c:v>40808.104166666599</c:v>
                </c:pt>
                <c:pt idx="3293">
                  <c:v>40808.124999999993</c:v>
                </c:pt>
                <c:pt idx="3294">
                  <c:v>40808.145833333336</c:v>
                </c:pt>
                <c:pt idx="3295">
                  <c:v>40808.166666666599</c:v>
                </c:pt>
                <c:pt idx="3296">
                  <c:v>40808.1875</c:v>
                </c:pt>
                <c:pt idx="3297">
                  <c:v>40808.208333333336</c:v>
                </c:pt>
                <c:pt idx="3298">
                  <c:v>40808.22916666657</c:v>
                </c:pt>
                <c:pt idx="3299">
                  <c:v>40808.25</c:v>
                </c:pt>
                <c:pt idx="3300">
                  <c:v>40808.270833333336</c:v>
                </c:pt>
                <c:pt idx="3301">
                  <c:v>40808.29166666657</c:v>
                </c:pt>
                <c:pt idx="3302">
                  <c:v>40808.312500000051</c:v>
                </c:pt>
                <c:pt idx="3303">
                  <c:v>40808.333333333336</c:v>
                </c:pt>
                <c:pt idx="3304">
                  <c:v>40808.354166666664</c:v>
                </c:pt>
                <c:pt idx="3305">
                  <c:v>40808.375</c:v>
                </c:pt>
                <c:pt idx="3306">
                  <c:v>40808.395833333336</c:v>
                </c:pt>
                <c:pt idx="3307">
                  <c:v>40808.416666666664</c:v>
                </c:pt>
                <c:pt idx="3308">
                  <c:v>40808.4375</c:v>
                </c:pt>
                <c:pt idx="3309">
                  <c:v>40808.458333333343</c:v>
                </c:pt>
                <c:pt idx="3310">
                  <c:v>40808.479166666599</c:v>
                </c:pt>
                <c:pt idx="3311">
                  <c:v>40808.5</c:v>
                </c:pt>
                <c:pt idx="3312">
                  <c:v>40808.520833333336</c:v>
                </c:pt>
                <c:pt idx="3313">
                  <c:v>40808.541666666599</c:v>
                </c:pt>
                <c:pt idx="3314">
                  <c:v>40808.5625</c:v>
                </c:pt>
                <c:pt idx="3315">
                  <c:v>40808.583333333336</c:v>
                </c:pt>
                <c:pt idx="3316">
                  <c:v>40808.604166666599</c:v>
                </c:pt>
                <c:pt idx="3317">
                  <c:v>40808.624999999993</c:v>
                </c:pt>
                <c:pt idx="3318">
                  <c:v>40808.645833333336</c:v>
                </c:pt>
                <c:pt idx="3319">
                  <c:v>40808.666666666599</c:v>
                </c:pt>
                <c:pt idx="3320">
                  <c:v>40808.6875</c:v>
                </c:pt>
                <c:pt idx="3321">
                  <c:v>40808.708333333336</c:v>
                </c:pt>
                <c:pt idx="3322">
                  <c:v>40808.72916666657</c:v>
                </c:pt>
                <c:pt idx="3323">
                  <c:v>40808.75</c:v>
                </c:pt>
                <c:pt idx="3324">
                  <c:v>40808.770833333336</c:v>
                </c:pt>
                <c:pt idx="3325">
                  <c:v>40808.79166666657</c:v>
                </c:pt>
                <c:pt idx="3326">
                  <c:v>40808.812500000051</c:v>
                </c:pt>
                <c:pt idx="3327">
                  <c:v>40808.833333333336</c:v>
                </c:pt>
                <c:pt idx="3328">
                  <c:v>40808.854166666664</c:v>
                </c:pt>
                <c:pt idx="3329">
                  <c:v>40808.875</c:v>
                </c:pt>
                <c:pt idx="3330">
                  <c:v>40808.895833333336</c:v>
                </c:pt>
                <c:pt idx="3331">
                  <c:v>40808.916666666664</c:v>
                </c:pt>
                <c:pt idx="3332">
                  <c:v>40808.9375</c:v>
                </c:pt>
                <c:pt idx="3333">
                  <c:v>40808.958333333343</c:v>
                </c:pt>
                <c:pt idx="3334">
                  <c:v>40808.979166666599</c:v>
                </c:pt>
                <c:pt idx="3335">
                  <c:v>40809</c:v>
                </c:pt>
                <c:pt idx="3336">
                  <c:v>40809.020833333336</c:v>
                </c:pt>
                <c:pt idx="3337">
                  <c:v>40809.041666666599</c:v>
                </c:pt>
                <c:pt idx="3338">
                  <c:v>40809.0625</c:v>
                </c:pt>
                <c:pt idx="3339">
                  <c:v>40809.083333333336</c:v>
                </c:pt>
                <c:pt idx="3340">
                  <c:v>40809.104166666599</c:v>
                </c:pt>
                <c:pt idx="3341">
                  <c:v>40809.124999999993</c:v>
                </c:pt>
                <c:pt idx="3342">
                  <c:v>40809.145833333336</c:v>
                </c:pt>
                <c:pt idx="3343">
                  <c:v>40809.166666666599</c:v>
                </c:pt>
                <c:pt idx="3344">
                  <c:v>40809.1875</c:v>
                </c:pt>
                <c:pt idx="3345">
                  <c:v>40809.208333333336</c:v>
                </c:pt>
                <c:pt idx="3346">
                  <c:v>40809.22916666657</c:v>
                </c:pt>
                <c:pt idx="3347">
                  <c:v>40809.25</c:v>
                </c:pt>
                <c:pt idx="3348">
                  <c:v>40809.270833333336</c:v>
                </c:pt>
                <c:pt idx="3349">
                  <c:v>40809.29166666657</c:v>
                </c:pt>
                <c:pt idx="3350">
                  <c:v>40809.312500000051</c:v>
                </c:pt>
                <c:pt idx="3351">
                  <c:v>40809.333333333336</c:v>
                </c:pt>
                <c:pt idx="3352">
                  <c:v>40809.354166666664</c:v>
                </c:pt>
                <c:pt idx="3353">
                  <c:v>40809.375</c:v>
                </c:pt>
                <c:pt idx="3354">
                  <c:v>40809.395833333336</c:v>
                </c:pt>
                <c:pt idx="3355">
                  <c:v>40809.416666666664</c:v>
                </c:pt>
                <c:pt idx="3356">
                  <c:v>40809.4375</c:v>
                </c:pt>
                <c:pt idx="3357">
                  <c:v>40809.458333333343</c:v>
                </c:pt>
                <c:pt idx="3358">
                  <c:v>40809.479166666599</c:v>
                </c:pt>
                <c:pt idx="3359">
                  <c:v>40809.5</c:v>
                </c:pt>
                <c:pt idx="3360">
                  <c:v>40809.520833333336</c:v>
                </c:pt>
                <c:pt idx="3361">
                  <c:v>40809.541666666599</c:v>
                </c:pt>
                <c:pt idx="3362">
                  <c:v>40809.5625</c:v>
                </c:pt>
                <c:pt idx="3363">
                  <c:v>40809.583333333336</c:v>
                </c:pt>
                <c:pt idx="3364">
                  <c:v>40809.604166666599</c:v>
                </c:pt>
                <c:pt idx="3365">
                  <c:v>40809.624999999993</c:v>
                </c:pt>
                <c:pt idx="3366">
                  <c:v>40809.645833333336</c:v>
                </c:pt>
                <c:pt idx="3367">
                  <c:v>40809.666666666599</c:v>
                </c:pt>
                <c:pt idx="3368">
                  <c:v>40809.6875</c:v>
                </c:pt>
                <c:pt idx="3369">
                  <c:v>40809.708333333336</c:v>
                </c:pt>
                <c:pt idx="3370">
                  <c:v>40809.72916666657</c:v>
                </c:pt>
                <c:pt idx="3371">
                  <c:v>40809.75</c:v>
                </c:pt>
                <c:pt idx="3372">
                  <c:v>40809.770833333336</c:v>
                </c:pt>
                <c:pt idx="3373">
                  <c:v>40809.79166666657</c:v>
                </c:pt>
                <c:pt idx="3374">
                  <c:v>40809.812500000051</c:v>
                </c:pt>
                <c:pt idx="3375">
                  <c:v>40809.833333333336</c:v>
                </c:pt>
                <c:pt idx="3376">
                  <c:v>40809.854166666664</c:v>
                </c:pt>
                <c:pt idx="3377">
                  <c:v>40809.875</c:v>
                </c:pt>
                <c:pt idx="3378">
                  <c:v>40809.895833333336</c:v>
                </c:pt>
                <c:pt idx="3379">
                  <c:v>40809.916666666664</c:v>
                </c:pt>
                <c:pt idx="3380">
                  <c:v>40809.9375</c:v>
                </c:pt>
                <c:pt idx="3381">
                  <c:v>40809.958333333343</c:v>
                </c:pt>
                <c:pt idx="3382">
                  <c:v>40809.979166666599</c:v>
                </c:pt>
                <c:pt idx="3383">
                  <c:v>40810</c:v>
                </c:pt>
                <c:pt idx="3384">
                  <c:v>40810.020833333336</c:v>
                </c:pt>
                <c:pt idx="3385">
                  <c:v>40810.041666666599</c:v>
                </c:pt>
                <c:pt idx="3386">
                  <c:v>40810.0625</c:v>
                </c:pt>
                <c:pt idx="3387">
                  <c:v>40810.083333333336</c:v>
                </c:pt>
                <c:pt idx="3388">
                  <c:v>40810.104166666599</c:v>
                </c:pt>
                <c:pt idx="3389">
                  <c:v>40810.124999999993</c:v>
                </c:pt>
                <c:pt idx="3390">
                  <c:v>40810.145833333336</c:v>
                </c:pt>
                <c:pt idx="3391">
                  <c:v>40810.166666666599</c:v>
                </c:pt>
                <c:pt idx="3392">
                  <c:v>40810.1875</c:v>
                </c:pt>
                <c:pt idx="3393">
                  <c:v>40810.208333333336</c:v>
                </c:pt>
                <c:pt idx="3394">
                  <c:v>40810.22916666657</c:v>
                </c:pt>
                <c:pt idx="3395">
                  <c:v>40810.25</c:v>
                </c:pt>
                <c:pt idx="3396">
                  <c:v>40810.270833333336</c:v>
                </c:pt>
                <c:pt idx="3397">
                  <c:v>40810.29166666657</c:v>
                </c:pt>
                <c:pt idx="3398">
                  <c:v>40810.312500000051</c:v>
                </c:pt>
                <c:pt idx="3399">
                  <c:v>40810.333333333336</c:v>
                </c:pt>
                <c:pt idx="3400">
                  <c:v>40810.354166666664</c:v>
                </c:pt>
                <c:pt idx="3401">
                  <c:v>40810.375</c:v>
                </c:pt>
                <c:pt idx="3402">
                  <c:v>40810.395833333336</c:v>
                </c:pt>
                <c:pt idx="3403">
                  <c:v>40810.416666666664</c:v>
                </c:pt>
                <c:pt idx="3404">
                  <c:v>40810.4375</c:v>
                </c:pt>
                <c:pt idx="3405">
                  <c:v>40810.458333333343</c:v>
                </c:pt>
                <c:pt idx="3406">
                  <c:v>40810.479166666599</c:v>
                </c:pt>
                <c:pt idx="3407">
                  <c:v>40810.5</c:v>
                </c:pt>
                <c:pt idx="3408">
                  <c:v>40810.520833333336</c:v>
                </c:pt>
                <c:pt idx="3409">
                  <c:v>40810.541666666599</c:v>
                </c:pt>
                <c:pt idx="3410">
                  <c:v>40810.5625</c:v>
                </c:pt>
                <c:pt idx="3411">
                  <c:v>40810.583333333336</c:v>
                </c:pt>
                <c:pt idx="3412">
                  <c:v>40810.604166666599</c:v>
                </c:pt>
                <c:pt idx="3413">
                  <c:v>40810.624999999993</c:v>
                </c:pt>
                <c:pt idx="3414">
                  <c:v>40810.645833333336</c:v>
                </c:pt>
                <c:pt idx="3415">
                  <c:v>40810.666666666599</c:v>
                </c:pt>
                <c:pt idx="3416">
                  <c:v>40810.6875</c:v>
                </c:pt>
                <c:pt idx="3417">
                  <c:v>40810.708333333336</c:v>
                </c:pt>
                <c:pt idx="3418">
                  <c:v>40810.72916666657</c:v>
                </c:pt>
                <c:pt idx="3419">
                  <c:v>40810.75</c:v>
                </c:pt>
                <c:pt idx="3420">
                  <c:v>40810.770833333336</c:v>
                </c:pt>
                <c:pt idx="3421">
                  <c:v>40810.79166666657</c:v>
                </c:pt>
                <c:pt idx="3422">
                  <c:v>40810.812500000051</c:v>
                </c:pt>
                <c:pt idx="3423">
                  <c:v>40810.833333333336</c:v>
                </c:pt>
                <c:pt idx="3424">
                  <c:v>40810.854166666664</c:v>
                </c:pt>
                <c:pt idx="3425">
                  <c:v>40810.875</c:v>
                </c:pt>
                <c:pt idx="3426">
                  <c:v>40810.895833333336</c:v>
                </c:pt>
                <c:pt idx="3427">
                  <c:v>40810.916666666664</c:v>
                </c:pt>
                <c:pt idx="3428">
                  <c:v>40810.9375</c:v>
                </c:pt>
                <c:pt idx="3429">
                  <c:v>40810.958333333343</c:v>
                </c:pt>
                <c:pt idx="3430">
                  <c:v>40810.979166666599</c:v>
                </c:pt>
                <c:pt idx="3431">
                  <c:v>40811</c:v>
                </c:pt>
                <c:pt idx="3432">
                  <c:v>40811.020833333336</c:v>
                </c:pt>
                <c:pt idx="3433">
                  <c:v>40811.041666666599</c:v>
                </c:pt>
                <c:pt idx="3434">
                  <c:v>40811.0625</c:v>
                </c:pt>
                <c:pt idx="3435">
                  <c:v>40811.083333333336</c:v>
                </c:pt>
                <c:pt idx="3436">
                  <c:v>40811.104166666599</c:v>
                </c:pt>
                <c:pt idx="3437">
                  <c:v>40811.124999999993</c:v>
                </c:pt>
                <c:pt idx="3438">
                  <c:v>40811.145833333336</c:v>
                </c:pt>
                <c:pt idx="3439">
                  <c:v>40811.166666666599</c:v>
                </c:pt>
                <c:pt idx="3440">
                  <c:v>40811.1875</c:v>
                </c:pt>
                <c:pt idx="3441">
                  <c:v>40811.208333333336</c:v>
                </c:pt>
                <c:pt idx="3442">
                  <c:v>40811.22916666657</c:v>
                </c:pt>
                <c:pt idx="3443">
                  <c:v>40811.25</c:v>
                </c:pt>
                <c:pt idx="3444">
                  <c:v>40811.270833333336</c:v>
                </c:pt>
                <c:pt idx="3445">
                  <c:v>40811.29166666657</c:v>
                </c:pt>
                <c:pt idx="3446">
                  <c:v>40811.312500000051</c:v>
                </c:pt>
                <c:pt idx="3447">
                  <c:v>40811.333333333336</c:v>
                </c:pt>
                <c:pt idx="3448">
                  <c:v>40811.354166666664</c:v>
                </c:pt>
                <c:pt idx="3449">
                  <c:v>40811.375</c:v>
                </c:pt>
                <c:pt idx="3450">
                  <c:v>40811.395833333336</c:v>
                </c:pt>
                <c:pt idx="3451">
                  <c:v>40811.416666666664</c:v>
                </c:pt>
                <c:pt idx="3452">
                  <c:v>40811.4375</c:v>
                </c:pt>
                <c:pt idx="3453">
                  <c:v>40811.458333333343</c:v>
                </c:pt>
                <c:pt idx="3454">
                  <c:v>40811.479166666599</c:v>
                </c:pt>
                <c:pt idx="3455">
                  <c:v>40811.5</c:v>
                </c:pt>
                <c:pt idx="3456">
                  <c:v>40811.520833333336</c:v>
                </c:pt>
                <c:pt idx="3457">
                  <c:v>40811.541666666599</c:v>
                </c:pt>
                <c:pt idx="3458">
                  <c:v>40811.5625</c:v>
                </c:pt>
                <c:pt idx="3459">
                  <c:v>40811.583333333336</c:v>
                </c:pt>
                <c:pt idx="3460">
                  <c:v>40811.604166666599</c:v>
                </c:pt>
                <c:pt idx="3461">
                  <c:v>40811.624999999993</c:v>
                </c:pt>
                <c:pt idx="3462">
                  <c:v>40811.645833333336</c:v>
                </c:pt>
                <c:pt idx="3463">
                  <c:v>40811.666666666599</c:v>
                </c:pt>
                <c:pt idx="3464">
                  <c:v>40811.6875</c:v>
                </c:pt>
                <c:pt idx="3465">
                  <c:v>40811.708333333336</c:v>
                </c:pt>
                <c:pt idx="3466">
                  <c:v>40811.72916666657</c:v>
                </c:pt>
                <c:pt idx="3467">
                  <c:v>40811.75</c:v>
                </c:pt>
                <c:pt idx="3468">
                  <c:v>40811.770833333336</c:v>
                </c:pt>
                <c:pt idx="3469">
                  <c:v>40811.79166666657</c:v>
                </c:pt>
                <c:pt idx="3470">
                  <c:v>40811.812500000051</c:v>
                </c:pt>
                <c:pt idx="3471">
                  <c:v>40811.833333333336</c:v>
                </c:pt>
                <c:pt idx="3472">
                  <c:v>40811.854166666664</c:v>
                </c:pt>
                <c:pt idx="3473">
                  <c:v>40811.875</c:v>
                </c:pt>
                <c:pt idx="3474">
                  <c:v>40811.895833333336</c:v>
                </c:pt>
                <c:pt idx="3475">
                  <c:v>40811.916666666664</c:v>
                </c:pt>
                <c:pt idx="3476">
                  <c:v>40811.9375</c:v>
                </c:pt>
                <c:pt idx="3477">
                  <c:v>40811.958333333343</c:v>
                </c:pt>
                <c:pt idx="3478">
                  <c:v>40811.979166666599</c:v>
                </c:pt>
                <c:pt idx="3479">
                  <c:v>40812</c:v>
                </c:pt>
                <c:pt idx="3480">
                  <c:v>40812.020833333336</c:v>
                </c:pt>
                <c:pt idx="3481">
                  <c:v>40812.041666666599</c:v>
                </c:pt>
                <c:pt idx="3482">
                  <c:v>40812.0625</c:v>
                </c:pt>
                <c:pt idx="3483">
                  <c:v>40812.083333333336</c:v>
                </c:pt>
                <c:pt idx="3484">
                  <c:v>40812.104166666599</c:v>
                </c:pt>
                <c:pt idx="3485">
                  <c:v>40812.124999999993</c:v>
                </c:pt>
                <c:pt idx="3486">
                  <c:v>40812.145833333336</c:v>
                </c:pt>
                <c:pt idx="3487">
                  <c:v>40812.166666666599</c:v>
                </c:pt>
                <c:pt idx="3488">
                  <c:v>40812.1875</c:v>
                </c:pt>
                <c:pt idx="3489">
                  <c:v>40812.208333333336</c:v>
                </c:pt>
                <c:pt idx="3490">
                  <c:v>40812.22916666657</c:v>
                </c:pt>
                <c:pt idx="3491">
                  <c:v>40812.25</c:v>
                </c:pt>
                <c:pt idx="3492">
                  <c:v>40812.270833333336</c:v>
                </c:pt>
                <c:pt idx="3493">
                  <c:v>40812.29166666657</c:v>
                </c:pt>
                <c:pt idx="3494">
                  <c:v>40812.312500000051</c:v>
                </c:pt>
                <c:pt idx="3495">
                  <c:v>40812.333333333336</c:v>
                </c:pt>
                <c:pt idx="3496">
                  <c:v>40812.354166666664</c:v>
                </c:pt>
                <c:pt idx="3497">
                  <c:v>40812.375</c:v>
                </c:pt>
                <c:pt idx="3498">
                  <c:v>40812.395833333336</c:v>
                </c:pt>
                <c:pt idx="3499">
                  <c:v>40812.416666666664</c:v>
                </c:pt>
                <c:pt idx="3500">
                  <c:v>40812.4375</c:v>
                </c:pt>
                <c:pt idx="3501">
                  <c:v>40812.458333333343</c:v>
                </c:pt>
                <c:pt idx="3502">
                  <c:v>40812.479166666599</c:v>
                </c:pt>
                <c:pt idx="3503">
                  <c:v>40812.5</c:v>
                </c:pt>
                <c:pt idx="3504">
                  <c:v>40812.520833333336</c:v>
                </c:pt>
                <c:pt idx="3505">
                  <c:v>40812.541666666599</c:v>
                </c:pt>
                <c:pt idx="3506">
                  <c:v>40812.5625</c:v>
                </c:pt>
                <c:pt idx="3507">
                  <c:v>40812.583333333336</c:v>
                </c:pt>
                <c:pt idx="3508">
                  <c:v>40812.604166666599</c:v>
                </c:pt>
                <c:pt idx="3509">
                  <c:v>40812.624999999993</c:v>
                </c:pt>
                <c:pt idx="3510">
                  <c:v>40812.645833333336</c:v>
                </c:pt>
                <c:pt idx="3511">
                  <c:v>40812.666666666599</c:v>
                </c:pt>
                <c:pt idx="3512">
                  <c:v>40812.6875</c:v>
                </c:pt>
                <c:pt idx="3513">
                  <c:v>40812.708333333336</c:v>
                </c:pt>
                <c:pt idx="3514">
                  <c:v>40812.72916666657</c:v>
                </c:pt>
                <c:pt idx="3515">
                  <c:v>40812.75</c:v>
                </c:pt>
                <c:pt idx="3516">
                  <c:v>40812.770833333336</c:v>
                </c:pt>
                <c:pt idx="3517">
                  <c:v>40812.79166666657</c:v>
                </c:pt>
                <c:pt idx="3518">
                  <c:v>40812.812500000051</c:v>
                </c:pt>
                <c:pt idx="3519">
                  <c:v>40812.833333333336</c:v>
                </c:pt>
                <c:pt idx="3520">
                  <c:v>40812.854166666664</c:v>
                </c:pt>
                <c:pt idx="3521">
                  <c:v>40812.875</c:v>
                </c:pt>
                <c:pt idx="3522">
                  <c:v>40812.895833333336</c:v>
                </c:pt>
                <c:pt idx="3523">
                  <c:v>40812.916666666664</c:v>
                </c:pt>
                <c:pt idx="3524">
                  <c:v>40812.9375</c:v>
                </c:pt>
                <c:pt idx="3525">
                  <c:v>40812.958333333343</c:v>
                </c:pt>
                <c:pt idx="3526">
                  <c:v>40812.979166666599</c:v>
                </c:pt>
                <c:pt idx="3527">
                  <c:v>40813</c:v>
                </c:pt>
                <c:pt idx="3528">
                  <c:v>40813.020833333336</c:v>
                </c:pt>
                <c:pt idx="3529">
                  <c:v>40813.041666666599</c:v>
                </c:pt>
                <c:pt idx="3530">
                  <c:v>40813.0625</c:v>
                </c:pt>
                <c:pt idx="3531">
                  <c:v>40813.083333333336</c:v>
                </c:pt>
                <c:pt idx="3532">
                  <c:v>40813.104166666599</c:v>
                </c:pt>
                <c:pt idx="3533">
                  <c:v>40813.124999999993</c:v>
                </c:pt>
                <c:pt idx="3534">
                  <c:v>40813.145833333336</c:v>
                </c:pt>
                <c:pt idx="3535">
                  <c:v>40813.166666666599</c:v>
                </c:pt>
                <c:pt idx="3536">
                  <c:v>40813.1875</c:v>
                </c:pt>
                <c:pt idx="3537">
                  <c:v>40813.208333333336</c:v>
                </c:pt>
                <c:pt idx="3538">
                  <c:v>40813.22916666657</c:v>
                </c:pt>
                <c:pt idx="3539">
                  <c:v>40813.25</c:v>
                </c:pt>
                <c:pt idx="3540">
                  <c:v>40813.270833333336</c:v>
                </c:pt>
                <c:pt idx="3541">
                  <c:v>40813.29166666657</c:v>
                </c:pt>
                <c:pt idx="3542">
                  <c:v>40813.312500000051</c:v>
                </c:pt>
                <c:pt idx="3543">
                  <c:v>40813.333333333336</c:v>
                </c:pt>
                <c:pt idx="3544">
                  <c:v>40813.354166666664</c:v>
                </c:pt>
                <c:pt idx="3545">
                  <c:v>40813.375</c:v>
                </c:pt>
                <c:pt idx="3546">
                  <c:v>40813.395833333336</c:v>
                </c:pt>
                <c:pt idx="3547">
                  <c:v>40813.416666666664</c:v>
                </c:pt>
                <c:pt idx="3548">
                  <c:v>40813.4375</c:v>
                </c:pt>
                <c:pt idx="3549">
                  <c:v>40813.458333333343</c:v>
                </c:pt>
                <c:pt idx="3550">
                  <c:v>40813.479166666599</c:v>
                </c:pt>
                <c:pt idx="3551">
                  <c:v>40813.5</c:v>
                </c:pt>
                <c:pt idx="3552">
                  <c:v>40813.520833333336</c:v>
                </c:pt>
                <c:pt idx="3553">
                  <c:v>40813.541666666599</c:v>
                </c:pt>
                <c:pt idx="3554">
                  <c:v>40813.5625</c:v>
                </c:pt>
                <c:pt idx="3555">
                  <c:v>40813.583333333336</c:v>
                </c:pt>
                <c:pt idx="3556">
                  <c:v>40813.604166666599</c:v>
                </c:pt>
                <c:pt idx="3557">
                  <c:v>40813.624999999993</c:v>
                </c:pt>
                <c:pt idx="3558">
                  <c:v>40813.645833333336</c:v>
                </c:pt>
                <c:pt idx="3559">
                  <c:v>40813.666666666599</c:v>
                </c:pt>
                <c:pt idx="3560">
                  <c:v>40813.6875</c:v>
                </c:pt>
                <c:pt idx="3561">
                  <c:v>40813.708333333336</c:v>
                </c:pt>
                <c:pt idx="3562">
                  <c:v>40813.72916666657</c:v>
                </c:pt>
                <c:pt idx="3563">
                  <c:v>40813.75</c:v>
                </c:pt>
                <c:pt idx="3564">
                  <c:v>40813.770833333336</c:v>
                </c:pt>
                <c:pt idx="3565">
                  <c:v>40813.79166666657</c:v>
                </c:pt>
                <c:pt idx="3566">
                  <c:v>40813.812500000051</c:v>
                </c:pt>
                <c:pt idx="3567">
                  <c:v>40813.833333333336</c:v>
                </c:pt>
                <c:pt idx="3568">
                  <c:v>40813.854166666664</c:v>
                </c:pt>
                <c:pt idx="3569">
                  <c:v>40813.875</c:v>
                </c:pt>
                <c:pt idx="3570">
                  <c:v>40813.895833333336</c:v>
                </c:pt>
                <c:pt idx="3571">
                  <c:v>40813.916666666664</c:v>
                </c:pt>
                <c:pt idx="3572">
                  <c:v>40813.9375</c:v>
                </c:pt>
                <c:pt idx="3573">
                  <c:v>40813.958333333343</c:v>
                </c:pt>
                <c:pt idx="3574">
                  <c:v>40813.979166666599</c:v>
                </c:pt>
                <c:pt idx="3575">
                  <c:v>40814</c:v>
                </c:pt>
                <c:pt idx="3576">
                  <c:v>40814.020833333336</c:v>
                </c:pt>
                <c:pt idx="3577">
                  <c:v>40814.041666666599</c:v>
                </c:pt>
                <c:pt idx="3578">
                  <c:v>40814.0625</c:v>
                </c:pt>
                <c:pt idx="3579">
                  <c:v>40814.083333333336</c:v>
                </c:pt>
                <c:pt idx="3580">
                  <c:v>40814.104166666599</c:v>
                </c:pt>
                <c:pt idx="3581">
                  <c:v>40814.124999999993</c:v>
                </c:pt>
                <c:pt idx="3582">
                  <c:v>40814.145833333336</c:v>
                </c:pt>
                <c:pt idx="3583">
                  <c:v>40814.166666666599</c:v>
                </c:pt>
                <c:pt idx="3584">
                  <c:v>40814.1875</c:v>
                </c:pt>
                <c:pt idx="3585">
                  <c:v>40814.208333333336</c:v>
                </c:pt>
                <c:pt idx="3586">
                  <c:v>40814.22916666657</c:v>
                </c:pt>
                <c:pt idx="3587">
                  <c:v>40814.25</c:v>
                </c:pt>
                <c:pt idx="3588">
                  <c:v>40814.270833333336</c:v>
                </c:pt>
                <c:pt idx="3589">
                  <c:v>40814.29166666657</c:v>
                </c:pt>
                <c:pt idx="3590">
                  <c:v>40814.312500000051</c:v>
                </c:pt>
                <c:pt idx="3591">
                  <c:v>40814.333333333336</c:v>
                </c:pt>
                <c:pt idx="3592">
                  <c:v>40814.354166666664</c:v>
                </c:pt>
                <c:pt idx="3593">
                  <c:v>40814.375</c:v>
                </c:pt>
                <c:pt idx="3594">
                  <c:v>40814.395833333336</c:v>
                </c:pt>
                <c:pt idx="3595">
                  <c:v>40814.416666666664</c:v>
                </c:pt>
                <c:pt idx="3596">
                  <c:v>40814.4375</c:v>
                </c:pt>
                <c:pt idx="3597">
                  <c:v>40814.458333333343</c:v>
                </c:pt>
                <c:pt idx="3598">
                  <c:v>40814.479166666599</c:v>
                </c:pt>
                <c:pt idx="3599">
                  <c:v>40814.5</c:v>
                </c:pt>
                <c:pt idx="3600">
                  <c:v>40814.520833333336</c:v>
                </c:pt>
                <c:pt idx="3601">
                  <c:v>40814.541666666599</c:v>
                </c:pt>
                <c:pt idx="3602">
                  <c:v>40814.5625</c:v>
                </c:pt>
                <c:pt idx="3603">
                  <c:v>40814.583333333336</c:v>
                </c:pt>
                <c:pt idx="3604">
                  <c:v>40814.604166666599</c:v>
                </c:pt>
                <c:pt idx="3605">
                  <c:v>40814.624999999993</c:v>
                </c:pt>
                <c:pt idx="3606">
                  <c:v>40814.645833333336</c:v>
                </c:pt>
                <c:pt idx="3607">
                  <c:v>40814.666666666599</c:v>
                </c:pt>
                <c:pt idx="3608">
                  <c:v>40814.6875</c:v>
                </c:pt>
                <c:pt idx="3609">
                  <c:v>40814.708333333336</c:v>
                </c:pt>
                <c:pt idx="3610">
                  <c:v>40814.72916666657</c:v>
                </c:pt>
                <c:pt idx="3611">
                  <c:v>40814.75</c:v>
                </c:pt>
                <c:pt idx="3612">
                  <c:v>40814.770833333336</c:v>
                </c:pt>
                <c:pt idx="3613">
                  <c:v>40814.79166666657</c:v>
                </c:pt>
                <c:pt idx="3614">
                  <c:v>40814.812500000051</c:v>
                </c:pt>
                <c:pt idx="3615">
                  <c:v>40814.833333333336</c:v>
                </c:pt>
                <c:pt idx="3616">
                  <c:v>40814.854166666664</c:v>
                </c:pt>
                <c:pt idx="3617">
                  <c:v>40814.875</c:v>
                </c:pt>
                <c:pt idx="3618">
                  <c:v>40814.895833333336</c:v>
                </c:pt>
                <c:pt idx="3619">
                  <c:v>40814.916666666664</c:v>
                </c:pt>
                <c:pt idx="3620">
                  <c:v>40814.9375</c:v>
                </c:pt>
                <c:pt idx="3621">
                  <c:v>40814.958333333343</c:v>
                </c:pt>
                <c:pt idx="3622">
                  <c:v>40814.979166666599</c:v>
                </c:pt>
                <c:pt idx="3623">
                  <c:v>40815</c:v>
                </c:pt>
                <c:pt idx="3624">
                  <c:v>40815.020833333336</c:v>
                </c:pt>
                <c:pt idx="3625">
                  <c:v>40815.041666666599</c:v>
                </c:pt>
                <c:pt idx="3626">
                  <c:v>40815.0625</c:v>
                </c:pt>
                <c:pt idx="3627">
                  <c:v>40815.083333333336</c:v>
                </c:pt>
                <c:pt idx="3628">
                  <c:v>40815.104166666599</c:v>
                </c:pt>
                <c:pt idx="3629">
                  <c:v>40815.124999999993</c:v>
                </c:pt>
                <c:pt idx="3630">
                  <c:v>40815.145833333336</c:v>
                </c:pt>
                <c:pt idx="3631">
                  <c:v>40815.166666666599</c:v>
                </c:pt>
                <c:pt idx="3632">
                  <c:v>40815.1875</c:v>
                </c:pt>
                <c:pt idx="3633">
                  <c:v>40815.208333333336</c:v>
                </c:pt>
                <c:pt idx="3634">
                  <c:v>40815.22916666657</c:v>
                </c:pt>
                <c:pt idx="3635">
                  <c:v>40815.25</c:v>
                </c:pt>
                <c:pt idx="3636">
                  <c:v>40815.270833333336</c:v>
                </c:pt>
                <c:pt idx="3637">
                  <c:v>40815.29166666657</c:v>
                </c:pt>
                <c:pt idx="3638">
                  <c:v>40815.312500000051</c:v>
                </c:pt>
                <c:pt idx="3639">
                  <c:v>40815.333333333336</c:v>
                </c:pt>
                <c:pt idx="3640">
                  <c:v>40815.354166666664</c:v>
                </c:pt>
                <c:pt idx="3641">
                  <c:v>40815.375</c:v>
                </c:pt>
                <c:pt idx="3642">
                  <c:v>40815.395833333336</c:v>
                </c:pt>
                <c:pt idx="3643">
                  <c:v>40815.416666666664</c:v>
                </c:pt>
                <c:pt idx="3644">
                  <c:v>40815.4375</c:v>
                </c:pt>
                <c:pt idx="3645">
                  <c:v>40815.458333333343</c:v>
                </c:pt>
                <c:pt idx="3646">
                  <c:v>40815.479166666599</c:v>
                </c:pt>
                <c:pt idx="3647">
                  <c:v>40815.5</c:v>
                </c:pt>
                <c:pt idx="3648">
                  <c:v>40815.520833333336</c:v>
                </c:pt>
                <c:pt idx="3649">
                  <c:v>40815.541666666599</c:v>
                </c:pt>
                <c:pt idx="3650">
                  <c:v>40815.5625</c:v>
                </c:pt>
                <c:pt idx="3651">
                  <c:v>40815.583333333336</c:v>
                </c:pt>
                <c:pt idx="3652">
                  <c:v>40815.604166666599</c:v>
                </c:pt>
                <c:pt idx="3653">
                  <c:v>40815.624999999993</c:v>
                </c:pt>
                <c:pt idx="3654">
                  <c:v>40815.645833333336</c:v>
                </c:pt>
                <c:pt idx="3655">
                  <c:v>40815.666666666599</c:v>
                </c:pt>
                <c:pt idx="3656">
                  <c:v>40815.6875</c:v>
                </c:pt>
                <c:pt idx="3657">
                  <c:v>40815.708333333336</c:v>
                </c:pt>
                <c:pt idx="3658">
                  <c:v>40815.72916666657</c:v>
                </c:pt>
                <c:pt idx="3659">
                  <c:v>40815.75</c:v>
                </c:pt>
                <c:pt idx="3660">
                  <c:v>40815.770833333336</c:v>
                </c:pt>
                <c:pt idx="3661">
                  <c:v>40815.79166666657</c:v>
                </c:pt>
                <c:pt idx="3662">
                  <c:v>40815.812500000051</c:v>
                </c:pt>
                <c:pt idx="3663">
                  <c:v>40815.833333333336</c:v>
                </c:pt>
                <c:pt idx="3664">
                  <c:v>40815.854166666664</c:v>
                </c:pt>
                <c:pt idx="3665">
                  <c:v>40815.875</c:v>
                </c:pt>
                <c:pt idx="3666">
                  <c:v>40815.895833333336</c:v>
                </c:pt>
                <c:pt idx="3667">
                  <c:v>40815.916666666664</c:v>
                </c:pt>
                <c:pt idx="3668">
                  <c:v>40815.9375</c:v>
                </c:pt>
                <c:pt idx="3669">
                  <c:v>40815.958333333343</c:v>
                </c:pt>
                <c:pt idx="3670">
                  <c:v>40815.979166666599</c:v>
                </c:pt>
                <c:pt idx="3671">
                  <c:v>40816</c:v>
                </c:pt>
                <c:pt idx="3672">
                  <c:v>40816.020833333336</c:v>
                </c:pt>
                <c:pt idx="3673">
                  <c:v>40816.041666666599</c:v>
                </c:pt>
                <c:pt idx="3674">
                  <c:v>40816.0625</c:v>
                </c:pt>
                <c:pt idx="3675">
                  <c:v>40816.083333333336</c:v>
                </c:pt>
                <c:pt idx="3676">
                  <c:v>40816.104166666599</c:v>
                </c:pt>
                <c:pt idx="3677">
                  <c:v>40816.124999999993</c:v>
                </c:pt>
                <c:pt idx="3678">
                  <c:v>40816.145833333336</c:v>
                </c:pt>
                <c:pt idx="3679">
                  <c:v>40816.166666666599</c:v>
                </c:pt>
                <c:pt idx="3680">
                  <c:v>40816.1875</c:v>
                </c:pt>
                <c:pt idx="3681">
                  <c:v>40816.208333333336</c:v>
                </c:pt>
                <c:pt idx="3682">
                  <c:v>40816.22916666657</c:v>
                </c:pt>
                <c:pt idx="3683">
                  <c:v>40816.25</c:v>
                </c:pt>
                <c:pt idx="3684">
                  <c:v>40816.270833333336</c:v>
                </c:pt>
                <c:pt idx="3685">
                  <c:v>40816.29166666657</c:v>
                </c:pt>
                <c:pt idx="3686">
                  <c:v>40816.312500000051</c:v>
                </c:pt>
                <c:pt idx="3687">
                  <c:v>40816.333333333336</c:v>
                </c:pt>
                <c:pt idx="3688">
                  <c:v>40816.354166666664</c:v>
                </c:pt>
                <c:pt idx="3689">
                  <c:v>40816.375</c:v>
                </c:pt>
                <c:pt idx="3690">
                  <c:v>40816.395833333336</c:v>
                </c:pt>
                <c:pt idx="3691">
                  <c:v>40816.416666666664</c:v>
                </c:pt>
                <c:pt idx="3692">
                  <c:v>40816.4375</c:v>
                </c:pt>
                <c:pt idx="3693">
                  <c:v>40816.458333333343</c:v>
                </c:pt>
                <c:pt idx="3694">
                  <c:v>40816.479166666599</c:v>
                </c:pt>
                <c:pt idx="3695">
                  <c:v>40816.5</c:v>
                </c:pt>
                <c:pt idx="3696">
                  <c:v>40816.520833333336</c:v>
                </c:pt>
                <c:pt idx="3697">
                  <c:v>40816.541666666599</c:v>
                </c:pt>
                <c:pt idx="3698">
                  <c:v>40816.5625</c:v>
                </c:pt>
                <c:pt idx="3699">
                  <c:v>40816.583333333336</c:v>
                </c:pt>
                <c:pt idx="3700">
                  <c:v>40816.604166666599</c:v>
                </c:pt>
                <c:pt idx="3701">
                  <c:v>40816.624999999993</c:v>
                </c:pt>
                <c:pt idx="3702">
                  <c:v>40816.645833333336</c:v>
                </c:pt>
                <c:pt idx="3703">
                  <c:v>40816.666666666599</c:v>
                </c:pt>
                <c:pt idx="3704">
                  <c:v>40816.6875</c:v>
                </c:pt>
                <c:pt idx="3705">
                  <c:v>40816.708333333336</c:v>
                </c:pt>
                <c:pt idx="3706">
                  <c:v>40816.72916666657</c:v>
                </c:pt>
                <c:pt idx="3707">
                  <c:v>40816.75</c:v>
                </c:pt>
                <c:pt idx="3708">
                  <c:v>40816.770833333336</c:v>
                </c:pt>
                <c:pt idx="3709">
                  <c:v>40816.79166666657</c:v>
                </c:pt>
                <c:pt idx="3710">
                  <c:v>40816.812500000051</c:v>
                </c:pt>
                <c:pt idx="3711">
                  <c:v>40816.833333333336</c:v>
                </c:pt>
                <c:pt idx="3712">
                  <c:v>40816.854166666664</c:v>
                </c:pt>
                <c:pt idx="3713">
                  <c:v>40816.875</c:v>
                </c:pt>
                <c:pt idx="3714">
                  <c:v>40816.895833333336</c:v>
                </c:pt>
                <c:pt idx="3715">
                  <c:v>40816.916666666664</c:v>
                </c:pt>
                <c:pt idx="3716">
                  <c:v>40816.9375</c:v>
                </c:pt>
                <c:pt idx="3717">
                  <c:v>40816.958333333343</c:v>
                </c:pt>
                <c:pt idx="3718">
                  <c:v>40816.979166666599</c:v>
                </c:pt>
                <c:pt idx="3719">
                  <c:v>40817</c:v>
                </c:pt>
                <c:pt idx="3720">
                  <c:v>40817.020833333336</c:v>
                </c:pt>
                <c:pt idx="3721">
                  <c:v>40817.041666666599</c:v>
                </c:pt>
                <c:pt idx="3722">
                  <c:v>40817.0625</c:v>
                </c:pt>
                <c:pt idx="3723">
                  <c:v>40817.083333333336</c:v>
                </c:pt>
                <c:pt idx="3724">
                  <c:v>40817.104166666599</c:v>
                </c:pt>
                <c:pt idx="3725">
                  <c:v>40817.124999999993</c:v>
                </c:pt>
                <c:pt idx="3726">
                  <c:v>40817.145833333336</c:v>
                </c:pt>
                <c:pt idx="3727">
                  <c:v>40817.166666666599</c:v>
                </c:pt>
                <c:pt idx="3728">
                  <c:v>40817.1875</c:v>
                </c:pt>
                <c:pt idx="3729">
                  <c:v>40817.208333333336</c:v>
                </c:pt>
                <c:pt idx="3730">
                  <c:v>40817.22916666657</c:v>
                </c:pt>
                <c:pt idx="3731">
                  <c:v>40817.25</c:v>
                </c:pt>
                <c:pt idx="3732">
                  <c:v>40817.270833333336</c:v>
                </c:pt>
                <c:pt idx="3733">
                  <c:v>40817.29166666657</c:v>
                </c:pt>
                <c:pt idx="3734">
                  <c:v>40817.312500000051</c:v>
                </c:pt>
                <c:pt idx="3735">
                  <c:v>40817.333333333336</c:v>
                </c:pt>
                <c:pt idx="3736">
                  <c:v>40817.354166666664</c:v>
                </c:pt>
                <c:pt idx="3737">
                  <c:v>40817.375</c:v>
                </c:pt>
                <c:pt idx="3738">
                  <c:v>40817.395833333336</c:v>
                </c:pt>
                <c:pt idx="3739">
                  <c:v>40817.416666666664</c:v>
                </c:pt>
                <c:pt idx="3740">
                  <c:v>40817.4375</c:v>
                </c:pt>
                <c:pt idx="3741">
                  <c:v>40817.458333333343</c:v>
                </c:pt>
                <c:pt idx="3742">
                  <c:v>40817.479166666599</c:v>
                </c:pt>
                <c:pt idx="3743">
                  <c:v>40817.5</c:v>
                </c:pt>
                <c:pt idx="3744">
                  <c:v>40817.520833333336</c:v>
                </c:pt>
                <c:pt idx="3745">
                  <c:v>40817.541666666599</c:v>
                </c:pt>
                <c:pt idx="3746">
                  <c:v>40817.5625</c:v>
                </c:pt>
                <c:pt idx="3747">
                  <c:v>40817.583333333336</c:v>
                </c:pt>
                <c:pt idx="3748">
                  <c:v>40817.604166666599</c:v>
                </c:pt>
                <c:pt idx="3749">
                  <c:v>40817.624999999993</c:v>
                </c:pt>
                <c:pt idx="3750">
                  <c:v>40817.645833333336</c:v>
                </c:pt>
                <c:pt idx="3751">
                  <c:v>40817.666666666599</c:v>
                </c:pt>
                <c:pt idx="3752">
                  <c:v>40817.6875</c:v>
                </c:pt>
                <c:pt idx="3753">
                  <c:v>40817.708333333336</c:v>
                </c:pt>
                <c:pt idx="3754">
                  <c:v>40817.72916666657</c:v>
                </c:pt>
                <c:pt idx="3755">
                  <c:v>40817.75</c:v>
                </c:pt>
                <c:pt idx="3756">
                  <c:v>40817.770833333336</c:v>
                </c:pt>
                <c:pt idx="3757">
                  <c:v>40817.79166666657</c:v>
                </c:pt>
                <c:pt idx="3758">
                  <c:v>40817.812500000051</c:v>
                </c:pt>
                <c:pt idx="3759">
                  <c:v>40817.833333333336</c:v>
                </c:pt>
                <c:pt idx="3760">
                  <c:v>40817.854166666664</c:v>
                </c:pt>
                <c:pt idx="3761">
                  <c:v>40817.875</c:v>
                </c:pt>
                <c:pt idx="3762">
                  <c:v>40817.895833333336</c:v>
                </c:pt>
                <c:pt idx="3763">
                  <c:v>40817.916666666664</c:v>
                </c:pt>
                <c:pt idx="3764">
                  <c:v>40817.9375</c:v>
                </c:pt>
                <c:pt idx="3765">
                  <c:v>40817.958333333343</c:v>
                </c:pt>
                <c:pt idx="3766">
                  <c:v>40817.979166666599</c:v>
                </c:pt>
                <c:pt idx="3767">
                  <c:v>40818</c:v>
                </c:pt>
                <c:pt idx="3768">
                  <c:v>40818.020833333336</c:v>
                </c:pt>
                <c:pt idx="3769">
                  <c:v>40818.041666666599</c:v>
                </c:pt>
                <c:pt idx="3770">
                  <c:v>40818.0625</c:v>
                </c:pt>
                <c:pt idx="3771">
                  <c:v>40818.083333333336</c:v>
                </c:pt>
                <c:pt idx="3772">
                  <c:v>40818.104166666599</c:v>
                </c:pt>
                <c:pt idx="3773">
                  <c:v>40818.124999999993</c:v>
                </c:pt>
                <c:pt idx="3774">
                  <c:v>40818.145833333336</c:v>
                </c:pt>
                <c:pt idx="3775">
                  <c:v>40818.166666666599</c:v>
                </c:pt>
                <c:pt idx="3776">
                  <c:v>40818.1875</c:v>
                </c:pt>
                <c:pt idx="3777">
                  <c:v>40818.208333333336</c:v>
                </c:pt>
                <c:pt idx="3778">
                  <c:v>40818.22916666657</c:v>
                </c:pt>
                <c:pt idx="3779">
                  <c:v>40818.25</c:v>
                </c:pt>
                <c:pt idx="3780">
                  <c:v>40818.270833333336</c:v>
                </c:pt>
                <c:pt idx="3781">
                  <c:v>40818.29166666657</c:v>
                </c:pt>
                <c:pt idx="3782">
                  <c:v>40818.312500000051</c:v>
                </c:pt>
                <c:pt idx="3783">
                  <c:v>40818.333333333336</c:v>
                </c:pt>
                <c:pt idx="3784">
                  <c:v>40818.354166666664</c:v>
                </c:pt>
                <c:pt idx="3785">
                  <c:v>40818.375</c:v>
                </c:pt>
                <c:pt idx="3786">
                  <c:v>40818.395833333336</c:v>
                </c:pt>
                <c:pt idx="3787">
                  <c:v>40818.416666666664</c:v>
                </c:pt>
                <c:pt idx="3788">
                  <c:v>40818.4375</c:v>
                </c:pt>
                <c:pt idx="3789">
                  <c:v>40818.458333333343</c:v>
                </c:pt>
                <c:pt idx="3790">
                  <c:v>40818.479166666599</c:v>
                </c:pt>
                <c:pt idx="3791">
                  <c:v>40818.5</c:v>
                </c:pt>
                <c:pt idx="3792">
                  <c:v>40818.520833333336</c:v>
                </c:pt>
                <c:pt idx="3793">
                  <c:v>40818.541666666599</c:v>
                </c:pt>
                <c:pt idx="3794">
                  <c:v>40818.5625</c:v>
                </c:pt>
                <c:pt idx="3795">
                  <c:v>40818.583333333336</c:v>
                </c:pt>
                <c:pt idx="3796">
                  <c:v>40818.604166666599</c:v>
                </c:pt>
                <c:pt idx="3797">
                  <c:v>40818.624999999993</c:v>
                </c:pt>
                <c:pt idx="3798">
                  <c:v>40818.645833333336</c:v>
                </c:pt>
                <c:pt idx="3799">
                  <c:v>40818.666666666599</c:v>
                </c:pt>
                <c:pt idx="3800">
                  <c:v>40818.6875</c:v>
                </c:pt>
                <c:pt idx="3801">
                  <c:v>40818.708333333336</c:v>
                </c:pt>
                <c:pt idx="3802">
                  <c:v>40818.72916666657</c:v>
                </c:pt>
                <c:pt idx="3803">
                  <c:v>40818.75</c:v>
                </c:pt>
                <c:pt idx="3804">
                  <c:v>40818.770833333336</c:v>
                </c:pt>
                <c:pt idx="3805">
                  <c:v>40818.79166666657</c:v>
                </c:pt>
                <c:pt idx="3806">
                  <c:v>40818.812500000051</c:v>
                </c:pt>
                <c:pt idx="3807">
                  <c:v>40818.833333333336</c:v>
                </c:pt>
                <c:pt idx="3808">
                  <c:v>40818.854166666664</c:v>
                </c:pt>
                <c:pt idx="3809">
                  <c:v>40818.875</c:v>
                </c:pt>
                <c:pt idx="3810">
                  <c:v>40818.895833333336</c:v>
                </c:pt>
                <c:pt idx="3811">
                  <c:v>40818.916666666664</c:v>
                </c:pt>
                <c:pt idx="3812">
                  <c:v>40818.9375</c:v>
                </c:pt>
                <c:pt idx="3813">
                  <c:v>40818.958333333343</c:v>
                </c:pt>
                <c:pt idx="3814">
                  <c:v>40818.979166666599</c:v>
                </c:pt>
                <c:pt idx="3815">
                  <c:v>40819</c:v>
                </c:pt>
                <c:pt idx="3816">
                  <c:v>40819.020833333336</c:v>
                </c:pt>
                <c:pt idx="3817">
                  <c:v>40819.041666666599</c:v>
                </c:pt>
                <c:pt idx="3818">
                  <c:v>40819.0625</c:v>
                </c:pt>
                <c:pt idx="3819">
                  <c:v>40819.083333333336</c:v>
                </c:pt>
                <c:pt idx="3820">
                  <c:v>40819.104166666599</c:v>
                </c:pt>
                <c:pt idx="3821">
                  <c:v>40819.124999999993</c:v>
                </c:pt>
                <c:pt idx="3822">
                  <c:v>40819.145833333336</c:v>
                </c:pt>
                <c:pt idx="3823">
                  <c:v>40819.166666666599</c:v>
                </c:pt>
                <c:pt idx="3824">
                  <c:v>40819.1875</c:v>
                </c:pt>
                <c:pt idx="3825">
                  <c:v>40819.208333333336</c:v>
                </c:pt>
                <c:pt idx="3826">
                  <c:v>40819.22916666657</c:v>
                </c:pt>
                <c:pt idx="3827">
                  <c:v>40819.25</c:v>
                </c:pt>
                <c:pt idx="3828">
                  <c:v>40819.270833333336</c:v>
                </c:pt>
                <c:pt idx="3829">
                  <c:v>40819.29166666657</c:v>
                </c:pt>
                <c:pt idx="3830">
                  <c:v>40819.312500000051</c:v>
                </c:pt>
                <c:pt idx="3831">
                  <c:v>40819.333333333336</c:v>
                </c:pt>
                <c:pt idx="3832">
                  <c:v>40819.354166666664</c:v>
                </c:pt>
                <c:pt idx="3833">
                  <c:v>40819.375</c:v>
                </c:pt>
                <c:pt idx="3834">
                  <c:v>40819.395833333336</c:v>
                </c:pt>
                <c:pt idx="3835">
                  <c:v>40819.416666666664</c:v>
                </c:pt>
                <c:pt idx="3836">
                  <c:v>40819.4375</c:v>
                </c:pt>
                <c:pt idx="3837">
                  <c:v>40819.458333333343</c:v>
                </c:pt>
                <c:pt idx="3838">
                  <c:v>40819.479166666599</c:v>
                </c:pt>
                <c:pt idx="3839">
                  <c:v>40819.5</c:v>
                </c:pt>
                <c:pt idx="3840">
                  <c:v>40819.520833333336</c:v>
                </c:pt>
                <c:pt idx="3841">
                  <c:v>40819.541666666599</c:v>
                </c:pt>
                <c:pt idx="3842">
                  <c:v>40819.5625</c:v>
                </c:pt>
                <c:pt idx="3843">
                  <c:v>40819.583333333336</c:v>
                </c:pt>
                <c:pt idx="3844">
                  <c:v>40819.604166666599</c:v>
                </c:pt>
                <c:pt idx="3845">
                  <c:v>40819.624999999993</c:v>
                </c:pt>
                <c:pt idx="3846">
                  <c:v>40819.645833333336</c:v>
                </c:pt>
                <c:pt idx="3847">
                  <c:v>40819.666666666599</c:v>
                </c:pt>
                <c:pt idx="3848">
                  <c:v>40819.6875</c:v>
                </c:pt>
                <c:pt idx="3849">
                  <c:v>40819.708333333336</c:v>
                </c:pt>
                <c:pt idx="3850">
                  <c:v>40819.72916666657</c:v>
                </c:pt>
                <c:pt idx="3851">
                  <c:v>40819.75</c:v>
                </c:pt>
                <c:pt idx="3852">
                  <c:v>40819.770833333336</c:v>
                </c:pt>
                <c:pt idx="3853">
                  <c:v>40819.79166666657</c:v>
                </c:pt>
                <c:pt idx="3854">
                  <c:v>40819.812500000051</c:v>
                </c:pt>
                <c:pt idx="3855">
                  <c:v>40819.833333333336</c:v>
                </c:pt>
                <c:pt idx="3856">
                  <c:v>40819.854166666664</c:v>
                </c:pt>
                <c:pt idx="3857">
                  <c:v>40819.875</c:v>
                </c:pt>
                <c:pt idx="3858">
                  <c:v>40819.895833333336</c:v>
                </c:pt>
                <c:pt idx="3859">
                  <c:v>40819.916666666664</c:v>
                </c:pt>
                <c:pt idx="3860">
                  <c:v>40819.9375</c:v>
                </c:pt>
                <c:pt idx="3861">
                  <c:v>40819.958333333343</c:v>
                </c:pt>
                <c:pt idx="3862">
                  <c:v>40819.979166666599</c:v>
                </c:pt>
                <c:pt idx="3863">
                  <c:v>40820</c:v>
                </c:pt>
                <c:pt idx="3864">
                  <c:v>40820.020833333336</c:v>
                </c:pt>
                <c:pt idx="3865">
                  <c:v>40820.041666666599</c:v>
                </c:pt>
                <c:pt idx="3866">
                  <c:v>40820.0625</c:v>
                </c:pt>
                <c:pt idx="3867">
                  <c:v>40820.083333333336</c:v>
                </c:pt>
                <c:pt idx="3868">
                  <c:v>40820.104166666599</c:v>
                </c:pt>
                <c:pt idx="3869">
                  <c:v>40820.124999999993</c:v>
                </c:pt>
                <c:pt idx="3870">
                  <c:v>40820.145833333336</c:v>
                </c:pt>
                <c:pt idx="3871">
                  <c:v>40820.166666666599</c:v>
                </c:pt>
                <c:pt idx="3872">
                  <c:v>40820.1875</c:v>
                </c:pt>
                <c:pt idx="3873">
                  <c:v>40820.208333333336</c:v>
                </c:pt>
                <c:pt idx="3874">
                  <c:v>40820.22916666657</c:v>
                </c:pt>
                <c:pt idx="3875">
                  <c:v>40820.25</c:v>
                </c:pt>
                <c:pt idx="3876">
                  <c:v>40820.270833333336</c:v>
                </c:pt>
                <c:pt idx="3877">
                  <c:v>40820.29166666657</c:v>
                </c:pt>
                <c:pt idx="3878">
                  <c:v>40820.312500000051</c:v>
                </c:pt>
                <c:pt idx="3879">
                  <c:v>40820.333333333336</c:v>
                </c:pt>
                <c:pt idx="3880">
                  <c:v>40820.354166666664</c:v>
                </c:pt>
                <c:pt idx="3881">
                  <c:v>40820.375</c:v>
                </c:pt>
                <c:pt idx="3882">
                  <c:v>40820.395833333336</c:v>
                </c:pt>
                <c:pt idx="3883">
                  <c:v>40820.416666666664</c:v>
                </c:pt>
                <c:pt idx="3884">
                  <c:v>40820.4375</c:v>
                </c:pt>
                <c:pt idx="3885">
                  <c:v>40820.458333333343</c:v>
                </c:pt>
                <c:pt idx="3886">
                  <c:v>40820.479166666599</c:v>
                </c:pt>
                <c:pt idx="3887">
                  <c:v>40820.5</c:v>
                </c:pt>
                <c:pt idx="3888">
                  <c:v>40820.520833333336</c:v>
                </c:pt>
                <c:pt idx="3889">
                  <c:v>40820.541666666599</c:v>
                </c:pt>
                <c:pt idx="3890">
                  <c:v>40820.5625</c:v>
                </c:pt>
                <c:pt idx="3891">
                  <c:v>40820.583333333336</c:v>
                </c:pt>
                <c:pt idx="3892">
                  <c:v>40820.604166666599</c:v>
                </c:pt>
                <c:pt idx="3893">
                  <c:v>40820.624999999993</c:v>
                </c:pt>
                <c:pt idx="3894">
                  <c:v>40820.645833333336</c:v>
                </c:pt>
                <c:pt idx="3895">
                  <c:v>40820.666666666599</c:v>
                </c:pt>
                <c:pt idx="3896">
                  <c:v>40820.6875</c:v>
                </c:pt>
                <c:pt idx="3897">
                  <c:v>40820.708333333336</c:v>
                </c:pt>
                <c:pt idx="3898">
                  <c:v>40820.72916666657</c:v>
                </c:pt>
                <c:pt idx="3899">
                  <c:v>40820.75</c:v>
                </c:pt>
                <c:pt idx="3900">
                  <c:v>40820.770833333336</c:v>
                </c:pt>
                <c:pt idx="3901">
                  <c:v>40820.79166666657</c:v>
                </c:pt>
                <c:pt idx="3902">
                  <c:v>40820.812500000051</c:v>
                </c:pt>
                <c:pt idx="3903">
                  <c:v>40820.833333333336</c:v>
                </c:pt>
                <c:pt idx="3904">
                  <c:v>40820.854166666664</c:v>
                </c:pt>
                <c:pt idx="3905">
                  <c:v>40820.875</c:v>
                </c:pt>
                <c:pt idx="3906">
                  <c:v>40820.895833333336</c:v>
                </c:pt>
                <c:pt idx="3907">
                  <c:v>40820.916666666664</c:v>
                </c:pt>
                <c:pt idx="3908">
                  <c:v>40820.9375</c:v>
                </c:pt>
                <c:pt idx="3909">
                  <c:v>40820.958333333343</c:v>
                </c:pt>
                <c:pt idx="3910">
                  <c:v>40820.979166666599</c:v>
                </c:pt>
                <c:pt idx="3911">
                  <c:v>40821</c:v>
                </c:pt>
                <c:pt idx="3912">
                  <c:v>40821.020833333336</c:v>
                </c:pt>
                <c:pt idx="3913">
                  <c:v>40821.041666666599</c:v>
                </c:pt>
                <c:pt idx="3914">
                  <c:v>40821.0625</c:v>
                </c:pt>
                <c:pt idx="3915">
                  <c:v>40821.083333333336</c:v>
                </c:pt>
                <c:pt idx="3916">
                  <c:v>40821.104166666599</c:v>
                </c:pt>
                <c:pt idx="3917">
                  <c:v>40821.124999999993</c:v>
                </c:pt>
                <c:pt idx="3918">
                  <c:v>40821.145833333336</c:v>
                </c:pt>
                <c:pt idx="3919">
                  <c:v>40821.166666666599</c:v>
                </c:pt>
                <c:pt idx="3920">
                  <c:v>40821.1875</c:v>
                </c:pt>
                <c:pt idx="3921">
                  <c:v>40821.208333333336</c:v>
                </c:pt>
                <c:pt idx="3922">
                  <c:v>40821.22916666657</c:v>
                </c:pt>
                <c:pt idx="3923">
                  <c:v>40821.25</c:v>
                </c:pt>
                <c:pt idx="3924">
                  <c:v>40821.270833333336</c:v>
                </c:pt>
                <c:pt idx="3925">
                  <c:v>40821.29166666657</c:v>
                </c:pt>
                <c:pt idx="3926">
                  <c:v>40821.312500000051</c:v>
                </c:pt>
                <c:pt idx="3927">
                  <c:v>40821.333333333336</c:v>
                </c:pt>
                <c:pt idx="3928">
                  <c:v>40821.354166666664</c:v>
                </c:pt>
                <c:pt idx="3929">
                  <c:v>40821.375</c:v>
                </c:pt>
                <c:pt idx="3930">
                  <c:v>40821.395833333336</c:v>
                </c:pt>
                <c:pt idx="3931">
                  <c:v>40821.416666666664</c:v>
                </c:pt>
                <c:pt idx="3932">
                  <c:v>40821.4375</c:v>
                </c:pt>
                <c:pt idx="3933">
                  <c:v>40821.458333333343</c:v>
                </c:pt>
                <c:pt idx="3934">
                  <c:v>40821.479166666599</c:v>
                </c:pt>
                <c:pt idx="3935">
                  <c:v>40821.5</c:v>
                </c:pt>
                <c:pt idx="3936">
                  <c:v>40821.520833333336</c:v>
                </c:pt>
                <c:pt idx="3937">
                  <c:v>40821.541666666599</c:v>
                </c:pt>
                <c:pt idx="3938">
                  <c:v>40821.5625</c:v>
                </c:pt>
                <c:pt idx="3939">
                  <c:v>40821.583333333336</c:v>
                </c:pt>
                <c:pt idx="3940">
                  <c:v>40821.604166666599</c:v>
                </c:pt>
                <c:pt idx="3941">
                  <c:v>40821.624999999993</c:v>
                </c:pt>
                <c:pt idx="3942">
                  <c:v>40821.645833333336</c:v>
                </c:pt>
                <c:pt idx="3943">
                  <c:v>40821.666666666599</c:v>
                </c:pt>
                <c:pt idx="3944">
                  <c:v>40821.6875</c:v>
                </c:pt>
                <c:pt idx="3945">
                  <c:v>40821.708333333336</c:v>
                </c:pt>
                <c:pt idx="3946">
                  <c:v>40821.72916666657</c:v>
                </c:pt>
                <c:pt idx="3947">
                  <c:v>40821.75</c:v>
                </c:pt>
                <c:pt idx="3948">
                  <c:v>40821.770833333336</c:v>
                </c:pt>
                <c:pt idx="3949">
                  <c:v>40821.79166666657</c:v>
                </c:pt>
                <c:pt idx="3950">
                  <c:v>40821.812500000051</c:v>
                </c:pt>
                <c:pt idx="3951">
                  <c:v>40821.833333333336</c:v>
                </c:pt>
                <c:pt idx="3952">
                  <c:v>40821.854166666664</c:v>
                </c:pt>
                <c:pt idx="3953">
                  <c:v>40821.875</c:v>
                </c:pt>
                <c:pt idx="3954">
                  <c:v>40821.895833333336</c:v>
                </c:pt>
                <c:pt idx="3955">
                  <c:v>40821.916666666664</c:v>
                </c:pt>
                <c:pt idx="3956">
                  <c:v>40821.9375</c:v>
                </c:pt>
                <c:pt idx="3957">
                  <c:v>40821.958333333343</c:v>
                </c:pt>
                <c:pt idx="3958">
                  <c:v>40821.979166666599</c:v>
                </c:pt>
                <c:pt idx="3959">
                  <c:v>40822</c:v>
                </c:pt>
                <c:pt idx="3960">
                  <c:v>40822.020833333336</c:v>
                </c:pt>
                <c:pt idx="3961">
                  <c:v>40822.041666666599</c:v>
                </c:pt>
                <c:pt idx="3962">
                  <c:v>40822.0625</c:v>
                </c:pt>
                <c:pt idx="3963">
                  <c:v>40822.083333333336</c:v>
                </c:pt>
                <c:pt idx="3964">
                  <c:v>40822.104166666599</c:v>
                </c:pt>
                <c:pt idx="3965">
                  <c:v>40822.124999999993</c:v>
                </c:pt>
                <c:pt idx="3966">
                  <c:v>40822.145833333336</c:v>
                </c:pt>
                <c:pt idx="3967">
                  <c:v>40822.166666666599</c:v>
                </c:pt>
                <c:pt idx="3968">
                  <c:v>40822.1875</c:v>
                </c:pt>
                <c:pt idx="3969">
                  <c:v>40822.208333333336</c:v>
                </c:pt>
                <c:pt idx="3970">
                  <c:v>40822.22916666657</c:v>
                </c:pt>
                <c:pt idx="3971">
                  <c:v>40822.25</c:v>
                </c:pt>
                <c:pt idx="3972">
                  <c:v>40822.270833333336</c:v>
                </c:pt>
                <c:pt idx="3973">
                  <c:v>40822.29166666657</c:v>
                </c:pt>
                <c:pt idx="3974">
                  <c:v>40822.312500000051</c:v>
                </c:pt>
                <c:pt idx="3975">
                  <c:v>40822.333333333336</c:v>
                </c:pt>
                <c:pt idx="3976">
                  <c:v>40822.354166666664</c:v>
                </c:pt>
                <c:pt idx="3977">
                  <c:v>40822.375</c:v>
                </c:pt>
                <c:pt idx="3978">
                  <c:v>40822.395833333336</c:v>
                </c:pt>
                <c:pt idx="3979">
                  <c:v>40822.416666666664</c:v>
                </c:pt>
                <c:pt idx="3980">
                  <c:v>40822.4375</c:v>
                </c:pt>
                <c:pt idx="3981">
                  <c:v>40822.458333333343</c:v>
                </c:pt>
                <c:pt idx="3982">
                  <c:v>40822.479166666599</c:v>
                </c:pt>
                <c:pt idx="3983">
                  <c:v>40822.5</c:v>
                </c:pt>
                <c:pt idx="3984">
                  <c:v>40822.520833333336</c:v>
                </c:pt>
                <c:pt idx="3985">
                  <c:v>40822.541666666599</c:v>
                </c:pt>
                <c:pt idx="3986">
                  <c:v>40822.5625</c:v>
                </c:pt>
                <c:pt idx="3987">
                  <c:v>40822.583333333336</c:v>
                </c:pt>
                <c:pt idx="3988">
                  <c:v>40822.604166666599</c:v>
                </c:pt>
                <c:pt idx="3989">
                  <c:v>40822.624999999993</c:v>
                </c:pt>
                <c:pt idx="3990">
                  <c:v>40822.645833333336</c:v>
                </c:pt>
                <c:pt idx="3991">
                  <c:v>40822.666666666599</c:v>
                </c:pt>
                <c:pt idx="3992">
                  <c:v>40822.6875</c:v>
                </c:pt>
                <c:pt idx="3993">
                  <c:v>40822.708333333336</c:v>
                </c:pt>
                <c:pt idx="3994">
                  <c:v>40822.72916666657</c:v>
                </c:pt>
                <c:pt idx="3995">
                  <c:v>40822.75</c:v>
                </c:pt>
                <c:pt idx="3996">
                  <c:v>40822.770833333336</c:v>
                </c:pt>
                <c:pt idx="3997">
                  <c:v>40822.79166666657</c:v>
                </c:pt>
                <c:pt idx="3998">
                  <c:v>40822.812500000051</c:v>
                </c:pt>
                <c:pt idx="3999">
                  <c:v>40822.833333333336</c:v>
                </c:pt>
                <c:pt idx="4000">
                  <c:v>40822.854166666664</c:v>
                </c:pt>
                <c:pt idx="4001">
                  <c:v>40822.875</c:v>
                </c:pt>
                <c:pt idx="4002">
                  <c:v>40822.895833333336</c:v>
                </c:pt>
                <c:pt idx="4003">
                  <c:v>40822.916666666664</c:v>
                </c:pt>
                <c:pt idx="4004">
                  <c:v>40822.9375</c:v>
                </c:pt>
                <c:pt idx="4005">
                  <c:v>40822.958333333343</c:v>
                </c:pt>
                <c:pt idx="4006">
                  <c:v>40822.979166666599</c:v>
                </c:pt>
                <c:pt idx="4007">
                  <c:v>40823</c:v>
                </c:pt>
                <c:pt idx="4008">
                  <c:v>40823.020833333336</c:v>
                </c:pt>
                <c:pt idx="4009">
                  <c:v>40823.041666666599</c:v>
                </c:pt>
                <c:pt idx="4010">
                  <c:v>40823.0625</c:v>
                </c:pt>
                <c:pt idx="4011">
                  <c:v>40823.083333333336</c:v>
                </c:pt>
                <c:pt idx="4012">
                  <c:v>40823.104166666599</c:v>
                </c:pt>
                <c:pt idx="4013">
                  <c:v>40823.124999999993</c:v>
                </c:pt>
                <c:pt idx="4014">
                  <c:v>40823.145833333336</c:v>
                </c:pt>
                <c:pt idx="4015">
                  <c:v>40823.166666666599</c:v>
                </c:pt>
                <c:pt idx="4016">
                  <c:v>40823.1875</c:v>
                </c:pt>
                <c:pt idx="4017">
                  <c:v>40823.208333333336</c:v>
                </c:pt>
                <c:pt idx="4018">
                  <c:v>40823.22916666657</c:v>
                </c:pt>
                <c:pt idx="4019">
                  <c:v>40823.25</c:v>
                </c:pt>
                <c:pt idx="4020">
                  <c:v>40823.270833333336</c:v>
                </c:pt>
                <c:pt idx="4021">
                  <c:v>40823.29166666657</c:v>
                </c:pt>
                <c:pt idx="4022">
                  <c:v>40823.312500000051</c:v>
                </c:pt>
                <c:pt idx="4023">
                  <c:v>40823.333333333336</c:v>
                </c:pt>
                <c:pt idx="4024">
                  <c:v>40823.354166666664</c:v>
                </c:pt>
                <c:pt idx="4025">
                  <c:v>40823.375</c:v>
                </c:pt>
                <c:pt idx="4026">
                  <c:v>40823.395833333336</c:v>
                </c:pt>
                <c:pt idx="4027">
                  <c:v>40823.416666666664</c:v>
                </c:pt>
                <c:pt idx="4028">
                  <c:v>40823.4375</c:v>
                </c:pt>
                <c:pt idx="4029">
                  <c:v>40823.458333333343</c:v>
                </c:pt>
                <c:pt idx="4030">
                  <c:v>40823.479166666599</c:v>
                </c:pt>
                <c:pt idx="4031">
                  <c:v>40823.5</c:v>
                </c:pt>
                <c:pt idx="4032">
                  <c:v>40823.520833333336</c:v>
                </c:pt>
                <c:pt idx="4033">
                  <c:v>40823.541666666599</c:v>
                </c:pt>
                <c:pt idx="4034">
                  <c:v>40823.5625</c:v>
                </c:pt>
                <c:pt idx="4035">
                  <c:v>40823.583333333336</c:v>
                </c:pt>
                <c:pt idx="4036">
                  <c:v>40823.604166666599</c:v>
                </c:pt>
                <c:pt idx="4037">
                  <c:v>40823.624999999993</c:v>
                </c:pt>
                <c:pt idx="4038">
                  <c:v>40823.645833333336</c:v>
                </c:pt>
                <c:pt idx="4039">
                  <c:v>40823.666666666599</c:v>
                </c:pt>
                <c:pt idx="4040">
                  <c:v>40823.6875</c:v>
                </c:pt>
                <c:pt idx="4041">
                  <c:v>40823.708333333336</c:v>
                </c:pt>
                <c:pt idx="4042">
                  <c:v>40823.72916666657</c:v>
                </c:pt>
                <c:pt idx="4043">
                  <c:v>40823.75</c:v>
                </c:pt>
                <c:pt idx="4044">
                  <c:v>40823.770833333336</c:v>
                </c:pt>
                <c:pt idx="4045">
                  <c:v>40823.79166666657</c:v>
                </c:pt>
                <c:pt idx="4046">
                  <c:v>40823.812500000051</c:v>
                </c:pt>
                <c:pt idx="4047">
                  <c:v>40823.833333333336</c:v>
                </c:pt>
                <c:pt idx="4048">
                  <c:v>40823.854166666664</c:v>
                </c:pt>
                <c:pt idx="4049">
                  <c:v>40823.875</c:v>
                </c:pt>
                <c:pt idx="4050">
                  <c:v>40823.895833333336</c:v>
                </c:pt>
                <c:pt idx="4051">
                  <c:v>40823.916666666664</c:v>
                </c:pt>
                <c:pt idx="4052">
                  <c:v>40823.9375</c:v>
                </c:pt>
                <c:pt idx="4053">
                  <c:v>40823.958333333343</c:v>
                </c:pt>
                <c:pt idx="4054">
                  <c:v>40823.979166666599</c:v>
                </c:pt>
                <c:pt idx="4055">
                  <c:v>40824</c:v>
                </c:pt>
                <c:pt idx="4056">
                  <c:v>40824.020833333336</c:v>
                </c:pt>
                <c:pt idx="4057">
                  <c:v>40824.041666666599</c:v>
                </c:pt>
                <c:pt idx="4058">
                  <c:v>40824.0625</c:v>
                </c:pt>
                <c:pt idx="4059">
                  <c:v>40824.083333333336</c:v>
                </c:pt>
                <c:pt idx="4060">
                  <c:v>40824.104166666599</c:v>
                </c:pt>
                <c:pt idx="4061">
                  <c:v>40824.124999999993</c:v>
                </c:pt>
                <c:pt idx="4062">
                  <c:v>40824.145833333336</c:v>
                </c:pt>
                <c:pt idx="4063">
                  <c:v>40824.166666666599</c:v>
                </c:pt>
                <c:pt idx="4064">
                  <c:v>40824.1875</c:v>
                </c:pt>
                <c:pt idx="4065">
                  <c:v>40824.208333333336</c:v>
                </c:pt>
                <c:pt idx="4066">
                  <c:v>40824.22916666657</c:v>
                </c:pt>
                <c:pt idx="4067">
                  <c:v>40824.25</c:v>
                </c:pt>
                <c:pt idx="4068">
                  <c:v>40824.270833333336</c:v>
                </c:pt>
                <c:pt idx="4069">
                  <c:v>40824.29166666657</c:v>
                </c:pt>
                <c:pt idx="4070">
                  <c:v>40824.312500000051</c:v>
                </c:pt>
                <c:pt idx="4071">
                  <c:v>40824.333333333336</c:v>
                </c:pt>
                <c:pt idx="4072">
                  <c:v>40824.354166666664</c:v>
                </c:pt>
                <c:pt idx="4073">
                  <c:v>40824.375</c:v>
                </c:pt>
                <c:pt idx="4074">
                  <c:v>40824.395833333336</c:v>
                </c:pt>
                <c:pt idx="4075">
                  <c:v>40824.416666666664</c:v>
                </c:pt>
                <c:pt idx="4076">
                  <c:v>40824.4375</c:v>
                </c:pt>
                <c:pt idx="4077">
                  <c:v>40824.458333333343</c:v>
                </c:pt>
                <c:pt idx="4078">
                  <c:v>40824.479166666599</c:v>
                </c:pt>
                <c:pt idx="4079">
                  <c:v>40824.5</c:v>
                </c:pt>
                <c:pt idx="4080">
                  <c:v>40824.520833333336</c:v>
                </c:pt>
                <c:pt idx="4081">
                  <c:v>40824.541666666599</c:v>
                </c:pt>
                <c:pt idx="4082">
                  <c:v>40824.5625</c:v>
                </c:pt>
                <c:pt idx="4083">
                  <c:v>40824.583333333336</c:v>
                </c:pt>
                <c:pt idx="4084">
                  <c:v>40824.604166666599</c:v>
                </c:pt>
                <c:pt idx="4085">
                  <c:v>40824.624999999993</c:v>
                </c:pt>
                <c:pt idx="4086">
                  <c:v>40824.645833333336</c:v>
                </c:pt>
                <c:pt idx="4087">
                  <c:v>40824.666666666599</c:v>
                </c:pt>
                <c:pt idx="4088">
                  <c:v>40824.6875</c:v>
                </c:pt>
                <c:pt idx="4089">
                  <c:v>40824.708333333336</c:v>
                </c:pt>
                <c:pt idx="4090">
                  <c:v>40824.72916666657</c:v>
                </c:pt>
                <c:pt idx="4091">
                  <c:v>40824.75</c:v>
                </c:pt>
                <c:pt idx="4092">
                  <c:v>40824.770833333336</c:v>
                </c:pt>
                <c:pt idx="4093">
                  <c:v>40824.79166666657</c:v>
                </c:pt>
                <c:pt idx="4094">
                  <c:v>40824.812500000051</c:v>
                </c:pt>
                <c:pt idx="4095">
                  <c:v>40824.833333333336</c:v>
                </c:pt>
                <c:pt idx="4096">
                  <c:v>40824.854166666664</c:v>
                </c:pt>
                <c:pt idx="4097">
                  <c:v>40824.875</c:v>
                </c:pt>
                <c:pt idx="4098">
                  <c:v>40824.895833333336</c:v>
                </c:pt>
                <c:pt idx="4099">
                  <c:v>40824.916666666664</c:v>
                </c:pt>
                <c:pt idx="4100">
                  <c:v>40824.9375</c:v>
                </c:pt>
                <c:pt idx="4101">
                  <c:v>40824.958333333343</c:v>
                </c:pt>
                <c:pt idx="4102">
                  <c:v>40824.979166666599</c:v>
                </c:pt>
                <c:pt idx="4103">
                  <c:v>40825</c:v>
                </c:pt>
                <c:pt idx="4104">
                  <c:v>40825.020833333336</c:v>
                </c:pt>
                <c:pt idx="4105">
                  <c:v>40825.041666666599</c:v>
                </c:pt>
                <c:pt idx="4106">
                  <c:v>40825.0625</c:v>
                </c:pt>
                <c:pt idx="4107">
                  <c:v>40825.083333333336</c:v>
                </c:pt>
                <c:pt idx="4108">
                  <c:v>40825.104166666599</c:v>
                </c:pt>
                <c:pt idx="4109">
                  <c:v>40825.124999999993</c:v>
                </c:pt>
                <c:pt idx="4110">
                  <c:v>40825.145833333336</c:v>
                </c:pt>
                <c:pt idx="4111">
                  <c:v>40825.166666666599</c:v>
                </c:pt>
                <c:pt idx="4112">
                  <c:v>40825.1875</c:v>
                </c:pt>
                <c:pt idx="4113">
                  <c:v>40825.208333333336</c:v>
                </c:pt>
                <c:pt idx="4114">
                  <c:v>40825.22916666657</c:v>
                </c:pt>
                <c:pt idx="4115">
                  <c:v>40825.25</c:v>
                </c:pt>
                <c:pt idx="4116">
                  <c:v>40825.270833333336</c:v>
                </c:pt>
                <c:pt idx="4117">
                  <c:v>40825.29166666657</c:v>
                </c:pt>
                <c:pt idx="4118">
                  <c:v>40825.312500000051</c:v>
                </c:pt>
                <c:pt idx="4119">
                  <c:v>40825.333333333336</c:v>
                </c:pt>
                <c:pt idx="4120">
                  <c:v>40825.354166666664</c:v>
                </c:pt>
                <c:pt idx="4121">
                  <c:v>40825.375</c:v>
                </c:pt>
                <c:pt idx="4122">
                  <c:v>40825.395833333336</c:v>
                </c:pt>
                <c:pt idx="4123">
                  <c:v>40825.416666666664</c:v>
                </c:pt>
                <c:pt idx="4124">
                  <c:v>40825.4375</c:v>
                </c:pt>
                <c:pt idx="4125">
                  <c:v>40825.458333333343</c:v>
                </c:pt>
                <c:pt idx="4126">
                  <c:v>40825.479166666599</c:v>
                </c:pt>
                <c:pt idx="4127">
                  <c:v>40825.5</c:v>
                </c:pt>
                <c:pt idx="4128">
                  <c:v>40825.520833333336</c:v>
                </c:pt>
                <c:pt idx="4129">
                  <c:v>40825.541666666599</c:v>
                </c:pt>
                <c:pt idx="4130">
                  <c:v>40825.5625</c:v>
                </c:pt>
                <c:pt idx="4131">
                  <c:v>40825.583333333336</c:v>
                </c:pt>
                <c:pt idx="4132">
                  <c:v>40825.604166666599</c:v>
                </c:pt>
                <c:pt idx="4133">
                  <c:v>40825.624999999993</c:v>
                </c:pt>
                <c:pt idx="4134">
                  <c:v>40825.645833333336</c:v>
                </c:pt>
                <c:pt idx="4135">
                  <c:v>40825.666666666599</c:v>
                </c:pt>
                <c:pt idx="4136">
                  <c:v>40825.6875</c:v>
                </c:pt>
                <c:pt idx="4137">
                  <c:v>40825.708333333336</c:v>
                </c:pt>
                <c:pt idx="4138">
                  <c:v>40825.72916666657</c:v>
                </c:pt>
                <c:pt idx="4139">
                  <c:v>40825.75</c:v>
                </c:pt>
                <c:pt idx="4140">
                  <c:v>40825.770833333336</c:v>
                </c:pt>
                <c:pt idx="4141">
                  <c:v>40825.79166666657</c:v>
                </c:pt>
                <c:pt idx="4142">
                  <c:v>40825.812500000051</c:v>
                </c:pt>
                <c:pt idx="4143">
                  <c:v>40825.833333333336</c:v>
                </c:pt>
                <c:pt idx="4144">
                  <c:v>40825.854166666664</c:v>
                </c:pt>
                <c:pt idx="4145">
                  <c:v>40825.875</c:v>
                </c:pt>
                <c:pt idx="4146">
                  <c:v>40825.895833333336</c:v>
                </c:pt>
                <c:pt idx="4147">
                  <c:v>40825.916666666664</c:v>
                </c:pt>
                <c:pt idx="4148">
                  <c:v>40825.9375</c:v>
                </c:pt>
                <c:pt idx="4149">
                  <c:v>40825.958333333343</c:v>
                </c:pt>
                <c:pt idx="4150">
                  <c:v>40825.979166666599</c:v>
                </c:pt>
                <c:pt idx="4151">
                  <c:v>40826</c:v>
                </c:pt>
                <c:pt idx="4152">
                  <c:v>40826.020833333336</c:v>
                </c:pt>
                <c:pt idx="4153">
                  <c:v>40826.041666666599</c:v>
                </c:pt>
                <c:pt idx="4154">
                  <c:v>40826.0625</c:v>
                </c:pt>
                <c:pt idx="4155">
                  <c:v>40826.083333333336</c:v>
                </c:pt>
                <c:pt idx="4156">
                  <c:v>40826.104166666599</c:v>
                </c:pt>
                <c:pt idx="4157">
                  <c:v>40826.124999999993</c:v>
                </c:pt>
                <c:pt idx="4158">
                  <c:v>40826.145833333336</c:v>
                </c:pt>
                <c:pt idx="4159">
                  <c:v>40826.166666666599</c:v>
                </c:pt>
                <c:pt idx="4160">
                  <c:v>40826.1875</c:v>
                </c:pt>
                <c:pt idx="4161">
                  <c:v>40826.208333333336</c:v>
                </c:pt>
                <c:pt idx="4162">
                  <c:v>40826.22916666657</c:v>
                </c:pt>
                <c:pt idx="4163">
                  <c:v>40826.25</c:v>
                </c:pt>
                <c:pt idx="4164">
                  <c:v>40826.270833333336</c:v>
                </c:pt>
                <c:pt idx="4165">
                  <c:v>40826.29166666657</c:v>
                </c:pt>
                <c:pt idx="4166">
                  <c:v>40826.312500000051</c:v>
                </c:pt>
                <c:pt idx="4167">
                  <c:v>40826.333333333336</c:v>
                </c:pt>
                <c:pt idx="4168">
                  <c:v>40826.354166666664</c:v>
                </c:pt>
                <c:pt idx="4169">
                  <c:v>40826.375</c:v>
                </c:pt>
                <c:pt idx="4170">
                  <c:v>40826.395833333336</c:v>
                </c:pt>
                <c:pt idx="4171">
                  <c:v>40826.416666666664</c:v>
                </c:pt>
                <c:pt idx="4172">
                  <c:v>40826.4375</c:v>
                </c:pt>
                <c:pt idx="4173">
                  <c:v>40826.458333333343</c:v>
                </c:pt>
                <c:pt idx="4174">
                  <c:v>40826.479166666599</c:v>
                </c:pt>
                <c:pt idx="4175">
                  <c:v>40826.5</c:v>
                </c:pt>
                <c:pt idx="4176">
                  <c:v>40826.520833333336</c:v>
                </c:pt>
                <c:pt idx="4177">
                  <c:v>40826.541666666599</c:v>
                </c:pt>
                <c:pt idx="4178">
                  <c:v>40826.5625</c:v>
                </c:pt>
                <c:pt idx="4179">
                  <c:v>40826.583333333336</c:v>
                </c:pt>
                <c:pt idx="4180">
                  <c:v>40826.604166666599</c:v>
                </c:pt>
                <c:pt idx="4181">
                  <c:v>40826.624999999993</c:v>
                </c:pt>
                <c:pt idx="4182">
                  <c:v>40826.645833333336</c:v>
                </c:pt>
                <c:pt idx="4183">
                  <c:v>40826.666666666599</c:v>
                </c:pt>
                <c:pt idx="4184">
                  <c:v>40826.6875</c:v>
                </c:pt>
                <c:pt idx="4185">
                  <c:v>40826.708333333336</c:v>
                </c:pt>
                <c:pt idx="4186">
                  <c:v>40826.72916666657</c:v>
                </c:pt>
                <c:pt idx="4187">
                  <c:v>40826.75</c:v>
                </c:pt>
                <c:pt idx="4188">
                  <c:v>40826.770833333336</c:v>
                </c:pt>
                <c:pt idx="4189">
                  <c:v>40826.79166666657</c:v>
                </c:pt>
                <c:pt idx="4190">
                  <c:v>40826.812500000051</c:v>
                </c:pt>
                <c:pt idx="4191">
                  <c:v>40826.833333333336</c:v>
                </c:pt>
                <c:pt idx="4192">
                  <c:v>40826.854166666664</c:v>
                </c:pt>
                <c:pt idx="4193">
                  <c:v>40826.875</c:v>
                </c:pt>
                <c:pt idx="4194">
                  <c:v>40826.895833333336</c:v>
                </c:pt>
                <c:pt idx="4195">
                  <c:v>40826.916666666664</c:v>
                </c:pt>
                <c:pt idx="4196">
                  <c:v>40826.9375</c:v>
                </c:pt>
                <c:pt idx="4197">
                  <c:v>40826.958333333343</c:v>
                </c:pt>
                <c:pt idx="4198">
                  <c:v>40826.979166666599</c:v>
                </c:pt>
                <c:pt idx="4199">
                  <c:v>40827</c:v>
                </c:pt>
                <c:pt idx="4200">
                  <c:v>40827.020833333336</c:v>
                </c:pt>
                <c:pt idx="4201">
                  <c:v>40827.041666666599</c:v>
                </c:pt>
                <c:pt idx="4202">
                  <c:v>40827.0625</c:v>
                </c:pt>
                <c:pt idx="4203">
                  <c:v>40827.083333333336</c:v>
                </c:pt>
                <c:pt idx="4204">
                  <c:v>40827.104166666599</c:v>
                </c:pt>
                <c:pt idx="4205">
                  <c:v>40827.124999999993</c:v>
                </c:pt>
                <c:pt idx="4206">
                  <c:v>40827.145833333336</c:v>
                </c:pt>
                <c:pt idx="4207">
                  <c:v>40827.166666666599</c:v>
                </c:pt>
                <c:pt idx="4208">
                  <c:v>40827.1875</c:v>
                </c:pt>
                <c:pt idx="4209">
                  <c:v>40827.208333333336</c:v>
                </c:pt>
                <c:pt idx="4210">
                  <c:v>40827.22916666657</c:v>
                </c:pt>
                <c:pt idx="4211">
                  <c:v>40827.25</c:v>
                </c:pt>
                <c:pt idx="4212">
                  <c:v>40827.270833333336</c:v>
                </c:pt>
                <c:pt idx="4213">
                  <c:v>40827.29166666657</c:v>
                </c:pt>
                <c:pt idx="4214">
                  <c:v>40827.312500000051</c:v>
                </c:pt>
                <c:pt idx="4215">
                  <c:v>40827.333333333336</c:v>
                </c:pt>
                <c:pt idx="4216">
                  <c:v>40827.354166666664</c:v>
                </c:pt>
                <c:pt idx="4217">
                  <c:v>40827.375</c:v>
                </c:pt>
                <c:pt idx="4218">
                  <c:v>40827.395833333336</c:v>
                </c:pt>
                <c:pt idx="4219">
                  <c:v>40827.416666666664</c:v>
                </c:pt>
                <c:pt idx="4220">
                  <c:v>40827.4375</c:v>
                </c:pt>
                <c:pt idx="4221">
                  <c:v>40827.458333333343</c:v>
                </c:pt>
                <c:pt idx="4222">
                  <c:v>40827.479166666599</c:v>
                </c:pt>
                <c:pt idx="4223">
                  <c:v>40827.5</c:v>
                </c:pt>
                <c:pt idx="4224">
                  <c:v>40827.520833333336</c:v>
                </c:pt>
                <c:pt idx="4225">
                  <c:v>40827.541666666599</c:v>
                </c:pt>
                <c:pt idx="4226">
                  <c:v>40827.5625</c:v>
                </c:pt>
                <c:pt idx="4227">
                  <c:v>40827.583333333336</c:v>
                </c:pt>
                <c:pt idx="4228">
                  <c:v>40827.604166666599</c:v>
                </c:pt>
                <c:pt idx="4229">
                  <c:v>40827.624999999993</c:v>
                </c:pt>
                <c:pt idx="4230">
                  <c:v>40827.645833333336</c:v>
                </c:pt>
                <c:pt idx="4231">
                  <c:v>40827.666666666599</c:v>
                </c:pt>
                <c:pt idx="4232">
                  <c:v>40827.6875</c:v>
                </c:pt>
                <c:pt idx="4233">
                  <c:v>40827.708333333336</c:v>
                </c:pt>
                <c:pt idx="4234">
                  <c:v>40827.72916666657</c:v>
                </c:pt>
                <c:pt idx="4235">
                  <c:v>40827.75</c:v>
                </c:pt>
                <c:pt idx="4236">
                  <c:v>40827.770833333336</c:v>
                </c:pt>
                <c:pt idx="4237">
                  <c:v>40827.79166666657</c:v>
                </c:pt>
                <c:pt idx="4238">
                  <c:v>40827.812500000051</c:v>
                </c:pt>
                <c:pt idx="4239">
                  <c:v>40827.833333333336</c:v>
                </c:pt>
                <c:pt idx="4240">
                  <c:v>40827.854166666664</c:v>
                </c:pt>
                <c:pt idx="4241">
                  <c:v>40827.875</c:v>
                </c:pt>
                <c:pt idx="4242">
                  <c:v>40827.895833333336</c:v>
                </c:pt>
                <c:pt idx="4243">
                  <c:v>40827.916666666664</c:v>
                </c:pt>
                <c:pt idx="4244">
                  <c:v>40827.9375</c:v>
                </c:pt>
                <c:pt idx="4245">
                  <c:v>40827.958333333343</c:v>
                </c:pt>
                <c:pt idx="4246">
                  <c:v>40827.979166666599</c:v>
                </c:pt>
                <c:pt idx="4247">
                  <c:v>40828</c:v>
                </c:pt>
                <c:pt idx="4248">
                  <c:v>40828.020833333336</c:v>
                </c:pt>
                <c:pt idx="4249">
                  <c:v>40828.041666666599</c:v>
                </c:pt>
                <c:pt idx="4250">
                  <c:v>40828.0625</c:v>
                </c:pt>
                <c:pt idx="4251">
                  <c:v>40828.083333333336</c:v>
                </c:pt>
                <c:pt idx="4252">
                  <c:v>40828.104166666599</c:v>
                </c:pt>
                <c:pt idx="4253">
                  <c:v>40828.124999999993</c:v>
                </c:pt>
                <c:pt idx="4254">
                  <c:v>40828.145833333336</c:v>
                </c:pt>
                <c:pt idx="4255">
                  <c:v>40828.166666666599</c:v>
                </c:pt>
                <c:pt idx="4256">
                  <c:v>40828.1875</c:v>
                </c:pt>
                <c:pt idx="4257">
                  <c:v>40828.208333333336</c:v>
                </c:pt>
                <c:pt idx="4258">
                  <c:v>40828.22916666657</c:v>
                </c:pt>
                <c:pt idx="4259">
                  <c:v>40828.25</c:v>
                </c:pt>
                <c:pt idx="4260">
                  <c:v>40828.270833333336</c:v>
                </c:pt>
                <c:pt idx="4261">
                  <c:v>40828.29166666657</c:v>
                </c:pt>
                <c:pt idx="4262">
                  <c:v>40828.312500000051</c:v>
                </c:pt>
                <c:pt idx="4263">
                  <c:v>40828.333333333336</c:v>
                </c:pt>
                <c:pt idx="4264">
                  <c:v>40828.354166666664</c:v>
                </c:pt>
                <c:pt idx="4265">
                  <c:v>40828.375</c:v>
                </c:pt>
                <c:pt idx="4266">
                  <c:v>40828.395833333336</c:v>
                </c:pt>
                <c:pt idx="4267">
                  <c:v>40828.416666666664</c:v>
                </c:pt>
                <c:pt idx="4268">
                  <c:v>40828.4375</c:v>
                </c:pt>
                <c:pt idx="4269">
                  <c:v>40828.458333333343</c:v>
                </c:pt>
                <c:pt idx="4270">
                  <c:v>40828.479166666599</c:v>
                </c:pt>
                <c:pt idx="4271">
                  <c:v>40828.5</c:v>
                </c:pt>
                <c:pt idx="4272">
                  <c:v>40828.520833333336</c:v>
                </c:pt>
                <c:pt idx="4273">
                  <c:v>40828.541666666599</c:v>
                </c:pt>
                <c:pt idx="4274">
                  <c:v>40828.5625</c:v>
                </c:pt>
                <c:pt idx="4275">
                  <c:v>40828.583333333336</c:v>
                </c:pt>
                <c:pt idx="4276">
                  <c:v>40828.604166666599</c:v>
                </c:pt>
                <c:pt idx="4277">
                  <c:v>40828.624999999993</c:v>
                </c:pt>
                <c:pt idx="4278">
                  <c:v>40828.645833333336</c:v>
                </c:pt>
                <c:pt idx="4279">
                  <c:v>40828.666666666599</c:v>
                </c:pt>
                <c:pt idx="4280">
                  <c:v>40828.6875</c:v>
                </c:pt>
                <c:pt idx="4281">
                  <c:v>40828.708333333336</c:v>
                </c:pt>
                <c:pt idx="4282">
                  <c:v>40828.72916666657</c:v>
                </c:pt>
                <c:pt idx="4283">
                  <c:v>40828.75</c:v>
                </c:pt>
                <c:pt idx="4284">
                  <c:v>40828.770833333336</c:v>
                </c:pt>
                <c:pt idx="4285">
                  <c:v>40828.79166666657</c:v>
                </c:pt>
                <c:pt idx="4286">
                  <c:v>40828.812500000051</c:v>
                </c:pt>
                <c:pt idx="4287">
                  <c:v>40828.833333333336</c:v>
                </c:pt>
                <c:pt idx="4288">
                  <c:v>40828.854166666664</c:v>
                </c:pt>
                <c:pt idx="4289">
                  <c:v>40828.875</c:v>
                </c:pt>
                <c:pt idx="4290">
                  <c:v>40828.895833333336</c:v>
                </c:pt>
                <c:pt idx="4291">
                  <c:v>40828.916666666664</c:v>
                </c:pt>
                <c:pt idx="4292">
                  <c:v>40828.9375</c:v>
                </c:pt>
                <c:pt idx="4293">
                  <c:v>40828.958333333343</c:v>
                </c:pt>
                <c:pt idx="4294">
                  <c:v>40828.979166666599</c:v>
                </c:pt>
                <c:pt idx="4295">
                  <c:v>40829</c:v>
                </c:pt>
                <c:pt idx="4296">
                  <c:v>40829.020833333336</c:v>
                </c:pt>
                <c:pt idx="4297">
                  <c:v>40829.041666666599</c:v>
                </c:pt>
                <c:pt idx="4298">
                  <c:v>40829.0625</c:v>
                </c:pt>
                <c:pt idx="4299">
                  <c:v>40829.083333333336</c:v>
                </c:pt>
                <c:pt idx="4300">
                  <c:v>40829.104166666599</c:v>
                </c:pt>
                <c:pt idx="4301">
                  <c:v>40829.124999999993</c:v>
                </c:pt>
                <c:pt idx="4302">
                  <c:v>40829.145833333336</c:v>
                </c:pt>
                <c:pt idx="4303">
                  <c:v>40829.166666666599</c:v>
                </c:pt>
                <c:pt idx="4304">
                  <c:v>40829.1875</c:v>
                </c:pt>
                <c:pt idx="4305">
                  <c:v>40829.208333333336</c:v>
                </c:pt>
                <c:pt idx="4306">
                  <c:v>40829.22916666657</c:v>
                </c:pt>
                <c:pt idx="4307">
                  <c:v>40829.25</c:v>
                </c:pt>
                <c:pt idx="4308">
                  <c:v>40829.270833333336</c:v>
                </c:pt>
                <c:pt idx="4309">
                  <c:v>40829.29166666657</c:v>
                </c:pt>
                <c:pt idx="4310">
                  <c:v>40829.312500000051</c:v>
                </c:pt>
                <c:pt idx="4311">
                  <c:v>40829.333333333336</c:v>
                </c:pt>
                <c:pt idx="4312">
                  <c:v>40829.354166666664</c:v>
                </c:pt>
                <c:pt idx="4313">
                  <c:v>40829.375</c:v>
                </c:pt>
                <c:pt idx="4314">
                  <c:v>40829.395833333336</c:v>
                </c:pt>
                <c:pt idx="4315">
                  <c:v>40829.416666666664</c:v>
                </c:pt>
                <c:pt idx="4316">
                  <c:v>40829.4375</c:v>
                </c:pt>
                <c:pt idx="4317">
                  <c:v>40829.458333333343</c:v>
                </c:pt>
                <c:pt idx="4318">
                  <c:v>40829.479166666599</c:v>
                </c:pt>
                <c:pt idx="4319">
                  <c:v>40829.5</c:v>
                </c:pt>
                <c:pt idx="4320">
                  <c:v>40829.520833333336</c:v>
                </c:pt>
                <c:pt idx="4321">
                  <c:v>40829.541666666599</c:v>
                </c:pt>
                <c:pt idx="4322">
                  <c:v>40829.5625</c:v>
                </c:pt>
                <c:pt idx="4323">
                  <c:v>40829.583333333336</c:v>
                </c:pt>
                <c:pt idx="4324">
                  <c:v>40829.604166666599</c:v>
                </c:pt>
                <c:pt idx="4325">
                  <c:v>40829.624999999993</c:v>
                </c:pt>
                <c:pt idx="4326">
                  <c:v>40829.645833333336</c:v>
                </c:pt>
                <c:pt idx="4327">
                  <c:v>40829.666666666599</c:v>
                </c:pt>
                <c:pt idx="4328">
                  <c:v>40829.6875</c:v>
                </c:pt>
                <c:pt idx="4329">
                  <c:v>40829.708333333336</c:v>
                </c:pt>
                <c:pt idx="4330">
                  <c:v>40829.72916666657</c:v>
                </c:pt>
                <c:pt idx="4331">
                  <c:v>40829.75</c:v>
                </c:pt>
                <c:pt idx="4332">
                  <c:v>40829.770833333336</c:v>
                </c:pt>
                <c:pt idx="4333">
                  <c:v>40829.79166666657</c:v>
                </c:pt>
                <c:pt idx="4334">
                  <c:v>40829.812500000051</c:v>
                </c:pt>
                <c:pt idx="4335">
                  <c:v>40829.833333333336</c:v>
                </c:pt>
                <c:pt idx="4336">
                  <c:v>40829.854166666664</c:v>
                </c:pt>
                <c:pt idx="4337">
                  <c:v>40829.875</c:v>
                </c:pt>
                <c:pt idx="4338">
                  <c:v>40829.895833333336</c:v>
                </c:pt>
                <c:pt idx="4339">
                  <c:v>40829.916666666664</c:v>
                </c:pt>
                <c:pt idx="4340">
                  <c:v>40829.9375</c:v>
                </c:pt>
                <c:pt idx="4341">
                  <c:v>40829.958333333343</c:v>
                </c:pt>
                <c:pt idx="4342">
                  <c:v>40829.979166666599</c:v>
                </c:pt>
                <c:pt idx="4343">
                  <c:v>40830</c:v>
                </c:pt>
                <c:pt idx="4344">
                  <c:v>40830.020833333336</c:v>
                </c:pt>
                <c:pt idx="4345">
                  <c:v>40830.041666666599</c:v>
                </c:pt>
                <c:pt idx="4346">
                  <c:v>40830.0625</c:v>
                </c:pt>
                <c:pt idx="4347">
                  <c:v>40830.083333333336</c:v>
                </c:pt>
                <c:pt idx="4348">
                  <c:v>40830.104166666599</c:v>
                </c:pt>
                <c:pt idx="4349">
                  <c:v>40830.124999999993</c:v>
                </c:pt>
                <c:pt idx="4350">
                  <c:v>40830.145833333336</c:v>
                </c:pt>
                <c:pt idx="4351">
                  <c:v>40830.166666666599</c:v>
                </c:pt>
                <c:pt idx="4352">
                  <c:v>40830.1875</c:v>
                </c:pt>
                <c:pt idx="4353">
                  <c:v>40830.208333333336</c:v>
                </c:pt>
                <c:pt idx="4354">
                  <c:v>40830.22916666657</c:v>
                </c:pt>
                <c:pt idx="4355">
                  <c:v>40830.25</c:v>
                </c:pt>
                <c:pt idx="4356">
                  <c:v>40830.270833333336</c:v>
                </c:pt>
                <c:pt idx="4357">
                  <c:v>40830.29166666657</c:v>
                </c:pt>
                <c:pt idx="4358">
                  <c:v>40830.312500000051</c:v>
                </c:pt>
                <c:pt idx="4359">
                  <c:v>40830.333333333336</c:v>
                </c:pt>
                <c:pt idx="4360">
                  <c:v>40830.354166666664</c:v>
                </c:pt>
                <c:pt idx="4361">
                  <c:v>40830.375</c:v>
                </c:pt>
                <c:pt idx="4362">
                  <c:v>40830.395833333336</c:v>
                </c:pt>
                <c:pt idx="4363">
                  <c:v>40830.416666666664</c:v>
                </c:pt>
                <c:pt idx="4364">
                  <c:v>40830.4375</c:v>
                </c:pt>
                <c:pt idx="4365">
                  <c:v>40830.458333333343</c:v>
                </c:pt>
                <c:pt idx="4366">
                  <c:v>40830.479166666599</c:v>
                </c:pt>
                <c:pt idx="4367">
                  <c:v>40830.5</c:v>
                </c:pt>
                <c:pt idx="4368">
                  <c:v>40830.520833333336</c:v>
                </c:pt>
                <c:pt idx="4369">
                  <c:v>40830.541666666599</c:v>
                </c:pt>
                <c:pt idx="4370">
                  <c:v>40830.5625</c:v>
                </c:pt>
                <c:pt idx="4371">
                  <c:v>40830.583333333336</c:v>
                </c:pt>
                <c:pt idx="4372">
                  <c:v>40830.604166666599</c:v>
                </c:pt>
                <c:pt idx="4373">
                  <c:v>40830.624999999993</c:v>
                </c:pt>
                <c:pt idx="4374">
                  <c:v>40830.645833333336</c:v>
                </c:pt>
                <c:pt idx="4375">
                  <c:v>40830.666666666599</c:v>
                </c:pt>
                <c:pt idx="4376">
                  <c:v>40830.6875</c:v>
                </c:pt>
                <c:pt idx="4377">
                  <c:v>40830.708333333336</c:v>
                </c:pt>
                <c:pt idx="4378">
                  <c:v>40830.72916666657</c:v>
                </c:pt>
                <c:pt idx="4379">
                  <c:v>40830.75</c:v>
                </c:pt>
                <c:pt idx="4380">
                  <c:v>40830.770833333336</c:v>
                </c:pt>
                <c:pt idx="4381">
                  <c:v>40830.79166666657</c:v>
                </c:pt>
                <c:pt idx="4382">
                  <c:v>40830.812500000051</c:v>
                </c:pt>
                <c:pt idx="4383">
                  <c:v>40830.833333333336</c:v>
                </c:pt>
                <c:pt idx="4384">
                  <c:v>40830.854166666664</c:v>
                </c:pt>
                <c:pt idx="4385">
                  <c:v>40830.875</c:v>
                </c:pt>
                <c:pt idx="4386">
                  <c:v>40830.895833333336</c:v>
                </c:pt>
                <c:pt idx="4387">
                  <c:v>40830.916666666664</c:v>
                </c:pt>
                <c:pt idx="4388">
                  <c:v>40830.9375</c:v>
                </c:pt>
                <c:pt idx="4389">
                  <c:v>40830.958333333343</c:v>
                </c:pt>
                <c:pt idx="4390">
                  <c:v>40830.979166666599</c:v>
                </c:pt>
                <c:pt idx="4391">
                  <c:v>40831</c:v>
                </c:pt>
                <c:pt idx="4392">
                  <c:v>40831.020833333336</c:v>
                </c:pt>
                <c:pt idx="4393">
                  <c:v>40831.041666666599</c:v>
                </c:pt>
                <c:pt idx="4394">
                  <c:v>40831.0625</c:v>
                </c:pt>
                <c:pt idx="4395">
                  <c:v>40831.083333333336</c:v>
                </c:pt>
                <c:pt idx="4396">
                  <c:v>40831.104166666599</c:v>
                </c:pt>
                <c:pt idx="4397">
                  <c:v>40831.124999999993</c:v>
                </c:pt>
                <c:pt idx="4398">
                  <c:v>40831.145833333336</c:v>
                </c:pt>
                <c:pt idx="4399">
                  <c:v>40831.166666666599</c:v>
                </c:pt>
                <c:pt idx="4400">
                  <c:v>40831.1875</c:v>
                </c:pt>
                <c:pt idx="4401">
                  <c:v>40831.208333333336</c:v>
                </c:pt>
                <c:pt idx="4402">
                  <c:v>40831.22916666657</c:v>
                </c:pt>
                <c:pt idx="4403">
                  <c:v>40831.25</c:v>
                </c:pt>
                <c:pt idx="4404">
                  <c:v>40831.270833333336</c:v>
                </c:pt>
                <c:pt idx="4405">
                  <c:v>40831.29166666657</c:v>
                </c:pt>
                <c:pt idx="4406">
                  <c:v>40831.312500000051</c:v>
                </c:pt>
                <c:pt idx="4407">
                  <c:v>40831.333333333336</c:v>
                </c:pt>
                <c:pt idx="4408">
                  <c:v>40831.354166666664</c:v>
                </c:pt>
                <c:pt idx="4409">
                  <c:v>40831.375</c:v>
                </c:pt>
                <c:pt idx="4410">
                  <c:v>40831.395833333336</c:v>
                </c:pt>
                <c:pt idx="4411">
                  <c:v>40831.416666666664</c:v>
                </c:pt>
                <c:pt idx="4412">
                  <c:v>40831.4375</c:v>
                </c:pt>
                <c:pt idx="4413">
                  <c:v>40831.458333333343</c:v>
                </c:pt>
                <c:pt idx="4414">
                  <c:v>40831.479166666599</c:v>
                </c:pt>
                <c:pt idx="4415">
                  <c:v>40831.5</c:v>
                </c:pt>
                <c:pt idx="4416">
                  <c:v>40831.520833333336</c:v>
                </c:pt>
                <c:pt idx="4417">
                  <c:v>40831.541666666599</c:v>
                </c:pt>
                <c:pt idx="4418">
                  <c:v>40831.5625</c:v>
                </c:pt>
                <c:pt idx="4419">
                  <c:v>40831.583333333336</c:v>
                </c:pt>
                <c:pt idx="4420">
                  <c:v>40831.604166666599</c:v>
                </c:pt>
                <c:pt idx="4421">
                  <c:v>40831.624999999993</c:v>
                </c:pt>
                <c:pt idx="4422">
                  <c:v>40831.645833333336</c:v>
                </c:pt>
                <c:pt idx="4423">
                  <c:v>40831.666666666599</c:v>
                </c:pt>
                <c:pt idx="4424">
                  <c:v>40831.6875</c:v>
                </c:pt>
                <c:pt idx="4425">
                  <c:v>40831.708333333336</c:v>
                </c:pt>
                <c:pt idx="4426">
                  <c:v>40831.72916666657</c:v>
                </c:pt>
                <c:pt idx="4427">
                  <c:v>40831.75</c:v>
                </c:pt>
                <c:pt idx="4428">
                  <c:v>40831.770833333336</c:v>
                </c:pt>
                <c:pt idx="4429">
                  <c:v>40831.79166666657</c:v>
                </c:pt>
                <c:pt idx="4430">
                  <c:v>40831.812500000051</c:v>
                </c:pt>
                <c:pt idx="4431">
                  <c:v>40831.833333333336</c:v>
                </c:pt>
                <c:pt idx="4432">
                  <c:v>40831.854166666664</c:v>
                </c:pt>
                <c:pt idx="4433">
                  <c:v>40831.875</c:v>
                </c:pt>
                <c:pt idx="4434">
                  <c:v>40831.895833333336</c:v>
                </c:pt>
                <c:pt idx="4435">
                  <c:v>40831.916666666664</c:v>
                </c:pt>
                <c:pt idx="4436">
                  <c:v>40831.9375</c:v>
                </c:pt>
                <c:pt idx="4437">
                  <c:v>40831.958333333343</c:v>
                </c:pt>
                <c:pt idx="4438">
                  <c:v>40831.979166666599</c:v>
                </c:pt>
                <c:pt idx="4439">
                  <c:v>40832</c:v>
                </c:pt>
                <c:pt idx="4440">
                  <c:v>40832.020833333336</c:v>
                </c:pt>
                <c:pt idx="4441">
                  <c:v>40832.041666666599</c:v>
                </c:pt>
                <c:pt idx="4442">
                  <c:v>40832.0625</c:v>
                </c:pt>
                <c:pt idx="4443">
                  <c:v>40832.083333333336</c:v>
                </c:pt>
                <c:pt idx="4444">
                  <c:v>40832.104166666599</c:v>
                </c:pt>
                <c:pt idx="4445">
                  <c:v>40832.124999999993</c:v>
                </c:pt>
                <c:pt idx="4446">
                  <c:v>40832.145833333336</c:v>
                </c:pt>
                <c:pt idx="4447">
                  <c:v>40832.166666666599</c:v>
                </c:pt>
                <c:pt idx="4448">
                  <c:v>40832.1875</c:v>
                </c:pt>
                <c:pt idx="4449">
                  <c:v>40832.208333333336</c:v>
                </c:pt>
                <c:pt idx="4450">
                  <c:v>40832.22916666657</c:v>
                </c:pt>
                <c:pt idx="4451">
                  <c:v>40832.25</c:v>
                </c:pt>
                <c:pt idx="4452">
                  <c:v>40832.270833333336</c:v>
                </c:pt>
                <c:pt idx="4453">
                  <c:v>40832.29166666657</c:v>
                </c:pt>
                <c:pt idx="4454">
                  <c:v>40832.312500000051</c:v>
                </c:pt>
                <c:pt idx="4455">
                  <c:v>40832.333333333336</c:v>
                </c:pt>
                <c:pt idx="4456">
                  <c:v>40832.354166666664</c:v>
                </c:pt>
                <c:pt idx="4457">
                  <c:v>40832.375</c:v>
                </c:pt>
                <c:pt idx="4458">
                  <c:v>40832.395833333336</c:v>
                </c:pt>
                <c:pt idx="4459">
                  <c:v>40832.416666666664</c:v>
                </c:pt>
                <c:pt idx="4460">
                  <c:v>40832.4375</c:v>
                </c:pt>
                <c:pt idx="4461">
                  <c:v>40832.458333333343</c:v>
                </c:pt>
                <c:pt idx="4462">
                  <c:v>40832.479166666599</c:v>
                </c:pt>
                <c:pt idx="4463">
                  <c:v>40832.5</c:v>
                </c:pt>
                <c:pt idx="4464">
                  <c:v>40832.520833333336</c:v>
                </c:pt>
                <c:pt idx="4465">
                  <c:v>40832.541666666599</c:v>
                </c:pt>
                <c:pt idx="4466">
                  <c:v>40832.5625</c:v>
                </c:pt>
                <c:pt idx="4467">
                  <c:v>40832.583333333336</c:v>
                </c:pt>
                <c:pt idx="4468">
                  <c:v>40832.604166666599</c:v>
                </c:pt>
                <c:pt idx="4469">
                  <c:v>40832.624999999993</c:v>
                </c:pt>
                <c:pt idx="4470">
                  <c:v>40832.645833333336</c:v>
                </c:pt>
                <c:pt idx="4471">
                  <c:v>40832.666666666599</c:v>
                </c:pt>
                <c:pt idx="4472">
                  <c:v>40832.6875</c:v>
                </c:pt>
                <c:pt idx="4473">
                  <c:v>40832.708333333336</c:v>
                </c:pt>
                <c:pt idx="4474">
                  <c:v>40832.72916666657</c:v>
                </c:pt>
                <c:pt idx="4475">
                  <c:v>40832.75</c:v>
                </c:pt>
                <c:pt idx="4476">
                  <c:v>40832.770833333336</c:v>
                </c:pt>
                <c:pt idx="4477">
                  <c:v>40832.79166666657</c:v>
                </c:pt>
                <c:pt idx="4478">
                  <c:v>40832.812500000051</c:v>
                </c:pt>
                <c:pt idx="4479">
                  <c:v>40832.833333333336</c:v>
                </c:pt>
                <c:pt idx="4480">
                  <c:v>40832.854166666664</c:v>
                </c:pt>
                <c:pt idx="4481">
                  <c:v>40832.875</c:v>
                </c:pt>
                <c:pt idx="4482">
                  <c:v>40832.895833333336</c:v>
                </c:pt>
                <c:pt idx="4483">
                  <c:v>40832.916666666664</c:v>
                </c:pt>
                <c:pt idx="4484">
                  <c:v>40832.9375</c:v>
                </c:pt>
                <c:pt idx="4485">
                  <c:v>40832.958333333343</c:v>
                </c:pt>
                <c:pt idx="4486">
                  <c:v>40832.979166666599</c:v>
                </c:pt>
                <c:pt idx="4487">
                  <c:v>40833</c:v>
                </c:pt>
                <c:pt idx="4488">
                  <c:v>40833.020833333336</c:v>
                </c:pt>
                <c:pt idx="4489">
                  <c:v>40833.041666666599</c:v>
                </c:pt>
                <c:pt idx="4490">
                  <c:v>40833.0625</c:v>
                </c:pt>
                <c:pt idx="4491">
                  <c:v>40833.083333333336</c:v>
                </c:pt>
                <c:pt idx="4492">
                  <c:v>40833.104166666599</c:v>
                </c:pt>
                <c:pt idx="4493">
                  <c:v>40833.124999999993</c:v>
                </c:pt>
                <c:pt idx="4494">
                  <c:v>40833.145833333336</c:v>
                </c:pt>
                <c:pt idx="4495">
                  <c:v>40833.166666666599</c:v>
                </c:pt>
                <c:pt idx="4496">
                  <c:v>40833.1875</c:v>
                </c:pt>
                <c:pt idx="4497">
                  <c:v>40833.208333333336</c:v>
                </c:pt>
                <c:pt idx="4498">
                  <c:v>40833.22916666657</c:v>
                </c:pt>
                <c:pt idx="4499">
                  <c:v>40833.25</c:v>
                </c:pt>
                <c:pt idx="4500">
                  <c:v>40833.270833333336</c:v>
                </c:pt>
                <c:pt idx="4501">
                  <c:v>40833.29166666657</c:v>
                </c:pt>
                <c:pt idx="4502">
                  <c:v>40833.312500000051</c:v>
                </c:pt>
                <c:pt idx="4503">
                  <c:v>40833.333333333336</c:v>
                </c:pt>
                <c:pt idx="4504">
                  <c:v>40833.354166666664</c:v>
                </c:pt>
                <c:pt idx="4505">
                  <c:v>40833.375</c:v>
                </c:pt>
                <c:pt idx="4506">
                  <c:v>40833.395833333336</c:v>
                </c:pt>
                <c:pt idx="4507">
                  <c:v>40833.416666666664</c:v>
                </c:pt>
                <c:pt idx="4508">
                  <c:v>40833.4375</c:v>
                </c:pt>
                <c:pt idx="4509">
                  <c:v>40833.458333333343</c:v>
                </c:pt>
                <c:pt idx="4510">
                  <c:v>40833.479166666599</c:v>
                </c:pt>
                <c:pt idx="4511">
                  <c:v>40833.5</c:v>
                </c:pt>
                <c:pt idx="4512">
                  <c:v>40833.520833333336</c:v>
                </c:pt>
                <c:pt idx="4513">
                  <c:v>40833.541666666599</c:v>
                </c:pt>
                <c:pt idx="4514">
                  <c:v>40833.5625</c:v>
                </c:pt>
                <c:pt idx="4515">
                  <c:v>40833.583333333336</c:v>
                </c:pt>
                <c:pt idx="4516">
                  <c:v>40833.604166666599</c:v>
                </c:pt>
                <c:pt idx="4517">
                  <c:v>40833.624999999993</c:v>
                </c:pt>
                <c:pt idx="4518">
                  <c:v>40833.645833333336</c:v>
                </c:pt>
                <c:pt idx="4519">
                  <c:v>40833.666666666599</c:v>
                </c:pt>
                <c:pt idx="4520">
                  <c:v>40833.6875</c:v>
                </c:pt>
                <c:pt idx="4521">
                  <c:v>40833.708333333336</c:v>
                </c:pt>
                <c:pt idx="4522">
                  <c:v>40833.72916666657</c:v>
                </c:pt>
                <c:pt idx="4523">
                  <c:v>40833.75</c:v>
                </c:pt>
                <c:pt idx="4524">
                  <c:v>40833.770833333336</c:v>
                </c:pt>
                <c:pt idx="4525">
                  <c:v>40833.79166666657</c:v>
                </c:pt>
                <c:pt idx="4526">
                  <c:v>40833.812500000051</c:v>
                </c:pt>
                <c:pt idx="4527">
                  <c:v>40833.833333333336</c:v>
                </c:pt>
                <c:pt idx="4528">
                  <c:v>40833.854166666664</c:v>
                </c:pt>
                <c:pt idx="4529">
                  <c:v>40833.875</c:v>
                </c:pt>
                <c:pt idx="4530">
                  <c:v>40833.895833333336</c:v>
                </c:pt>
                <c:pt idx="4531">
                  <c:v>40833.916666666664</c:v>
                </c:pt>
                <c:pt idx="4532">
                  <c:v>40833.9375</c:v>
                </c:pt>
                <c:pt idx="4533">
                  <c:v>40833.958333333343</c:v>
                </c:pt>
                <c:pt idx="4534">
                  <c:v>40833.979166666599</c:v>
                </c:pt>
                <c:pt idx="4535">
                  <c:v>40834</c:v>
                </c:pt>
                <c:pt idx="4536">
                  <c:v>40834.020833333336</c:v>
                </c:pt>
                <c:pt idx="4537">
                  <c:v>40834.041666666599</c:v>
                </c:pt>
                <c:pt idx="4538">
                  <c:v>40834.0625</c:v>
                </c:pt>
                <c:pt idx="4539">
                  <c:v>40834.083333333336</c:v>
                </c:pt>
                <c:pt idx="4540">
                  <c:v>40834.104166666599</c:v>
                </c:pt>
                <c:pt idx="4541">
                  <c:v>40834.124999999993</c:v>
                </c:pt>
                <c:pt idx="4542">
                  <c:v>40834.145833333336</c:v>
                </c:pt>
                <c:pt idx="4543">
                  <c:v>40834.166666666599</c:v>
                </c:pt>
                <c:pt idx="4544">
                  <c:v>40834.1875</c:v>
                </c:pt>
                <c:pt idx="4545">
                  <c:v>40834.208333333336</c:v>
                </c:pt>
                <c:pt idx="4546">
                  <c:v>40834.22916666657</c:v>
                </c:pt>
                <c:pt idx="4547">
                  <c:v>40834.25</c:v>
                </c:pt>
                <c:pt idx="4548">
                  <c:v>40834.270833333336</c:v>
                </c:pt>
                <c:pt idx="4549">
                  <c:v>40834.29166666657</c:v>
                </c:pt>
                <c:pt idx="4550">
                  <c:v>40834.312500000051</c:v>
                </c:pt>
                <c:pt idx="4551">
                  <c:v>40834.333333333336</c:v>
                </c:pt>
                <c:pt idx="4552">
                  <c:v>40834.354166666664</c:v>
                </c:pt>
                <c:pt idx="4553">
                  <c:v>40834.375</c:v>
                </c:pt>
                <c:pt idx="4554">
                  <c:v>40834.395833333336</c:v>
                </c:pt>
                <c:pt idx="4555">
                  <c:v>40834.416666666664</c:v>
                </c:pt>
                <c:pt idx="4556">
                  <c:v>40834.4375</c:v>
                </c:pt>
                <c:pt idx="4557">
                  <c:v>40834.458333333343</c:v>
                </c:pt>
                <c:pt idx="4558">
                  <c:v>40834.479166666599</c:v>
                </c:pt>
                <c:pt idx="4559">
                  <c:v>40834.5</c:v>
                </c:pt>
                <c:pt idx="4560">
                  <c:v>40834.520833333336</c:v>
                </c:pt>
                <c:pt idx="4561">
                  <c:v>40834.541666666599</c:v>
                </c:pt>
                <c:pt idx="4562">
                  <c:v>40834.5625</c:v>
                </c:pt>
                <c:pt idx="4563">
                  <c:v>40834.583333333336</c:v>
                </c:pt>
                <c:pt idx="4564">
                  <c:v>40834.604166666599</c:v>
                </c:pt>
                <c:pt idx="4565">
                  <c:v>40834.624999999993</c:v>
                </c:pt>
                <c:pt idx="4566">
                  <c:v>40834.645833333336</c:v>
                </c:pt>
                <c:pt idx="4567">
                  <c:v>40834.666666666599</c:v>
                </c:pt>
                <c:pt idx="4568">
                  <c:v>40834.6875</c:v>
                </c:pt>
                <c:pt idx="4569">
                  <c:v>40834.708333333336</c:v>
                </c:pt>
                <c:pt idx="4570">
                  <c:v>40834.72916666657</c:v>
                </c:pt>
                <c:pt idx="4571">
                  <c:v>40834.75</c:v>
                </c:pt>
                <c:pt idx="4572">
                  <c:v>40834.770833333336</c:v>
                </c:pt>
                <c:pt idx="4573">
                  <c:v>40834.79166666657</c:v>
                </c:pt>
                <c:pt idx="4574">
                  <c:v>40834.812500000051</c:v>
                </c:pt>
                <c:pt idx="4575">
                  <c:v>40834.833333333336</c:v>
                </c:pt>
                <c:pt idx="4576">
                  <c:v>40834.854166666664</c:v>
                </c:pt>
                <c:pt idx="4577">
                  <c:v>40834.875</c:v>
                </c:pt>
                <c:pt idx="4578">
                  <c:v>40834.895833333336</c:v>
                </c:pt>
                <c:pt idx="4579">
                  <c:v>40834.916666666664</c:v>
                </c:pt>
                <c:pt idx="4580">
                  <c:v>40834.9375</c:v>
                </c:pt>
                <c:pt idx="4581">
                  <c:v>40834.958333333343</c:v>
                </c:pt>
                <c:pt idx="4582">
                  <c:v>40834.979166666599</c:v>
                </c:pt>
                <c:pt idx="4583">
                  <c:v>40835</c:v>
                </c:pt>
                <c:pt idx="4584">
                  <c:v>40835.020833333336</c:v>
                </c:pt>
                <c:pt idx="4585">
                  <c:v>40835.041666666599</c:v>
                </c:pt>
                <c:pt idx="4586">
                  <c:v>40835.0625</c:v>
                </c:pt>
                <c:pt idx="4587">
                  <c:v>40835.083333333336</c:v>
                </c:pt>
                <c:pt idx="4588">
                  <c:v>40835.104166666599</c:v>
                </c:pt>
                <c:pt idx="4589">
                  <c:v>40835.124999999993</c:v>
                </c:pt>
                <c:pt idx="4590">
                  <c:v>40835.145833333336</c:v>
                </c:pt>
                <c:pt idx="4591">
                  <c:v>40835.166666666599</c:v>
                </c:pt>
                <c:pt idx="4592">
                  <c:v>40835.1875</c:v>
                </c:pt>
                <c:pt idx="4593">
                  <c:v>40835.208333333336</c:v>
                </c:pt>
                <c:pt idx="4594">
                  <c:v>40835.22916666657</c:v>
                </c:pt>
                <c:pt idx="4595">
                  <c:v>40835.25</c:v>
                </c:pt>
                <c:pt idx="4596">
                  <c:v>40835.270833333336</c:v>
                </c:pt>
                <c:pt idx="4597">
                  <c:v>40835.29166666657</c:v>
                </c:pt>
                <c:pt idx="4598">
                  <c:v>40835.312500000051</c:v>
                </c:pt>
                <c:pt idx="4599">
                  <c:v>40835.333333333336</c:v>
                </c:pt>
                <c:pt idx="4600">
                  <c:v>40835.354166666664</c:v>
                </c:pt>
                <c:pt idx="4601">
                  <c:v>40835.375</c:v>
                </c:pt>
                <c:pt idx="4602">
                  <c:v>40835.395833333336</c:v>
                </c:pt>
                <c:pt idx="4603">
                  <c:v>40835.416666666664</c:v>
                </c:pt>
                <c:pt idx="4604">
                  <c:v>40835.4375</c:v>
                </c:pt>
                <c:pt idx="4605">
                  <c:v>40835.458333333343</c:v>
                </c:pt>
                <c:pt idx="4606">
                  <c:v>40835.479166666599</c:v>
                </c:pt>
                <c:pt idx="4607">
                  <c:v>40835.5</c:v>
                </c:pt>
                <c:pt idx="4608">
                  <c:v>40835.520833333336</c:v>
                </c:pt>
                <c:pt idx="4609">
                  <c:v>40835.541666666599</c:v>
                </c:pt>
                <c:pt idx="4610">
                  <c:v>40835.5625</c:v>
                </c:pt>
                <c:pt idx="4611">
                  <c:v>40835.583333333336</c:v>
                </c:pt>
                <c:pt idx="4612">
                  <c:v>40835.604166666599</c:v>
                </c:pt>
                <c:pt idx="4613">
                  <c:v>40835.624999999993</c:v>
                </c:pt>
                <c:pt idx="4614">
                  <c:v>40835.645833333336</c:v>
                </c:pt>
                <c:pt idx="4615">
                  <c:v>40835.666666666599</c:v>
                </c:pt>
                <c:pt idx="4616">
                  <c:v>40835.6875</c:v>
                </c:pt>
                <c:pt idx="4617">
                  <c:v>40835.708333333336</c:v>
                </c:pt>
                <c:pt idx="4618">
                  <c:v>40835.72916666657</c:v>
                </c:pt>
                <c:pt idx="4619">
                  <c:v>40835.75</c:v>
                </c:pt>
                <c:pt idx="4620">
                  <c:v>40835.770833333336</c:v>
                </c:pt>
                <c:pt idx="4621">
                  <c:v>40835.79166666657</c:v>
                </c:pt>
                <c:pt idx="4622">
                  <c:v>40835.812500000051</c:v>
                </c:pt>
                <c:pt idx="4623">
                  <c:v>40835.833333333336</c:v>
                </c:pt>
                <c:pt idx="4624">
                  <c:v>40835.854166666664</c:v>
                </c:pt>
                <c:pt idx="4625">
                  <c:v>40835.875</c:v>
                </c:pt>
                <c:pt idx="4626">
                  <c:v>40835.895833333336</c:v>
                </c:pt>
                <c:pt idx="4627">
                  <c:v>40835.916666666664</c:v>
                </c:pt>
                <c:pt idx="4628">
                  <c:v>40835.9375</c:v>
                </c:pt>
                <c:pt idx="4629">
                  <c:v>40835.958333333343</c:v>
                </c:pt>
                <c:pt idx="4630">
                  <c:v>40835.979166666599</c:v>
                </c:pt>
                <c:pt idx="4631">
                  <c:v>40836</c:v>
                </c:pt>
                <c:pt idx="4632">
                  <c:v>40836.020833333336</c:v>
                </c:pt>
                <c:pt idx="4633">
                  <c:v>40836.041666666599</c:v>
                </c:pt>
                <c:pt idx="4634">
                  <c:v>40836.0625</c:v>
                </c:pt>
                <c:pt idx="4635">
                  <c:v>40836.083333333336</c:v>
                </c:pt>
                <c:pt idx="4636">
                  <c:v>40836.104166666599</c:v>
                </c:pt>
                <c:pt idx="4637">
                  <c:v>40836.124999999993</c:v>
                </c:pt>
                <c:pt idx="4638">
                  <c:v>40836.145833333336</c:v>
                </c:pt>
                <c:pt idx="4639">
                  <c:v>40836.166666666599</c:v>
                </c:pt>
                <c:pt idx="4640">
                  <c:v>40836.1875</c:v>
                </c:pt>
                <c:pt idx="4641">
                  <c:v>40836.208333333336</c:v>
                </c:pt>
                <c:pt idx="4642">
                  <c:v>40836.22916666657</c:v>
                </c:pt>
                <c:pt idx="4643">
                  <c:v>40836.25</c:v>
                </c:pt>
                <c:pt idx="4644">
                  <c:v>40836.270833333336</c:v>
                </c:pt>
                <c:pt idx="4645">
                  <c:v>40836.29166666657</c:v>
                </c:pt>
                <c:pt idx="4646">
                  <c:v>40836.312500000051</c:v>
                </c:pt>
                <c:pt idx="4647">
                  <c:v>40836.333333333336</c:v>
                </c:pt>
                <c:pt idx="4648">
                  <c:v>40836.354166666664</c:v>
                </c:pt>
                <c:pt idx="4649">
                  <c:v>40836.375</c:v>
                </c:pt>
                <c:pt idx="4650">
                  <c:v>40836.395833333336</c:v>
                </c:pt>
                <c:pt idx="4651">
                  <c:v>40836.416666666664</c:v>
                </c:pt>
                <c:pt idx="4652">
                  <c:v>40836.4375</c:v>
                </c:pt>
                <c:pt idx="4653">
                  <c:v>40836.458333333343</c:v>
                </c:pt>
                <c:pt idx="4654">
                  <c:v>40836.479166666599</c:v>
                </c:pt>
                <c:pt idx="4655">
                  <c:v>40836.5</c:v>
                </c:pt>
                <c:pt idx="4656">
                  <c:v>40836.520833333336</c:v>
                </c:pt>
                <c:pt idx="4657">
                  <c:v>40836.541666666599</c:v>
                </c:pt>
                <c:pt idx="4658">
                  <c:v>40836.5625</c:v>
                </c:pt>
                <c:pt idx="4659">
                  <c:v>40836.583333333336</c:v>
                </c:pt>
                <c:pt idx="4660">
                  <c:v>40836.604166666599</c:v>
                </c:pt>
                <c:pt idx="4661">
                  <c:v>40836.624999999993</c:v>
                </c:pt>
                <c:pt idx="4662">
                  <c:v>40836.645833333336</c:v>
                </c:pt>
                <c:pt idx="4663">
                  <c:v>40836.666666666599</c:v>
                </c:pt>
                <c:pt idx="4664">
                  <c:v>40836.6875</c:v>
                </c:pt>
                <c:pt idx="4665">
                  <c:v>40836.708333333336</c:v>
                </c:pt>
                <c:pt idx="4666">
                  <c:v>40836.72916666657</c:v>
                </c:pt>
                <c:pt idx="4667">
                  <c:v>40836.75</c:v>
                </c:pt>
                <c:pt idx="4668">
                  <c:v>40836.770833333336</c:v>
                </c:pt>
                <c:pt idx="4669">
                  <c:v>40836.79166666657</c:v>
                </c:pt>
                <c:pt idx="4670">
                  <c:v>40836.812500000051</c:v>
                </c:pt>
                <c:pt idx="4671">
                  <c:v>40836.833333333336</c:v>
                </c:pt>
                <c:pt idx="4672">
                  <c:v>40836.854166666664</c:v>
                </c:pt>
                <c:pt idx="4673">
                  <c:v>40836.875</c:v>
                </c:pt>
                <c:pt idx="4674">
                  <c:v>40836.895833333336</c:v>
                </c:pt>
                <c:pt idx="4675">
                  <c:v>40836.916666666664</c:v>
                </c:pt>
                <c:pt idx="4676">
                  <c:v>40836.9375</c:v>
                </c:pt>
                <c:pt idx="4677">
                  <c:v>40836.958333333343</c:v>
                </c:pt>
                <c:pt idx="4678">
                  <c:v>40836.979166666599</c:v>
                </c:pt>
                <c:pt idx="4679">
                  <c:v>40837</c:v>
                </c:pt>
                <c:pt idx="4680">
                  <c:v>40837.020833333336</c:v>
                </c:pt>
                <c:pt idx="4681">
                  <c:v>40837.041666666599</c:v>
                </c:pt>
                <c:pt idx="4682">
                  <c:v>40837.0625</c:v>
                </c:pt>
                <c:pt idx="4683">
                  <c:v>40837.083333333336</c:v>
                </c:pt>
                <c:pt idx="4684">
                  <c:v>40837.104166666599</c:v>
                </c:pt>
                <c:pt idx="4685">
                  <c:v>40837.124999999993</c:v>
                </c:pt>
                <c:pt idx="4686">
                  <c:v>40837.145833333336</c:v>
                </c:pt>
                <c:pt idx="4687">
                  <c:v>40837.166666666599</c:v>
                </c:pt>
                <c:pt idx="4688">
                  <c:v>40837.1875</c:v>
                </c:pt>
                <c:pt idx="4689">
                  <c:v>40837.208333333336</c:v>
                </c:pt>
                <c:pt idx="4690">
                  <c:v>40837.22916666657</c:v>
                </c:pt>
                <c:pt idx="4691">
                  <c:v>40837.25</c:v>
                </c:pt>
                <c:pt idx="4692">
                  <c:v>40837.270833333336</c:v>
                </c:pt>
                <c:pt idx="4693">
                  <c:v>40837.29166666657</c:v>
                </c:pt>
                <c:pt idx="4694">
                  <c:v>40837.312500000051</c:v>
                </c:pt>
                <c:pt idx="4695">
                  <c:v>40837.333333333336</c:v>
                </c:pt>
                <c:pt idx="4696">
                  <c:v>40837.354166666664</c:v>
                </c:pt>
                <c:pt idx="4697">
                  <c:v>40837.375</c:v>
                </c:pt>
                <c:pt idx="4698">
                  <c:v>40837.395833333336</c:v>
                </c:pt>
                <c:pt idx="4699">
                  <c:v>40837.416666666664</c:v>
                </c:pt>
                <c:pt idx="4700">
                  <c:v>40837.4375</c:v>
                </c:pt>
                <c:pt idx="4701">
                  <c:v>40837.458333333343</c:v>
                </c:pt>
                <c:pt idx="4702">
                  <c:v>40837.479166666599</c:v>
                </c:pt>
                <c:pt idx="4703">
                  <c:v>40837.5</c:v>
                </c:pt>
                <c:pt idx="4704">
                  <c:v>40837.520833333336</c:v>
                </c:pt>
                <c:pt idx="4705">
                  <c:v>40837.541666666599</c:v>
                </c:pt>
                <c:pt idx="4706">
                  <c:v>40837.5625</c:v>
                </c:pt>
                <c:pt idx="4707">
                  <c:v>40837.583333333336</c:v>
                </c:pt>
                <c:pt idx="4708">
                  <c:v>40837.604166666599</c:v>
                </c:pt>
                <c:pt idx="4709">
                  <c:v>40837.624999999993</c:v>
                </c:pt>
                <c:pt idx="4710">
                  <c:v>40837.645833333336</c:v>
                </c:pt>
                <c:pt idx="4711">
                  <c:v>40837.666666666599</c:v>
                </c:pt>
                <c:pt idx="4712">
                  <c:v>40837.6875</c:v>
                </c:pt>
                <c:pt idx="4713">
                  <c:v>40837.708333333336</c:v>
                </c:pt>
                <c:pt idx="4714">
                  <c:v>40837.72916666657</c:v>
                </c:pt>
                <c:pt idx="4715">
                  <c:v>40837.75</c:v>
                </c:pt>
                <c:pt idx="4716">
                  <c:v>40837.770833333336</c:v>
                </c:pt>
                <c:pt idx="4717">
                  <c:v>40837.79166666657</c:v>
                </c:pt>
                <c:pt idx="4718">
                  <c:v>40837.812500000051</c:v>
                </c:pt>
                <c:pt idx="4719">
                  <c:v>40837.833333333336</c:v>
                </c:pt>
                <c:pt idx="4720">
                  <c:v>40837.854166666664</c:v>
                </c:pt>
                <c:pt idx="4721">
                  <c:v>40837.875</c:v>
                </c:pt>
                <c:pt idx="4722">
                  <c:v>40837.895833333336</c:v>
                </c:pt>
                <c:pt idx="4723">
                  <c:v>40837.916666666664</c:v>
                </c:pt>
                <c:pt idx="4724">
                  <c:v>40837.9375</c:v>
                </c:pt>
                <c:pt idx="4725">
                  <c:v>40837.958333333343</c:v>
                </c:pt>
                <c:pt idx="4726">
                  <c:v>40837.979166666599</c:v>
                </c:pt>
                <c:pt idx="4727">
                  <c:v>40838</c:v>
                </c:pt>
                <c:pt idx="4728">
                  <c:v>40838.020833333336</c:v>
                </c:pt>
                <c:pt idx="4729">
                  <c:v>40838.041666666599</c:v>
                </c:pt>
                <c:pt idx="4730">
                  <c:v>40838.0625</c:v>
                </c:pt>
                <c:pt idx="4731">
                  <c:v>40838.083333333336</c:v>
                </c:pt>
                <c:pt idx="4732">
                  <c:v>40838.104166666599</c:v>
                </c:pt>
                <c:pt idx="4733">
                  <c:v>40838.124999999993</c:v>
                </c:pt>
                <c:pt idx="4734">
                  <c:v>40838.145833333336</c:v>
                </c:pt>
                <c:pt idx="4735">
                  <c:v>40838.166666666599</c:v>
                </c:pt>
                <c:pt idx="4736">
                  <c:v>40838.1875</c:v>
                </c:pt>
                <c:pt idx="4737">
                  <c:v>40838.208333333336</c:v>
                </c:pt>
                <c:pt idx="4738">
                  <c:v>40838.22916666657</c:v>
                </c:pt>
                <c:pt idx="4739">
                  <c:v>40838.25</c:v>
                </c:pt>
                <c:pt idx="4740">
                  <c:v>40838.270833333336</c:v>
                </c:pt>
                <c:pt idx="4741">
                  <c:v>40838.29166666657</c:v>
                </c:pt>
                <c:pt idx="4742">
                  <c:v>40838.312500000051</c:v>
                </c:pt>
                <c:pt idx="4743">
                  <c:v>40838.333333333336</c:v>
                </c:pt>
                <c:pt idx="4744">
                  <c:v>40838.354166666664</c:v>
                </c:pt>
                <c:pt idx="4745">
                  <c:v>40838.375</c:v>
                </c:pt>
                <c:pt idx="4746">
                  <c:v>40838.395833333336</c:v>
                </c:pt>
                <c:pt idx="4747">
                  <c:v>40838.416666666664</c:v>
                </c:pt>
                <c:pt idx="4748">
                  <c:v>40838.4375</c:v>
                </c:pt>
                <c:pt idx="4749">
                  <c:v>40838.458333333343</c:v>
                </c:pt>
                <c:pt idx="4750">
                  <c:v>40838.479166666599</c:v>
                </c:pt>
                <c:pt idx="4751">
                  <c:v>40838.5</c:v>
                </c:pt>
                <c:pt idx="4752">
                  <c:v>40838.520833333336</c:v>
                </c:pt>
                <c:pt idx="4753">
                  <c:v>40838.541666666599</c:v>
                </c:pt>
                <c:pt idx="4754">
                  <c:v>40838.5625</c:v>
                </c:pt>
                <c:pt idx="4755">
                  <c:v>40838.583333333336</c:v>
                </c:pt>
                <c:pt idx="4756">
                  <c:v>40838.604166666599</c:v>
                </c:pt>
                <c:pt idx="4757">
                  <c:v>40838.624999999993</c:v>
                </c:pt>
                <c:pt idx="4758">
                  <c:v>40838.645833333336</c:v>
                </c:pt>
                <c:pt idx="4759">
                  <c:v>40838.666666666599</c:v>
                </c:pt>
                <c:pt idx="4760">
                  <c:v>40838.6875</c:v>
                </c:pt>
                <c:pt idx="4761">
                  <c:v>40838.708333333336</c:v>
                </c:pt>
                <c:pt idx="4762">
                  <c:v>40838.72916666657</c:v>
                </c:pt>
                <c:pt idx="4763">
                  <c:v>40838.75</c:v>
                </c:pt>
                <c:pt idx="4764">
                  <c:v>40838.770833333336</c:v>
                </c:pt>
                <c:pt idx="4765">
                  <c:v>40838.79166666657</c:v>
                </c:pt>
                <c:pt idx="4766">
                  <c:v>40838.812500000051</c:v>
                </c:pt>
                <c:pt idx="4767">
                  <c:v>40838.833333333336</c:v>
                </c:pt>
                <c:pt idx="4768">
                  <c:v>40838.854166666664</c:v>
                </c:pt>
                <c:pt idx="4769">
                  <c:v>40838.875</c:v>
                </c:pt>
                <c:pt idx="4770">
                  <c:v>40838.895833333336</c:v>
                </c:pt>
                <c:pt idx="4771">
                  <c:v>40838.916666666664</c:v>
                </c:pt>
                <c:pt idx="4772">
                  <c:v>40838.9375</c:v>
                </c:pt>
                <c:pt idx="4773">
                  <c:v>40838.958333333343</c:v>
                </c:pt>
                <c:pt idx="4774">
                  <c:v>40838.979166666599</c:v>
                </c:pt>
                <c:pt idx="4775">
                  <c:v>40839</c:v>
                </c:pt>
                <c:pt idx="4776">
                  <c:v>40839.020833333336</c:v>
                </c:pt>
                <c:pt idx="4777">
                  <c:v>40839.041666666599</c:v>
                </c:pt>
                <c:pt idx="4778">
                  <c:v>40839.0625</c:v>
                </c:pt>
                <c:pt idx="4779">
                  <c:v>40839.083333333336</c:v>
                </c:pt>
                <c:pt idx="4780">
                  <c:v>40839.104166666599</c:v>
                </c:pt>
                <c:pt idx="4781">
                  <c:v>40839.124999999993</c:v>
                </c:pt>
                <c:pt idx="4782">
                  <c:v>40839.145833333336</c:v>
                </c:pt>
                <c:pt idx="4783">
                  <c:v>40839.166666666599</c:v>
                </c:pt>
                <c:pt idx="4784">
                  <c:v>40839.1875</c:v>
                </c:pt>
                <c:pt idx="4785">
                  <c:v>40839.208333333336</c:v>
                </c:pt>
                <c:pt idx="4786">
                  <c:v>40839.22916666657</c:v>
                </c:pt>
                <c:pt idx="4787">
                  <c:v>40839.25</c:v>
                </c:pt>
                <c:pt idx="4788">
                  <c:v>40839.270833333336</c:v>
                </c:pt>
                <c:pt idx="4789">
                  <c:v>40839.29166666657</c:v>
                </c:pt>
                <c:pt idx="4790">
                  <c:v>40839.312500000051</c:v>
                </c:pt>
                <c:pt idx="4791">
                  <c:v>40839.333333333336</c:v>
                </c:pt>
                <c:pt idx="4792">
                  <c:v>40839.354166666664</c:v>
                </c:pt>
                <c:pt idx="4793">
                  <c:v>40839.375</c:v>
                </c:pt>
                <c:pt idx="4794">
                  <c:v>40839.395833333336</c:v>
                </c:pt>
                <c:pt idx="4795">
                  <c:v>40839.416666666664</c:v>
                </c:pt>
                <c:pt idx="4796">
                  <c:v>40839.4375</c:v>
                </c:pt>
                <c:pt idx="4797">
                  <c:v>40839.458333333343</c:v>
                </c:pt>
                <c:pt idx="4798">
                  <c:v>40839.479166666599</c:v>
                </c:pt>
                <c:pt idx="4799">
                  <c:v>40839.5</c:v>
                </c:pt>
                <c:pt idx="4800">
                  <c:v>40839.520833333336</c:v>
                </c:pt>
                <c:pt idx="4801">
                  <c:v>40839.541666666599</c:v>
                </c:pt>
                <c:pt idx="4802">
                  <c:v>40839.5625</c:v>
                </c:pt>
                <c:pt idx="4803">
                  <c:v>40839.583333333336</c:v>
                </c:pt>
                <c:pt idx="4804">
                  <c:v>40839.604166666599</c:v>
                </c:pt>
                <c:pt idx="4805">
                  <c:v>40839.624999999993</c:v>
                </c:pt>
                <c:pt idx="4806">
                  <c:v>40839.645833333336</c:v>
                </c:pt>
                <c:pt idx="4807">
                  <c:v>40839.666666666599</c:v>
                </c:pt>
                <c:pt idx="4808">
                  <c:v>40839.6875</c:v>
                </c:pt>
                <c:pt idx="4809">
                  <c:v>40839.708333333336</c:v>
                </c:pt>
                <c:pt idx="4810">
                  <c:v>40839.72916666657</c:v>
                </c:pt>
                <c:pt idx="4811">
                  <c:v>40839.75</c:v>
                </c:pt>
                <c:pt idx="4812">
                  <c:v>40839.770833333336</c:v>
                </c:pt>
                <c:pt idx="4813">
                  <c:v>40839.79166666657</c:v>
                </c:pt>
                <c:pt idx="4814">
                  <c:v>40839.812500000051</c:v>
                </c:pt>
                <c:pt idx="4815">
                  <c:v>40839.833333333336</c:v>
                </c:pt>
                <c:pt idx="4816">
                  <c:v>40839.854166666664</c:v>
                </c:pt>
                <c:pt idx="4817">
                  <c:v>40839.875</c:v>
                </c:pt>
                <c:pt idx="4818">
                  <c:v>40839.895833333336</c:v>
                </c:pt>
                <c:pt idx="4819">
                  <c:v>40839.916666666664</c:v>
                </c:pt>
                <c:pt idx="4820">
                  <c:v>40839.9375</c:v>
                </c:pt>
                <c:pt idx="4821">
                  <c:v>40839.958333333343</c:v>
                </c:pt>
                <c:pt idx="4822">
                  <c:v>40839.979166666599</c:v>
                </c:pt>
                <c:pt idx="4823">
                  <c:v>40840</c:v>
                </c:pt>
                <c:pt idx="4824">
                  <c:v>40840.020833333336</c:v>
                </c:pt>
                <c:pt idx="4825">
                  <c:v>40840.041666666599</c:v>
                </c:pt>
                <c:pt idx="4826">
                  <c:v>40840.0625</c:v>
                </c:pt>
                <c:pt idx="4827">
                  <c:v>40840.083333333336</c:v>
                </c:pt>
                <c:pt idx="4828">
                  <c:v>40840.104166666599</c:v>
                </c:pt>
                <c:pt idx="4829">
                  <c:v>40840.124999999993</c:v>
                </c:pt>
                <c:pt idx="4830">
                  <c:v>40840.145833333336</c:v>
                </c:pt>
                <c:pt idx="4831">
                  <c:v>40840.166666666599</c:v>
                </c:pt>
                <c:pt idx="4832">
                  <c:v>40840.1875</c:v>
                </c:pt>
                <c:pt idx="4833">
                  <c:v>40840.208333333336</c:v>
                </c:pt>
                <c:pt idx="4834">
                  <c:v>40840.22916666657</c:v>
                </c:pt>
                <c:pt idx="4835">
                  <c:v>40840.25</c:v>
                </c:pt>
                <c:pt idx="4836">
                  <c:v>40840.270833333336</c:v>
                </c:pt>
                <c:pt idx="4837">
                  <c:v>40840.29166666657</c:v>
                </c:pt>
                <c:pt idx="4838">
                  <c:v>40840.312500000051</c:v>
                </c:pt>
                <c:pt idx="4839">
                  <c:v>40840.333333333336</c:v>
                </c:pt>
                <c:pt idx="4840">
                  <c:v>40840.354166666664</c:v>
                </c:pt>
                <c:pt idx="4841">
                  <c:v>40840.375</c:v>
                </c:pt>
                <c:pt idx="4842">
                  <c:v>40840.395833333336</c:v>
                </c:pt>
                <c:pt idx="4843">
                  <c:v>40840.416666666664</c:v>
                </c:pt>
                <c:pt idx="4844">
                  <c:v>40840.4375</c:v>
                </c:pt>
                <c:pt idx="4845">
                  <c:v>40840.458333333343</c:v>
                </c:pt>
                <c:pt idx="4846">
                  <c:v>40840.479166666599</c:v>
                </c:pt>
                <c:pt idx="4847">
                  <c:v>40840.5</c:v>
                </c:pt>
                <c:pt idx="4848">
                  <c:v>40840.520833333336</c:v>
                </c:pt>
                <c:pt idx="4849">
                  <c:v>40840.541666666599</c:v>
                </c:pt>
                <c:pt idx="4850">
                  <c:v>40840.5625</c:v>
                </c:pt>
                <c:pt idx="4851">
                  <c:v>40840.583333333336</c:v>
                </c:pt>
                <c:pt idx="4852">
                  <c:v>40840.604166666599</c:v>
                </c:pt>
                <c:pt idx="4853">
                  <c:v>40840.624999999993</c:v>
                </c:pt>
                <c:pt idx="4854">
                  <c:v>40840.645833333336</c:v>
                </c:pt>
                <c:pt idx="4855">
                  <c:v>40840.666666666599</c:v>
                </c:pt>
                <c:pt idx="4856">
                  <c:v>40840.6875</c:v>
                </c:pt>
                <c:pt idx="4857">
                  <c:v>40840.708333333336</c:v>
                </c:pt>
                <c:pt idx="4858">
                  <c:v>40840.72916666657</c:v>
                </c:pt>
                <c:pt idx="4859">
                  <c:v>40840.75</c:v>
                </c:pt>
                <c:pt idx="4860">
                  <c:v>40840.770833333336</c:v>
                </c:pt>
                <c:pt idx="4861">
                  <c:v>40840.79166666657</c:v>
                </c:pt>
                <c:pt idx="4862">
                  <c:v>40840.812500000051</c:v>
                </c:pt>
                <c:pt idx="4863">
                  <c:v>40840.833333333336</c:v>
                </c:pt>
                <c:pt idx="4864">
                  <c:v>40840.854166666664</c:v>
                </c:pt>
                <c:pt idx="4865">
                  <c:v>40840.875</c:v>
                </c:pt>
                <c:pt idx="4866">
                  <c:v>40840.895833333336</c:v>
                </c:pt>
                <c:pt idx="4867">
                  <c:v>40840.916666666664</c:v>
                </c:pt>
                <c:pt idx="4868">
                  <c:v>40840.9375</c:v>
                </c:pt>
                <c:pt idx="4869">
                  <c:v>40840.958333333343</c:v>
                </c:pt>
                <c:pt idx="4870">
                  <c:v>40840.979166666599</c:v>
                </c:pt>
                <c:pt idx="4871">
                  <c:v>40841</c:v>
                </c:pt>
                <c:pt idx="4872">
                  <c:v>40841.020833333336</c:v>
                </c:pt>
                <c:pt idx="4873">
                  <c:v>40841.041666666599</c:v>
                </c:pt>
                <c:pt idx="4874">
                  <c:v>40841.0625</c:v>
                </c:pt>
                <c:pt idx="4875">
                  <c:v>40841.083333333336</c:v>
                </c:pt>
                <c:pt idx="4876">
                  <c:v>40841.104166666599</c:v>
                </c:pt>
                <c:pt idx="4877">
                  <c:v>40841.124999999993</c:v>
                </c:pt>
                <c:pt idx="4878">
                  <c:v>40841.145833333336</c:v>
                </c:pt>
                <c:pt idx="4879">
                  <c:v>40841.166666666599</c:v>
                </c:pt>
                <c:pt idx="4880">
                  <c:v>40841.1875</c:v>
                </c:pt>
                <c:pt idx="4881">
                  <c:v>40841.208333333336</c:v>
                </c:pt>
                <c:pt idx="4882">
                  <c:v>40841.22916666657</c:v>
                </c:pt>
                <c:pt idx="4883">
                  <c:v>40841.25</c:v>
                </c:pt>
                <c:pt idx="4884">
                  <c:v>40841.270833333336</c:v>
                </c:pt>
                <c:pt idx="4885">
                  <c:v>40841.29166666657</c:v>
                </c:pt>
                <c:pt idx="4886">
                  <c:v>40841.312500000051</c:v>
                </c:pt>
                <c:pt idx="4887">
                  <c:v>40841.333333333336</c:v>
                </c:pt>
                <c:pt idx="4888">
                  <c:v>40841.354166666664</c:v>
                </c:pt>
                <c:pt idx="4889">
                  <c:v>40841.375</c:v>
                </c:pt>
                <c:pt idx="4890">
                  <c:v>40841.395833333336</c:v>
                </c:pt>
                <c:pt idx="4891">
                  <c:v>40841.416666666664</c:v>
                </c:pt>
                <c:pt idx="4892">
                  <c:v>40841.4375</c:v>
                </c:pt>
                <c:pt idx="4893">
                  <c:v>40841.458333333343</c:v>
                </c:pt>
                <c:pt idx="4894">
                  <c:v>40841.479166666599</c:v>
                </c:pt>
                <c:pt idx="4895">
                  <c:v>40841.5</c:v>
                </c:pt>
                <c:pt idx="4896">
                  <c:v>40841.520833333336</c:v>
                </c:pt>
                <c:pt idx="4897">
                  <c:v>40841.541666666599</c:v>
                </c:pt>
                <c:pt idx="4898">
                  <c:v>40841.5625</c:v>
                </c:pt>
                <c:pt idx="4899">
                  <c:v>40841.583333333336</c:v>
                </c:pt>
                <c:pt idx="4900">
                  <c:v>40841.604166666599</c:v>
                </c:pt>
                <c:pt idx="4901">
                  <c:v>40841.624999999993</c:v>
                </c:pt>
                <c:pt idx="4902">
                  <c:v>40841.645833333336</c:v>
                </c:pt>
                <c:pt idx="4903">
                  <c:v>40841.666666666599</c:v>
                </c:pt>
                <c:pt idx="4904">
                  <c:v>40841.6875</c:v>
                </c:pt>
                <c:pt idx="4905">
                  <c:v>40841.708333333336</c:v>
                </c:pt>
                <c:pt idx="4906">
                  <c:v>40841.72916666657</c:v>
                </c:pt>
                <c:pt idx="4907">
                  <c:v>40841.75</c:v>
                </c:pt>
                <c:pt idx="4908">
                  <c:v>40841.770833333336</c:v>
                </c:pt>
                <c:pt idx="4909">
                  <c:v>40841.79166666657</c:v>
                </c:pt>
                <c:pt idx="4910">
                  <c:v>40841.812500000051</c:v>
                </c:pt>
                <c:pt idx="4911">
                  <c:v>40841.833333333336</c:v>
                </c:pt>
                <c:pt idx="4912">
                  <c:v>40841.854166666664</c:v>
                </c:pt>
                <c:pt idx="4913">
                  <c:v>40841.875</c:v>
                </c:pt>
                <c:pt idx="4914">
                  <c:v>40841.895833333336</c:v>
                </c:pt>
                <c:pt idx="4915">
                  <c:v>40841.916666666664</c:v>
                </c:pt>
                <c:pt idx="4916">
                  <c:v>40841.9375</c:v>
                </c:pt>
                <c:pt idx="4917">
                  <c:v>40841.958333333343</c:v>
                </c:pt>
                <c:pt idx="4918">
                  <c:v>40841.979166666599</c:v>
                </c:pt>
                <c:pt idx="4919">
                  <c:v>40842</c:v>
                </c:pt>
                <c:pt idx="4920">
                  <c:v>40842.020833333336</c:v>
                </c:pt>
                <c:pt idx="4921">
                  <c:v>40842.041666666599</c:v>
                </c:pt>
                <c:pt idx="4922">
                  <c:v>40842.0625</c:v>
                </c:pt>
                <c:pt idx="4923">
                  <c:v>40842.083333333336</c:v>
                </c:pt>
                <c:pt idx="4924">
                  <c:v>40842.104166666599</c:v>
                </c:pt>
                <c:pt idx="4925">
                  <c:v>40842.124999999993</c:v>
                </c:pt>
                <c:pt idx="4926">
                  <c:v>40842.145833333336</c:v>
                </c:pt>
                <c:pt idx="4927">
                  <c:v>40842.166666666599</c:v>
                </c:pt>
                <c:pt idx="4928">
                  <c:v>40842.1875</c:v>
                </c:pt>
                <c:pt idx="4929">
                  <c:v>40842.208333333336</c:v>
                </c:pt>
                <c:pt idx="4930">
                  <c:v>40842.22916666657</c:v>
                </c:pt>
                <c:pt idx="4931">
                  <c:v>40842.25</c:v>
                </c:pt>
                <c:pt idx="4932">
                  <c:v>40842.270833333336</c:v>
                </c:pt>
                <c:pt idx="4933">
                  <c:v>40842.29166666657</c:v>
                </c:pt>
                <c:pt idx="4934">
                  <c:v>40842.312500000051</c:v>
                </c:pt>
                <c:pt idx="4935">
                  <c:v>40842.333333333336</c:v>
                </c:pt>
                <c:pt idx="4936">
                  <c:v>40842.354166666664</c:v>
                </c:pt>
                <c:pt idx="4937">
                  <c:v>40842.375</c:v>
                </c:pt>
                <c:pt idx="4938">
                  <c:v>40842.395833333336</c:v>
                </c:pt>
                <c:pt idx="4939">
                  <c:v>40842.416666666664</c:v>
                </c:pt>
                <c:pt idx="4940">
                  <c:v>40842.4375</c:v>
                </c:pt>
                <c:pt idx="4941">
                  <c:v>40842.458333333343</c:v>
                </c:pt>
                <c:pt idx="4942">
                  <c:v>40842.479166666599</c:v>
                </c:pt>
                <c:pt idx="4943">
                  <c:v>40842.5</c:v>
                </c:pt>
                <c:pt idx="4944">
                  <c:v>40842.520833333336</c:v>
                </c:pt>
                <c:pt idx="4945">
                  <c:v>40842.541666666599</c:v>
                </c:pt>
                <c:pt idx="4946">
                  <c:v>40842.5625</c:v>
                </c:pt>
                <c:pt idx="4947">
                  <c:v>40842.583333333336</c:v>
                </c:pt>
                <c:pt idx="4948">
                  <c:v>40842.604166666599</c:v>
                </c:pt>
                <c:pt idx="4949">
                  <c:v>40842.624999999993</c:v>
                </c:pt>
                <c:pt idx="4950">
                  <c:v>40842.645833333336</c:v>
                </c:pt>
                <c:pt idx="4951">
                  <c:v>40842.666666666599</c:v>
                </c:pt>
                <c:pt idx="4952">
                  <c:v>40842.6875</c:v>
                </c:pt>
                <c:pt idx="4953">
                  <c:v>40842.708333333336</c:v>
                </c:pt>
                <c:pt idx="4954">
                  <c:v>40842.72916666657</c:v>
                </c:pt>
                <c:pt idx="4955">
                  <c:v>40842.75</c:v>
                </c:pt>
                <c:pt idx="4956">
                  <c:v>40842.770833333336</c:v>
                </c:pt>
                <c:pt idx="4957">
                  <c:v>40842.79166666657</c:v>
                </c:pt>
                <c:pt idx="4958">
                  <c:v>40842.812500000051</c:v>
                </c:pt>
                <c:pt idx="4959">
                  <c:v>40842.833333333336</c:v>
                </c:pt>
                <c:pt idx="4960">
                  <c:v>40842.854166666664</c:v>
                </c:pt>
                <c:pt idx="4961">
                  <c:v>40842.875</c:v>
                </c:pt>
                <c:pt idx="4962">
                  <c:v>40842.895833333336</c:v>
                </c:pt>
                <c:pt idx="4963">
                  <c:v>40842.916666666664</c:v>
                </c:pt>
                <c:pt idx="4964">
                  <c:v>40842.9375</c:v>
                </c:pt>
                <c:pt idx="4965">
                  <c:v>40842.958333333343</c:v>
                </c:pt>
                <c:pt idx="4966">
                  <c:v>40842.979166666599</c:v>
                </c:pt>
                <c:pt idx="4967">
                  <c:v>40843</c:v>
                </c:pt>
                <c:pt idx="4968">
                  <c:v>40843.020833333336</c:v>
                </c:pt>
                <c:pt idx="4969">
                  <c:v>40843.041666666599</c:v>
                </c:pt>
                <c:pt idx="4970">
                  <c:v>40843.0625</c:v>
                </c:pt>
                <c:pt idx="4971">
                  <c:v>40843.083333333336</c:v>
                </c:pt>
                <c:pt idx="4972">
                  <c:v>40843.104166666599</c:v>
                </c:pt>
                <c:pt idx="4973">
                  <c:v>40843.124999999993</c:v>
                </c:pt>
                <c:pt idx="4974">
                  <c:v>40843.145833333336</c:v>
                </c:pt>
                <c:pt idx="4975">
                  <c:v>40843.166666666599</c:v>
                </c:pt>
                <c:pt idx="4976">
                  <c:v>40843.1875</c:v>
                </c:pt>
                <c:pt idx="4977">
                  <c:v>40843.208333333336</c:v>
                </c:pt>
                <c:pt idx="4978">
                  <c:v>40843.22916666657</c:v>
                </c:pt>
                <c:pt idx="4979">
                  <c:v>40843.25</c:v>
                </c:pt>
                <c:pt idx="4980">
                  <c:v>40843.270833333336</c:v>
                </c:pt>
                <c:pt idx="4981">
                  <c:v>40843.29166666657</c:v>
                </c:pt>
                <c:pt idx="4982">
                  <c:v>40843.312500000051</c:v>
                </c:pt>
                <c:pt idx="4983">
                  <c:v>40843.333333333336</c:v>
                </c:pt>
                <c:pt idx="4984">
                  <c:v>40843.354166666664</c:v>
                </c:pt>
                <c:pt idx="4985">
                  <c:v>40843.375</c:v>
                </c:pt>
                <c:pt idx="4986">
                  <c:v>40843.395833333336</c:v>
                </c:pt>
                <c:pt idx="4987">
                  <c:v>40843.416666666664</c:v>
                </c:pt>
                <c:pt idx="4988">
                  <c:v>40843.4375</c:v>
                </c:pt>
                <c:pt idx="4989">
                  <c:v>40843.458333333343</c:v>
                </c:pt>
                <c:pt idx="4990">
                  <c:v>40843.479166666599</c:v>
                </c:pt>
                <c:pt idx="4991">
                  <c:v>40843.5</c:v>
                </c:pt>
                <c:pt idx="4992">
                  <c:v>40843.520833333336</c:v>
                </c:pt>
                <c:pt idx="4993">
                  <c:v>40843.541666666599</c:v>
                </c:pt>
                <c:pt idx="4994">
                  <c:v>40843.5625</c:v>
                </c:pt>
                <c:pt idx="4995">
                  <c:v>40843.583333333336</c:v>
                </c:pt>
                <c:pt idx="4996">
                  <c:v>40843.604166666599</c:v>
                </c:pt>
                <c:pt idx="4997">
                  <c:v>40843.624999999993</c:v>
                </c:pt>
                <c:pt idx="4998">
                  <c:v>40843.645833333336</c:v>
                </c:pt>
                <c:pt idx="4999">
                  <c:v>40843.666666666599</c:v>
                </c:pt>
                <c:pt idx="5000">
                  <c:v>40843.6875</c:v>
                </c:pt>
                <c:pt idx="5001">
                  <c:v>40843.708333333336</c:v>
                </c:pt>
                <c:pt idx="5002">
                  <c:v>40843.72916666657</c:v>
                </c:pt>
                <c:pt idx="5003">
                  <c:v>40843.75</c:v>
                </c:pt>
                <c:pt idx="5004">
                  <c:v>40843.770833333336</c:v>
                </c:pt>
                <c:pt idx="5005">
                  <c:v>40843.79166666657</c:v>
                </c:pt>
                <c:pt idx="5006">
                  <c:v>40843.812500000051</c:v>
                </c:pt>
                <c:pt idx="5007">
                  <c:v>40843.833333333336</c:v>
                </c:pt>
                <c:pt idx="5008">
                  <c:v>40843.854166666664</c:v>
                </c:pt>
                <c:pt idx="5009">
                  <c:v>40843.875</c:v>
                </c:pt>
                <c:pt idx="5010">
                  <c:v>40843.895833333336</c:v>
                </c:pt>
                <c:pt idx="5011">
                  <c:v>40843.916666666664</c:v>
                </c:pt>
                <c:pt idx="5012">
                  <c:v>40843.9375</c:v>
                </c:pt>
                <c:pt idx="5013">
                  <c:v>40843.958333333343</c:v>
                </c:pt>
                <c:pt idx="5014">
                  <c:v>40843.979166666599</c:v>
                </c:pt>
                <c:pt idx="5015">
                  <c:v>40844</c:v>
                </c:pt>
                <c:pt idx="5016">
                  <c:v>40844.020833333336</c:v>
                </c:pt>
                <c:pt idx="5017">
                  <c:v>40844.041666666599</c:v>
                </c:pt>
                <c:pt idx="5018">
                  <c:v>40844.0625</c:v>
                </c:pt>
                <c:pt idx="5019">
                  <c:v>40844.083333333336</c:v>
                </c:pt>
                <c:pt idx="5020">
                  <c:v>40844.104166666599</c:v>
                </c:pt>
                <c:pt idx="5021">
                  <c:v>40844.124999999993</c:v>
                </c:pt>
                <c:pt idx="5022">
                  <c:v>40844.145833333336</c:v>
                </c:pt>
                <c:pt idx="5023">
                  <c:v>40844.166666666599</c:v>
                </c:pt>
                <c:pt idx="5024">
                  <c:v>40844.1875</c:v>
                </c:pt>
                <c:pt idx="5025">
                  <c:v>40844.208333333336</c:v>
                </c:pt>
                <c:pt idx="5026">
                  <c:v>40844.22916666657</c:v>
                </c:pt>
                <c:pt idx="5027">
                  <c:v>40844.25</c:v>
                </c:pt>
                <c:pt idx="5028">
                  <c:v>40844.270833333336</c:v>
                </c:pt>
                <c:pt idx="5029">
                  <c:v>40844.29166666657</c:v>
                </c:pt>
                <c:pt idx="5030">
                  <c:v>40844.312500000051</c:v>
                </c:pt>
                <c:pt idx="5031">
                  <c:v>40844.333333333336</c:v>
                </c:pt>
                <c:pt idx="5032">
                  <c:v>40844.354166666664</c:v>
                </c:pt>
                <c:pt idx="5033">
                  <c:v>40844.375</c:v>
                </c:pt>
                <c:pt idx="5034">
                  <c:v>40844.395833333336</c:v>
                </c:pt>
                <c:pt idx="5035">
                  <c:v>40844.416666666664</c:v>
                </c:pt>
              </c:numCache>
            </c:numRef>
          </c:xVal>
          <c:yVal>
            <c:numRef>
              <c:f>'Mill Cr.'!$J$20:$J$5055</c:f>
              <c:numCache>
                <c:formatCode>0.00</c:formatCode>
                <c:ptCount val="5036"/>
                <c:pt idx="0">
                  <c:v>4.6787328722726143</c:v>
                </c:pt>
                <c:pt idx="1">
                  <c:v>4.4950740829102074</c:v>
                </c:pt>
                <c:pt idx="2">
                  <c:v>4.4950740829102074</c:v>
                </c:pt>
                <c:pt idx="3">
                  <c:v>4.2881283758427324</c:v>
                </c:pt>
                <c:pt idx="4">
                  <c:v>4.5556421720926332</c:v>
                </c:pt>
                <c:pt idx="5">
                  <c:v>4.8044643784111445</c:v>
                </c:pt>
                <c:pt idx="6">
                  <c:v>4.3172169176646085</c:v>
                </c:pt>
                <c:pt idx="7">
                  <c:v>4.3172169176646085</c:v>
                </c:pt>
                <c:pt idx="8">
                  <c:v>4.7727816305590274</c:v>
                </c:pt>
                <c:pt idx="9">
                  <c:v>4.6787328722726143</c:v>
                </c:pt>
                <c:pt idx="10">
                  <c:v>4.7099165355718311</c:v>
                </c:pt>
                <c:pt idx="11">
                  <c:v>4.7727816305590274</c:v>
                </c:pt>
                <c:pt idx="12">
                  <c:v>4.932878808007688</c:v>
                </c:pt>
                <c:pt idx="13">
                  <c:v>4.7727816305590274</c:v>
                </c:pt>
                <c:pt idx="14">
                  <c:v>4.932878808007688</c:v>
                </c:pt>
                <c:pt idx="15">
                  <c:v>4.7412659025938613</c:v>
                </c:pt>
                <c:pt idx="16">
                  <c:v>4.9005213566244601</c:v>
                </c:pt>
                <c:pt idx="17">
                  <c:v>4.5556421720926332</c:v>
                </c:pt>
                <c:pt idx="18">
                  <c:v>4.6477142571970491</c:v>
                </c:pt>
                <c:pt idx="19">
                  <c:v>4.8044643784111445</c:v>
                </c:pt>
                <c:pt idx="20">
                  <c:v>4.9654065999252675</c:v>
                </c:pt>
                <c:pt idx="21">
                  <c:v>4.932878808007688</c:v>
                </c:pt>
                <c:pt idx="22">
                  <c:v>4.4351506004351204</c:v>
                </c:pt>
                <c:pt idx="23">
                  <c:v>4.9005213566244601</c:v>
                </c:pt>
                <c:pt idx="24">
                  <c:v>4.932878808007688</c:v>
                </c:pt>
                <c:pt idx="25">
                  <c:v>4.7099165355718311</c:v>
                </c:pt>
                <c:pt idx="26">
                  <c:v>4.932878808007688</c:v>
                </c:pt>
                <c:pt idx="27">
                  <c:v>5.0640187208874519</c:v>
                </c:pt>
                <c:pt idx="28">
                  <c:v>5.2659330656397945</c:v>
                </c:pt>
                <c:pt idx="29">
                  <c:v>5.0972345856489705</c:v>
                </c:pt>
                <c:pt idx="30">
                  <c:v>5.0640187208874519</c:v>
                </c:pt>
                <c:pt idx="31">
                  <c:v>4.6787328722726143</c:v>
                </c:pt>
                <c:pt idx="32">
                  <c:v>4.6787328722726143</c:v>
                </c:pt>
                <c:pt idx="33">
                  <c:v>5.0309758844250752</c:v>
                </c:pt>
                <c:pt idx="34">
                  <c:v>4.9981054017078916</c:v>
                </c:pt>
                <c:pt idx="35">
                  <c:v>5.1306241550090412</c:v>
                </c:pt>
                <c:pt idx="36">
                  <c:v>5.0640187208874519</c:v>
                </c:pt>
                <c:pt idx="37">
                  <c:v>5.0309758844250752</c:v>
                </c:pt>
                <c:pt idx="38">
                  <c:v>4.9981054017078916</c:v>
                </c:pt>
                <c:pt idx="39">
                  <c:v>5.1979271214633425</c:v>
                </c:pt>
                <c:pt idx="40">
                  <c:v>5.1641881070148008</c:v>
                </c:pt>
                <c:pt idx="41">
                  <c:v>5.509569096991739</c:v>
                </c:pt>
                <c:pt idx="42">
                  <c:v>4.9981054017078916</c:v>
                </c:pt>
                <c:pt idx="43">
                  <c:v>4.8363148068195869</c:v>
                </c:pt>
                <c:pt idx="44">
                  <c:v>5.1979271214633425</c:v>
                </c:pt>
                <c:pt idx="45">
                  <c:v>5.1641881070148008</c:v>
                </c:pt>
                <c:pt idx="46">
                  <c:v>4.9981054017078916</c:v>
                </c:pt>
                <c:pt idx="47">
                  <c:v>4.8044643784111445</c:v>
                </c:pt>
                <c:pt idx="48">
                  <c:v>4.8683335781816055</c:v>
                </c:pt>
                <c:pt idx="49">
                  <c:v>5.1641881070148008</c:v>
                </c:pt>
                <c:pt idx="50">
                  <c:v>5.7621213761759202</c:v>
                </c:pt>
                <c:pt idx="51">
                  <c:v>5.4390594424569798</c:v>
                </c:pt>
                <c:pt idx="52">
                  <c:v>5.7989421674699715</c:v>
                </c:pt>
                <c:pt idx="53">
                  <c:v>5.6890397503131434</c:v>
                </c:pt>
                <c:pt idx="54">
                  <c:v>5.2318418799038326</c:v>
                </c:pt>
                <c:pt idx="55">
                  <c:v>5.0640187208874519</c:v>
                </c:pt>
                <c:pt idx="56">
                  <c:v>5.1641881070148008</c:v>
                </c:pt>
                <c:pt idx="57">
                  <c:v>4.8363148068195869</c:v>
                </c:pt>
                <c:pt idx="58">
                  <c:v>4.8363148068195869</c:v>
                </c:pt>
                <c:pt idx="59">
                  <c:v>5.1306241550090412</c:v>
                </c:pt>
                <c:pt idx="60">
                  <c:v>5.1641881070148008</c:v>
                </c:pt>
                <c:pt idx="61">
                  <c:v>5.2659330656397945</c:v>
                </c:pt>
                <c:pt idx="62">
                  <c:v>5.6527774977650065</c:v>
                </c:pt>
                <c:pt idx="63">
                  <c:v>5.2659330656397945</c:v>
                </c:pt>
                <c:pt idx="64">
                  <c:v>5.5808065818793908</c:v>
                </c:pt>
                <c:pt idx="65">
                  <c:v>6.1003222747373167</c:v>
                </c:pt>
                <c:pt idx="66">
                  <c:v>5.9105330002615304</c:v>
                </c:pt>
                <c:pt idx="67">
                  <c:v>5.8359505593066414</c:v>
                </c:pt>
                <c:pt idx="68">
                  <c:v>5.3692720460172607</c:v>
                </c:pt>
                <c:pt idx="69">
                  <c:v>5.1306241550090412</c:v>
                </c:pt>
                <c:pt idx="70">
                  <c:v>5.0972345856489705</c:v>
                </c:pt>
                <c:pt idx="71">
                  <c:v>5.4040758091344063</c:v>
                </c:pt>
                <c:pt idx="72">
                  <c:v>5.509569096991739</c:v>
                </c:pt>
                <c:pt idx="73">
                  <c:v>5.1306241550090412</c:v>
                </c:pt>
                <c:pt idx="74">
                  <c:v>5.4742236398608641</c:v>
                </c:pt>
                <c:pt idx="75">
                  <c:v>5.4390594424569798</c:v>
                </c:pt>
                <c:pt idx="76">
                  <c:v>5.2659330656397945</c:v>
                </c:pt>
                <c:pt idx="77">
                  <c:v>4.7099165355718311</c:v>
                </c:pt>
                <c:pt idx="78">
                  <c:v>5.3692720460172607</c:v>
                </c:pt>
                <c:pt idx="79">
                  <c:v>4.9981054017078916</c:v>
                </c:pt>
                <c:pt idx="80">
                  <c:v>5.1979271214633425</c:v>
                </c:pt>
                <c:pt idx="81">
                  <c:v>5.5808065818793908</c:v>
                </c:pt>
                <c:pt idx="82">
                  <c:v>5.3346474609972141</c:v>
                </c:pt>
                <c:pt idx="83">
                  <c:v>4.9654065999252675</c:v>
                </c:pt>
                <c:pt idx="84">
                  <c:v>5.2318418799038326</c:v>
                </c:pt>
                <c:pt idx="85">
                  <c:v>5.2659330656397945</c:v>
                </c:pt>
                <c:pt idx="86">
                  <c:v>5.2318418799038326</c:v>
                </c:pt>
                <c:pt idx="87">
                  <c:v>4.8363148068195869</c:v>
                </c:pt>
                <c:pt idx="88">
                  <c:v>5.1641881070148008</c:v>
                </c:pt>
                <c:pt idx="89">
                  <c:v>4.9981054017078916</c:v>
                </c:pt>
                <c:pt idx="90">
                  <c:v>4.8683335781816055</c:v>
                </c:pt>
                <c:pt idx="91">
                  <c:v>5.6167000097963387</c:v>
                </c:pt>
                <c:pt idx="92">
                  <c:v>4.9654065999252675</c:v>
                </c:pt>
                <c:pt idx="93">
                  <c:v>5.0309758844250752</c:v>
                </c:pt>
                <c:pt idx="94">
                  <c:v>5.0972345856489705</c:v>
                </c:pt>
                <c:pt idx="95">
                  <c:v>4.9654065999252675</c:v>
                </c:pt>
                <c:pt idx="96">
                  <c:v>5.0640187208874519</c:v>
                </c:pt>
                <c:pt idx="97">
                  <c:v>4.9981054017078916</c:v>
                </c:pt>
                <c:pt idx="98">
                  <c:v>5.4390594424569798</c:v>
                </c:pt>
                <c:pt idx="99">
                  <c:v>4.9981054017078916</c:v>
                </c:pt>
                <c:pt idx="100">
                  <c:v>5.0972345856489705</c:v>
                </c:pt>
                <c:pt idx="101">
                  <c:v>4.8683335781816055</c:v>
                </c:pt>
                <c:pt idx="102">
                  <c:v>4.5861695583131414</c:v>
                </c:pt>
                <c:pt idx="103">
                  <c:v>4.6168600365650247</c:v>
                </c:pt>
                <c:pt idx="104">
                  <c:v>4.9981054017078916</c:v>
                </c:pt>
                <c:pt idx="105">
                  <c:v>4.6787328722726143</c:v>
                </c:pt>
                <c:pt idx="106">
                  <c:v>4.2304207076420894</c:v>
                </c:pt>
                <c:pt idx="107">
                  <c:v>4.4351506004351204</c:v>
                </c:pt>
                <c:pt idx="108">
                  <c:v>4.4351506004351204</c:v>
                </c:pt>
                <c:pt idx="109">
                  <c:v>4.1168654062883565</c:v>
                </c:pt>
                <c:pt idx="110">
                  <c:v>4.7727816305590274</c:v>
                </c:pt>
                <c:pt idx="111">
                  <c:v>4.8044643784111445</c:v>
                </c:pt>
                <c:pt idx="112">
                  <c:v>4.7412659025938613</c:v>
                </c:pt>
                <c:pt idx="113">
                  <c:v>4.6477142571970491</c:v>
                </c:pt>
                <c:pt idx="114">
                  <c:v>4.6477142571970491</c:v>
                </c:pt>
                <c:pt idx="115">
                  <c:v>4.6787328722726143</c:v>
                </c:pt>
                <c:pt idx="116">
                  <c:v>4.6168600365650247</c:v>
                </c:pt>
                <c:pt idx="117">
                  <c:v>4.2881283758427324</c:v>
                </c:pt>
                <c:pt idx="118">
                  <c:v>4.4650320878037517</c:v>
                </c:pt>
                <c:pt idx="119">
                  <c:v>4.5861695583131414</c:v>
                </c:pt>
                <c:pt idx="120">
                  <c:v>4.6787328722726143</c:v>
                </c:pt>
                <c:pt idx="121">
                  <c:v>4.8363148068195869</c:v>
                </c:pt>
                <c:pt idx="122">
                  <c:v>4.6168600365650247</c:v>
                </c:pt>
                <c:pt idx="123">
                  <c:v>4.7412659025938613</c:v>
                </c:pt>
                <c:pt idx="124">
                  <c:v>4.5556421720926332</c:v>
                </c:pt>
                <c:pt idx="125">
                  <c:v>5.0640187208874519</c:v>
                </c:pt>
                <c:pt idx="126">
                  <c:v>4.5252772292670649</c:v>
                </c:pt>
                <c:pt idx="127">
                  <c:v>4.8363148068195869</c:v>
                </c:pt>
                <c:pt idx="128">
                  <c:v>5.0972345856489705</c:v>
                </c:pt>
                <c:pt idx="129">
                  <c:v>4.932878808007688</c:v>
                </c:pt>
                <c:pt idx="130">
                  <c:v>4.5252772292670649</c:v>
                </c:pt>
                <c:pt idx="131">
                  <c:v>4.3758665833765127</c:v>
                </c:pt>
                <c:pt idx="132">
                  <c:v>5.0309758844250752</c:v>
                </c:pt>
                <c:pt idx="133">
                  <c:v>4.6477142571970491</c:v>
                </c:pt>
                <c:pt idx="134">
                  <c:v>4.8363148068195869</c:v>
                </c:pt>
                <c:pt idx="135">
                  <c:v>4.4950740829102074</c:v>
                </c:pt>
                <c:pt idx="136">
                  <c:v>4.8044643784111445</c:v>
                </c:pt>
                <c:pt idx="137">
                  <c:v>4.4650320878037517</c:v>
                </c:pt>
                <c:pt idx="138">
                  <c:v>4.4950740829102074</c:v>
                </c:pt>
                <c:pt idx="139">
                  <c:v>4.5556421720926332</c:v>
                </c:pt>
                <c:pt idx="140">
                  <c:v>4.4054289789952845</c:v>
                </c:pt>
                <c:pt idx="141">
                  <c:v>4.1450232947419874</c:v>
                </c:pt>
                <c:pt idx="142">
                  <c:v>4.5252772292670649</c:v>
                </c:pt>
                <c:pt idx="143">
                  <c:v>4.2304207076420894</c:v>
                </c:pt>
                <c:pt idx="144">
                  <c:v>4.1450232947419874</c:v>
                </c:pt>
                <c:pt idx="145">
                  <c:v>4.2591965163799763</c:v>
                </c:pt>
                <c:pt idx="146">
                  <c:v>4.2018003196827811</c:v>
                </c:pt>
                <c:pt idx="147">
                  <c:v>4.2881283758427324</c:v>
                </c:pt>
                <c:pt idx="148">
                  <c:v>4.2018003196827811</c:v>
                </c:pt>
                <c:pt idx="149">
                  <c:v>3.8170852987224602</c:v>
                </c:pt>
                <c:pt idx="150">
                  <c:v>4.0057568237530479</c:v>
                </c:pt>
                <c:pt idx="151">
                  <c:v>3.8702514789992852</c:v>
                </c:pt>
                <c:pt idx="152">
                  <c:v>4.0057568237530479</c:v>
                </c:pt>
                <c:pt idx="153">
                  <c:v>3.9511076546950399</c:v>
                </c:pt>
                <c:pt idx="154">
                  <c:v>4.1168654062883565</c:v>
                </c:pt>
                <c:pt idx="155">
                  <c:v>3.9511076546950399</c:v>
                </c:pt>
                <c:pt idx="156">
                  <c:v>4.1168654062883565</c:v>
                </c:pt>
                <c:pt idx="157">
                  <c:v>3.7907217700001885</c:v>
                </c:pt>
                <c:pt idx="158">
                  <c:v>4.2304207076420894</c:v>
                </c:pt>
                <c:pt idx="159">
                  <c:v>4.0610077613316724</c:v>
                </c:pt>
                <c:pt idx="160">
                  <c:v>4.0610077613316724</c:v>
                </c:pt>
                <c:pt idx="161">
                  <c:v>4.0333067634250739</c:v>
                </c:pt>
                <c:pt idx="162">
                  <c:v>4.1450232947419874</c:v>
                </c:pt>
                <c:pt idx="163">
                  <c:v>4.4054289789952845</c:v>
                </c:pt>
                <c:pt idx="164">
                  <c:v>4.3758665833765127</c:v>
                </c:pt>
                <c:pt idx="165">
                  <c:v>4.1733347242416814</c:v>
                </c:pt>
                <c:pt idx="166">
                  <c:v>4.1168654062883565</c:v>
                </c:pt>
                <c:pt idx="167">
                  <c:v>4.1168654062883565</c:v>
                </c:pt>
                <c:pt idx="168">
                  <c:v>4.1450232947419874</c:v>
                </c:pt>
                <c:pt idx="169">
                  <c:v>4.1733347242416814</c:v>
                </c:pt>
                <c:pt idx="170">
                  <c:v>4.0610077613316724</c:v>
                </c:pt>
                <c:pt idx="171">
                  <c:v>4.3464627751702034</c:v>
                </c:pt>
                <c:pt idx="172">
                  <c:v>4.1450232947419874</c:v>
                </c:pt>
                <c:pt idx="173">
                  <c:v>4.3464627751702034</c:v>
                </c:pt>
                <c:pt idx="174">
                  <c:v>4.2881283758427324</c:v>
                </c:pt>
                <c:pt idx="175">
                  <c:v>4.4351506004351204</c:v>
                </c:pt>
                <c:pt idx="176">
                  <c:v>4.2591965163799763</c:v>
                </c:pt>
                <c:pt idx="177">
                  <c:v>4.2304207076420894</c:v>
                </c:pt>
                <c:pt idx="178">
                  <c:v>4.2304207076420894</c:v>
                </c:pt>
                <c:pt idx="179">
                  <c:v>4.2304207076420894</c:v>
                </c:pt>
                <c:pt idx="180">
                  <c:v>4.3464627751702034</c:v>
                </c:pt>
                <c:pt idx="181">
                  <c:v>4.2018003196827811</c:v>
                </c:pt>
                <c:pt idx="182">
                  <c:v>4.1733347242416814</c:v>
                </c:pt>
                <c:pt idx="183">
                  <c:v>4.4351506004351204</c:v>
                </c:pt>
                <c:pt idx="184">
                  <c:v>4.0610077613316724</c:v>
                </c:pt>
                <c:pt idx="185">
                  <c:v>4.2881283758427324</c:v>
                </c:pt>
                <c:pt idx="186">
                  <c:v>4.8683335781816055</c:v>
                </c:pt>
                <c:pt idx="187">
                  <c:v>4.8363148068195869</c:v>
                </c:pt>
                <c:pt idx="188">
                  <c:v>5.5450965112672845</c:v>
                </c:pt>
                <c:pt idx="189">
                  <c:v>4.8044643784111445</c:v>
                </c:pt>
                <c:pt idx="190">
                  <c:v>4.932878808007688</c:v>
                </c:pt>
                <c:pt idx="191">
                  <c:v>5.509569096991739</c:v>
                </c:pt>
                <c:pt idx="192">
                  <c:v>5.2659330656397945</c:v>
                </c:pt>
                <c:pt idx="193">
                  <c:v>5.6890397503131434</c:v>
                </c:pt>
                <c:pt idx="194">
                  <c:v>4.9981054017078916</c:v>
                </c:pt>
                <c:pt idx="195">
                  <c:v>4.6168600365650247</c:v>
                </c:pt>
                <c:pt idx="196">
                  <c:v>4.8683335781816055</c:v>
                </c:pt>
                <c:pt idx="197">
                  <c:v>4.4950740829102074</c:v>
                </c:pt>
                <c:pt idx="198">
                  <c:v>4.4054289789952845</c:v>
                </c:pt>
                <c:pt idx="199">
                  <c:v>4.2304207076420894</c:v>
                </c:pt>
                <c:pt idx="200">
                  <c:v>4.3758665833765127</c:v>
                </c:pt>
                <c:pt idx="201">
                  <c:v>4.2591965163799763</c:v>
                </c:pt>
                <c:pt idx="202">
                  <c:v>4.2304207076420894</c:v>
                </c:pt>
                <c:pt idx="203">
                  <c:v>4.2881283758427324</c:v>
                </c:pt>
                <c:pt idx="204">
                  <c:v>4.4650320878037517</c:v>
                </c:pt>
                <c:pt idx="205">
                  <c:v>4.1168654062883565</c:v>
                </c:pt>
                <c:pt idx="206">
                  <c:v>4.0888604356646496</c:v>
                </c:pt>
                <c:pt idx="207">
                  <c:v>4.1168654062883565</c:v>
                </c:pt>
                <c:pt idx="208">
                  <c:v>3.897055341990515</c:v>
                </c:pt>
                <c:pt idx="209">
                  <c:v>3.8702514789992852</c:v>
                </c:pt>
                <c:pt idx="210">
                  <c:v>4.0057568237530479</c:v>
                </c:pt>
                <c:pt idx="211">
                  <c:v>4.1168654062883565</c:v>
                </c:pt>
                <c:pt idx="212">
                  <c:v>4.2304207076420894</c:v>
                </c:pt>
                <c:pt idx="213">
                  <c:v>4.3464627751702034</c:v>
                </c:pt>
                <c:pt idx="214">
                  <c:v>3.9783573257941343</c:v>
                </c:pt>
                <c:pt idx="215">
                  <c:v>4.2018003196827811</c:v>
                </c:pt>
                <c:pt idx="216">
                  <c:v>4.3172169176646085</c:v>
                </c:pt>
                <c:pt idx="217">
                  <c:v>4.2304207076420894</c:v>
                </c:pt>
                <c:pt idx="218">
                  <c:v>3.9240071972683794</c:v>
                </c:pt>
                <c:pt idx="219">
                  <c:v>4.1733347242416814</c:v>
                </c:pt>
                <c:pt idx="220">
                  <c:v>3.9783573257941343</c:v>
                </c:pt>
                <c:pt idx="221">
                  <c:v>4.1168654062883565</c:v>
                </c:pt>
                <c:pt idx="222">
                  <c:v>4.2304207076420894</c:v>
                </c:pt>
                <c:pt idx="223">
                  <c:v>4.3464627751702034</c:v>
                </c:pt>
                <c:pt idx="224">
                  <c:v>4.1733347242416814</c:v>
                </c:pt>
                <c:pt idx="225">
                  <c:v>4.1450232947419874</c:v>
                </c:pt>
                <c:pt idx="226">
                  <c:v>3.7907217700001885</c:v>
                </c:pt>
                <c:pt idx="227">
                  <c:v>4.0888604356646496</c:v>
                </c:pt>
                <c:pt idx="228">
                  <c:v>4.2591965163799763</c:v>
                </c:pt>
                <c:pt idx="229">
                  <c:v>4.2304207076420894</c:v>
                </c:pt>
                <c:pt idx="230">
                  <c:v>4.3464627751702034</c:v>
                </c:pt>
                <c:pt idx="231">
                  <c:v>4.3464627751702034</c:v>
                </c:pt>
                <c:pt idx="232">
                  <c:v>4.5556421720926332</c:v>
                </c:pt>
                <c:pt idx="233">
                  <c:v>4.0888604356646496</c:v>
                </c:pt>
                <c:pt idx="234">
                  <c:v>3.6355765573213712</c:v>
                </c:pt>
                <c:pt idx="235">
                  <c:v>3.7907217700001885</c:v>
                </c:pt>
                <c:pt idx="236">
                  <c:v>3.8702514789992852</c:v>
                </c:pt>
                <c:pt idx="237">
                  <c:v>4.0057568237530479</c:v>
                </c:pt>
                <c:pt idx="238">
                  <c:v>3.9783573257941343</c:v>
                </c:pt>
                <c:pt idx="239">
                  <c:v>3.9240071972683794</c:v>
                </c:pt>
                <c:pt idx="240">
                  <c:v>3.8435950000918631</c:v>
                </c:pt>
                <c:pt idx="241">
                  <c:v>3.6610756604760608</c:v>
                </c:pt>
                <c:pt idx="242">
                  <c:v>3.897055341990515</c:v>
                </c:pt>
                <c:pt idx="243">
                  <c:v>4.0057568237530479</c:v>
                </c:pt>
                <c:pt idx="244">
                  <c:v>3.7645038106867852</c:v>
                </c:pt>
                <c:pt idx="245">
                  <c:v>3.5599287899328766</c:v>
                </c:pt>
                <c:pt idx="246">
                  <c:v>3.7645038106867852</c:v>
                </c:pt>
                <c:pt idx="247">
                  <c:v>3.3882975794282757</c:v>
                </c:pt>
                <c:pt idx="248">
                  <c:v>3.5101989998439849</c:v>
                </c:pt>
                <c:pt idx="249">
                  <c:v>3.9783573257941343</c:v>
                </c:pt>
                <c:pt idx="250">
                  <c:v>3.8702514789992852</c:v>
                </c:pt>
                <c:pt idx="251">
                  <c:v>3.897055341990515</c:v>
                </c:pt>
                <c:pt idx="252">
                  <c:v>3.7384308191944675</c:v>
                </c:pt>
                <c:pt idx="253">
                  <c:v>3.9240071972683794</c:v>
                </c:pt>
                <c:pt idx="254">
                  <c:v>3.3882975794282757</c:v>
                </c:pt>
                <c:pt idx="255">
                  <c:v>4.0610077613316724</c:v>
                </c:pt>
                <c:pt idx="256">
                  <c:v>3.6102194387278717</c:v>
                </c:pt>
                <c:pt idx="257">
                  <c:v>3.5599287899328766</c:v>
                </c:pt>
                <c:pt idx="258">
                  <c:v>4.1168654062883565</c:v>
                </c:pt>
                <c:pt idx="259">
                  <c:v>3.7645038106867852</c:v>
                </c:pt>
                <c:pt idx="260">
                  <c:v>3.897055341990515</c:v>
                </c:pt>
                <c:pt idx="261">
                  <c:v>3.8702514789992852</c:v>
                </c:pt>
                <c:pt idx="262">
                  <c:v>4.1733347242416814</c:v>
                </c:pt>
                <c:pt idx="263">
                  <c:v>4.2018003196827811</c:v>
                </c:pt>
                <c:pt idx="264">
                  <c:v>4.0610077613316724</c:v>
                </c:pt>
                <c:pt idx="265">
                  <c:v>4.2304207076420894</c:v>
                </c:pt>
                <c:pt idx="266">
                  <c:v>3.9240071972683794</c:v>
                </c:pt>
                <c:pt idx="267">
                  <c:v>3.9240071972683794</c:v>
                </c:pt>
                <c:pt idx="268">
                  <c:v>3.9511076546950399</c:v>
                </c:pt>
                <c:pt idx="269">
                  <c:v>3.9511076546950399</c:v>
                </c:pt>
                <c:pt idx="270">
                  <c:v>4.1168654062883565</c:v>
                </c:pt>
                <c:pt idx="271">
                  <c:v>3.8170852987224602</c:v>
                </c:pt>
                <c:pt idx="272">
                  <c:v>4.0057568237530479</c:v>
                </c:pt>
                <c:pt idx="273">
                  <c:v>3.9511076546950399</c:v>
                </c:pt>
                <c:pt idx="274">
                  <c:v>4.1450232947419874</c:v>
                </c:pt>
                <c:pt idx="275">
                  <c:v>4.1733347242416814</c:v>
                </c:pt>
                <c:pt idx="276">
                  <c:v>3.897055341990515</c:v>
                </c:pt>
                <c:pt idx="277">
                  <c:v>4.0057568237530479</c:v>
                </c:pt>
                <c:pt idx="278">
                  <c:v>3.9783573257941343</c:v>
                </c:pt>
                <c:pt idx="279">
                  <c:v>3.9511076546950399</c:v>
                </c:pt>
                <c:pt idx="280">
                  <c:v>3.9240071972683794</c:v>
                </c:pt>
                <c:pt idx="281">
                  <c:v>4.0888604356646496</c:v>
                </c:pt>
                <c:pt idx="282">
                  <c:v>3.6867173415607652</c:v>
                </c:pt>
                <c:pt idx="283">
                  <c:v>3.7125021955836388</c:v>
                </c:pt>
                <c:pt idx="284">
                  <c:v>3.7384308191944675</c:v>
                </c:pt>
                <c:pt idx="285">
                  <c:v>3.8170852987224602</c:v>
                </c:pt>
                <c:pt idx="286">
                  <c:v>4.1168654062883565</c:v>
                </c:pt>
                <c:pt idx="287">
                  <c:v>3.7907217700001885</c:v>
                </c:pt>
                <c:pt idx="288">
                  <c:v>3.5599287899328766</c:v>
                </c:pt>
                <c:pt idx="289">
                  <c:v>3.7907217700001885</c:v>
                </c:pt>
                <c:pt idx="290">
                  <c:v>3.7125021955836388</c:v>
                </c:pt>
                <c:pt idx="291">
                  <c:v>3.6355765573213712</c:v>
                </c:pt>
                <c:pt idx="292">
                  <c:v>3.7384308191944675</c:v>
                </c:pt>
                <c:pt idx="293">
                  <c:v>3.6355765573213712</c:v>
                </c:pt>
                <c:pt idx="294">
                  <c:v>3.3404940461244803</c:v>
                </c:pt>
                <c:pt idx="295">
                  <c:v>3.5101989998439849</c:v>
                </c:pt>
                <c:pt idx="296">
                  <c:v>3.7907217700001885</c:v>
                </c:pt>
                <c:pt idx="297">
                  <c:v>3.412403269166536</c:v>
                </c:pt>
                <c:pt idx="298">
                  <c:v>3.5349940811707152</c:v>
                </c:pt>
                <c:pt idx="299">
                  <c:v>3.6610756604760608</c:v>
                </c:pt>
                <c:pt idx="300">
                  <c:v>3.5349940811707152</c:v>
                </c:pt>
                <c:pt idx="301">
                  <c:v>3.5850037129639456</c:v>
                </c:pt>
                <c:pt idx="302">
                  <c:v>3.6610756604760608</c:v>
                </c:pt>
                <c:pt idx="303">
                  <c:v>3.6610756604760608</c:v>
                </c:pt>
                <c:pt idx="304">
                  <c:v>3.7907217700001885</c:v>
                </c:pt>
                <c:pt idx="305">
                  <c:v>3.5349940811707152</c:v>
                </c:pt>
                <c:pt idx="306">
                  <c:v>3.6867173415607652</c:v>
                </c:pt>
                <c:pt idx="307">
                  <c:v>3.9783573257941343</c:v>
                </c:pt>
                <c:pt idx="308">
                  <c:v>4.0610077613316724</c:v>
                </c:pt>
                <c:pt idx="309">
                  <c:v>4.0610077613316724</c:v>
                </c:pt>
                <c:pt idx="310">
                  <c:v>3.9783573257941343</c:v>
                </c:pt>
                <c:pt idx="311">
                  <c:v>3.9240071972683794</c:v>
                </c:pt>
                <c:pt idx="312">
                  <c:v>3.8702514789992852</c:v>
                </c:pt>
                <c:pt idx="313">
                  <c:v>3.9511076546950399</c:v>
                </c:pt>
                <c:pt idx="314">
                  <c:v>3.8435950000918631</c:v>
                </c:pt>
                <c:pt idx="315">
                  <c:v>3.897055341990515</c:v>
                </c:pt>
                <c:pt idx="316">
                  <c:v>4.0057568237530479</c:v>
                </c:pt>
                <c:pt idx="317">
                  <c:v>4.0888604356646496</c:v>
                </c:pt>
                <c:pt idx="318">
                  <c:v>3.7645038106867852</c:v>
                </c:pt>
                <c:pt idx="319">
                  <c:v>3.9783573257941343</c:v>
                </c:pt>
                <c:pt idx="320">
                  <c:v>3.7645038106867852</c:v>
                </c:pt>
                <c:pt idx="321">
                  <c:v>4.1168654062883565</c:v>
                </c:pt>
                <c:pt idx="322">
                  <c:v>3.9783573257941343</c:v>
                </c:pt>
                <c:pt idx="323">
                  <c:v>4.0610077613316724</c:v>
                </c:pt>
                <c:pt idx="324">
                  <c:v>3.8435950000918631</c:v>
                </c:pt>
                <c:pt idx="325">
                  <c:v>3.9240071972683794</c:v>
                </c:pt>
                <c:pt idx="326">
                  <c:v>3.5850037129639456</c:v>
                </c:pt>
                <c:pt idx="327">
                  <c:v>3.6610756604760608</c:v>
                </c:pt>
                <c:pt idx="328">
                  <c:v>3.5850037129639456</c:v>
                </c:pt>
                <c:pt idx="329">
                  <c:v>3.5850037129639456</c:v>
                </c:pt>
                <c:pt idx="330">
                  <c:v>3.7384308191944675</c:v>
                </c:pt>
                <c:pt idx="331">
                  <c:v>3.7384308191944675</c:v>
                </c:pt>
                <c:pt idx="332">
                  <c:v>3.7645038106867852</c:v>
                </c:pt>
                <c:pt idx="333">
                  <c:v>3.897055341990515</c:v>
                </c:pt>
                <c:pt idx="334">
                  <c:v>3.6102194387278717</c:v>
                </c:pt>
                <c:pt idx="335">
                  <c:v>3.6867173415607652</c:v>
                </c:pt>
                <c:pt idx="336">
                  <c:v>3.3404940461244803</c:v>
                </c:pt>
                <c:pt idx="337">
                  <c:v>3.5850037129639456</c:v>
                </c:pt>
                <c:pt idx="338">
                  <c:v>3.3882975794282757</c:v>
                </c:pt>
                <c:pt idx="339">
                  <c:v>3.6102194387278717</c:v>
                </c:pt>
                <c:pt idx="340">
                  <c:v>3.412403269166536</c:v>
                </c:pt>
                <c:pt idx="341">
                  <c:v>3.5850037129639456</c:v>
                </c:pt>
                <c:pt idx="342">
                  <c:v>3.3167950532080099</c:v>
                </c:pt>
                <c:pt idx="343">
                  <c:v>3.0871045375939277</c:v>
                </c:pt>
                <c:pt idx="344">
                  <c:v>3.2003049838338637</c:v>
                </c:pt>
                <c:pt idx="345">
                  <c:v>3.29323047923367</c:v>
                </c:pt>
                <c:pt idx="346">
                  <c:v>2.9771237819523302</c:v>
                </c:pt>
                <c:pt idx="347">
                  <c:v>3.3643280302415404</c:v>
                </c:pt>
                <c:pt idx="348">
                  <c:v>3.2003049838338637</c:v>
                </c:pt>
                <c:pt idx="349">
                  <c:v>3.2465023071169763</c:v>
                </c:pt>
                <c:pt idx="350">
                  <c:v>3.4855429607475643</c:v>
                </c:pt>
                <c:pt idx="351">
                  <c:v>3.4366456765531961</c:v>
                </c:pt>
                <c:pt idx="352">
                  <c:v>3.269799753551319</c:v>
                </c:pt>
                <c:pt idx="353">
                  <c:v>3.5349940811707152</c:v>
                </c:pt>
                <c:pt idx="354">
                  <c:v>3.1319944592773488</c:v>
                </c:pt>
                <c:pt idx="355">
                  <c:v>3.7645038106867852</c:v>
                </c:pt>
                <c:pt idx="356">
                  <c:v>3.5850037129639456</c:v>
                </c:pt>
                <c:pt idx="357">
                  <c:v>3.6610756604760608</c:v>
                </c:pt>
                <c:pt idx="358">
                  <c:v>3.3882975794282757</c:v>
                </c:pt>
                <c:pt idx="359">
                  <c:v>3.6355765573213712</c:v>
                </c:pt>
                <c:pt idx="360">
                  <c:v>3.6867173415607652</c:v>
                </c:pt>
                <c:pt idx="361">
                  <c:v>3.5101989998439849</c:v>
                </c:pt>
                <c:pt idx="362">
                  <c:v>3.8702514789992852</c:v>
                </c:pt>
                <c:pt idx="363">
                  <c:v>3.5599287899328766</c:v>
                </c:pt>
                <c:pt idx="364">
                  <c:v>3.5349940811707152</c:v>
                </c:pt>
                <c:pt idx="365">
                  <c:v>3.6355765573213712</c:v>
                </c:pt>
                <c:pt idx="366">
                  <c:v>3.6102194387278717</c:v>
                </c:pt>
                <c:pt idx="367">
                  <c:v>3.6867173415607652</c:v>
                </c:pt>
                <c:pt idx="368">
                  <c:v>3.3882975794282757</c:v>
                </c:pt>
                <c:pt idx="369">
                  <c:v>3.7645038106867852</c:v>
                </c:pt>
                <c:pt idx="370">
                  <c:v>3.7125021955836388</c:v>
                </c:pt>
                <c:pt idx="371">
                  <c:v>3.6610756604760608</c:v>
                </c:pt>
                <c:pt idx="372">
                  <c:v>3.4610253803023632</c:v>
                </c:pt>
                <c:pt idx="373">
                  <c:v>3.9511076546950399</c:v>
                </c:pt>
                <c:pt idx="374">
                  <c:v>3.6355765573213712</c:v>
                </c:pt>
                <c:pt idx="375">
                  <c:v>3.4610253803023632</c:v>
                </c:pt>
                <c:pt idx="376">
                  <c:v>3.5599287899328766</c:v>
                </c:pt>
                <c:pt idx="377">
                  <c:v>3.5349940811707152</c:v>
                </c:pt>
                <c:pt idx="378">
                  <c:v>3.6610756604760608</c:v>
                </c:pt>
                <c:pt idx="379">
                  <c:v>3.7384308191944675</c:v>
                </c:pt>
                <c:pt idx="380">
                  <c:v>3.4855429607475643</c:v>
                </c:pt>
                <c:pt idx="381">
                  <c:v>3.5349940811707152</c:v>
                </c:pt>
                <c:pt idx="382">
                  <c:v>3.4366456765531961</c:v>
                </c:pt>
                <c:pt idx="383">
                  <c:v>3.3643280302415404</c:v>
                </c:pt>
                <c:pt idx="384">
                  <c:v>3.4366456765531961</c:v>
                </c:pt>
                <c:pt idx="385">
                  <c:v>3.3882975794282757</c:v>
                </c:pt>
                <c:pt idx="386">
                  <c:v>3.7645038106867852</c:v>
                </c:pt>
                <c:pt idx="387">
                  <c:v>3.3167950532080099</c:v>
                </c:pt>
                <c:pt idx="388">
                  <c:v>3.223337572490605</c:v>
                </c:pt>
                <c:pt idx="389">
                  <c:v>3.6610756604760608</c:v>
                </c:pt>
                <c:pt idx="390">
                  <c:v>3.2003049838338637</c:v>
                </c:pt>
                <c:pt idx="391">
                  <c:v>3.5349940811707152</c:v>
                </c:pt>
                <c:pt idx="392">
                  <c:v>3.3167950532080099</c:v>
                </c:pt>
                <c:pt idx="393">
                  <c:v>3.3167950532080099</c:v>
                </c:pt>
                <c:pt idx="394">
                  <c:v>3.223337572490605</c:v>
                </c:pt>
                <c:pt idx="395">
                  <c:v>3.1319944592773488</c:v>
                </c:pt>
                <c:pt idx="396">
                  <c:v>3.412403269166536</c:v>
                </c:pt>
                <c:pt idx="397">
                  <c:v>3.1774039769079341</c:v>
                </c:pt>
                <c:pt idx="398">
                  <c:v>3.5349940811707152</c:v>
                </c:pt>
                <c:pt idx="399">
                  <c:v>3.3167950532080099</c:v>
                </c:pt>
                <c:pt idx="400">
                  <c:v>3.5349940811707152</c:v>
                </c:pt>
                <c:pt idx="401">
                  <c:v>3.2465023071169763</c:v>
                </c:pt>
                <c:pt idx="402">
                  <c:v>3.4610253803023632</c:v>
                </c:pt>
                <c:pt idx="403">
                  <c:v>3.412403269166536</c:v>
                </c:pt>
                <c:pt idx="404">
                  <c:v>3.5349940811707152</c:v>
                </c:pt>
                <c:pt idx="405">
                  <c:v>3.3643280302415404</c:v>
                </c:pt>
                <c:pt idx="406">
                  <c:v>3.4610253803023632</c:v>
                </c:pt>
                <c:pt idx="407">
                  <c:v>3.4366456765531961</c:v>
                </c:pt>
                <c:pt idx="408">
                  <c:v>3.412403269166536</c:v>
                </c:pt>
                <c:pt idx="409">
                  <c:v>3.269799753551319</c:v>
                </c:pt>
                <c:pt idx="410">
                  <c:v>3.3404940461244803</c:v>
                </c:pt>
                <c:pt idx="411">
                  <c:v>3.4366456765531961</c:v>
                </c:pt>
                <c:pt idx="412">
                  <c:v>3.5850037129639456</c:v>
                </c:pt>
                <c:pt idx="413">
                  <c:v>3.8435950000918631</c:v>
                </c:pt>
                <c:pt idx="414">
                  <c:v>3.9511076546950399</c:v>
                </c:pt>
                <c:pt idx="415">
                  <c:v>3.5101989998439849</c:v>
                </c:pt>
                <c:pt idx="416">
                  <c:v>3.6102194387278717</c:v>
                </c:pt>
                <c:pt idx="417">
                  <c:v>3.5850037129639456</c:v>
                </c:pt>
                <c:pt idx="418">
                  <c:v>3.6867173415607652</c:v>
                </c:pt>
                <c:pt idx="419">
                  <c:v>3.9240071972683794</c:v>
                </c:pt>
                <c:pt idx="420">
                  <c:v>3.5850037129639456</c:v>
                </c:pt>
                <c:pt idx="421">
                  <c:v>3.6610756604760608</c:v>
                </c:pt>
                <c:pt idx="422">
                  <c:v>3.5349940811707152</c:v>
                </c:pt>
                <c:pt idx="423">
                  <c:v>3.4855429607475643</c:v>
                </c:pt>
                <c:pt idx="424">
                  <c:v>3.5850037129639456</c:v>
                </c:pt>
                <c:pt idx="425">
                  <c:v>3.7384308191944675</c:v>
                </c:pt>
                <c:pt idx="426">
                  <c:v>3.6355765573213712</c:v>
                </c:pt>
                <c:pt idx="427">
                  <c:v>3.5349940811707152</c:v>
                </c:pt>
                <c:pt idx="428">
                  <c:v>3.4610253803023632</c:v>
                </c:pt>
                <c:pt idx="429">
                  <c:v>3.3882975794282757</c:v>
                </c:pt>
                <c:pt idx="430">
                  <c:v>3.5599287899328766</c:v>
                </c:pt>
                <c:pt idx="431">
                  <c:v>3.412403269166536</c:v>
                </c:pt>
                <c:pt idx="432">
                  <c:v>3.223337572490605</c:v>
                </c:pt>
                <c:pt idx="433">
                  <c:v>3.1774039769079341</c:v>
                </c:pt>
                <c:pt idx="434">
                  <c:v>3.1774039769079341</c:v>
                </c:pt>
                <c:pt idx="435">
                  <c:v>3.269799753551319</c:v>
                </c:pt>
                <c:pt idx="436">
                  <c:v>3.3643280302415404</c:v>
                </c:pt>
                <c:pt idx="437">
                  <c:v>3.0427297553028549</c:v>
                </c:pt>
                <c:pt idx="438">
                  <c:v>3.269799753551319</c:v>
                </c:pt>
                <c:pt idx="439">
                  <c:v>3.0648530315668174</c:v>
                </c:pt>
                <c:pt idx="440">
                  <c:v>3.1319944592773488</c:v>
                </c:pt>
                <c:pt idx="441">
                  <c:v>3.269799753551319</c:v>
                </c:pt>
                <c:pt idx="442">
                  <c:v>3.0648530315668174</c:v>
                </c:pt>
                <c:pt idx="443">
                  <c:v>3.1319944592773488</c:v>
                </c:pt>
                <c:pt idx="444">
                  <c:v>3.29323047923367</c:v>
                </c:pt>
                <c:pt idx="445">
                  <c:v>3.3404940461244803</c:v>
                </c:pt>
                <c:pt idx="446">
                  <c:v>3.3643280302415404</c:v>
                </c:pt>
                <c:pt idx="447">
                  <c:v>3.3882975794282757</c:v>
                </c:pt>
                <c:pt idx="448">
                  <c:v>3.3404940461244803</c:v>
                </c:pt>
                <c:pt idx="449">
                  <c:v>3.223337572490605</c:v>
                </c:pt>
                <c:pt idx="450">
                  <c:v>3.1774039769079341</c:v>
                </c:pt>
                <c:pt idx="451">
                  <c:v>3.412403269166536</c:v>
                </c:pt>
                <c:pt idx="452">
                  <c:v>3.269799753551319</c:v>
                </c:pt>
                <c:pt idx="453">
                  <c:v>3.4855429607475643</c:v>
                </c:pt>
                <c:pt idx="454">
                  <c:v>3.6102194387278717</c:v>
                </c:pt>
                <c:pt idx="455">
                  <c:v>3.5850037129639456</c:v>
                </c:pt>
                <c:pt idx="456">
                  <c:v>3.7645038106867852</c:v>
                </c:pt>
                <c:pt idx="457">
                  <c:v>3.6102194387278717</c:v>
                </c:pt>
                <c:pt idx="458">
                  <c:v>3.4610253803023632</c:v>
                </c:pt>
                <c:pt idx="459">
                  <c:v>3.7645038106867852</c:v>
                </c:pt>
                <c:pt idx="460">
                  <c:v>3.3167950532080099</c:v>
                </c:pt>
                <c:pt idx="461">
                  <c:v>3.4610253803023632</c:v>
                </c:pt>
                <c:pt idx="462">
                  <c:v>3.5599287899328766</c:v>
                </c:pt>
                <c:pt idx="463">
                  <c:v>3.7125021955836388</c:v>
                </c:pt>
                <c:pt idx="464">
                  <c:v>3.6867173415607652</c:v>
                </c:pt>
                <c:pt idx="465">
                  <c:v>3.4366456765531961</c:v>
                </c:pt>
                <c:pt idx="466">
                  <c:v>3.412403269166536</c:v>
                </c:pt>
                <c:pt idx="467">
                  <c:v>3.5349940811707152</c:v>
                </c:pt>
                <c:pt idx="468">
                  <c:v>3.5599287899328766</c:v>
                </c:pt>
                <c:pt idx="469">
                  <c:v>3.6610756604760608</c:v>
                </c:pt>
                <c:pt idx="470">
                  <c:v>3.3643280302415404</c:v>
                </c:pt>
                <c:pt idx="471">
                  <c:v>3.5599287899328766</c:v>
                </c:pt>
                <c:pt idx="472">
                  <c:v>3.7645038106867852</c:v>
                </c:pt>
                <c:pt idx="473">
                  <c:v>3.5599287899328766</c:v>
                </c:pt>
                <c:pt idx="474">
                  <c:v>3.7125021955836388</c:v>
                </c:pt>
                <c:pt idx="475">
                  <c:v>3.7384308191944675</c:v>
                </c:pt>
                <c:pt idx="476">
                  <c:v>4.0057568237530479</c:v>
                </c:pt>
                <c:pt idx="477">
                  <c:v>4.0610077613316724</c:v>
                </c:pt>
                <c:pt idx="478">
                  <c:v>4.2591965163799763</c:v>
                </c:pt>
                <c:pt idx="479">
                  <c:v>4.3172169176646085</c:v>
                </c:pt>
                <c:pt idx="480">
                  <c:v>4.8044643784111445</c:v>
                </c:pt>
                <c:pt idx="481">
                  <c:v>6.2165103595996776</c:v>
                </c:pt>
                <c:pt idx="482">
                  <c:v>6.294945605159179</c:v>
                </c:pt>
                <c:pt idx="483">
                  <c:v>5.94810848169391</c:v>
                </c:pt>
                <c:pt idx="484">
                  <c:v>5.4390594424569798</c:v>
                </c:pt>
                <c:pt idx="485">
                  <c:v>5.1641881070148008</c:v>
                </c:pt>
                <c:pt idx="486">
                  <c:v>4.7727816305590274</c:v>
                </c:pt>
                <c:pt idx="487">
                  <c:v>4.932878808007688</c:v>
                </c:pt>
                <c:pt idx="488">
                  <c:v>4.4950740829102074</c:v>
                </c:pt>
                <c:pt idx="489">
                  <c:v>4.2304207076420894</c:v>
                </c:pt>
                <c:pt idx="490">
                  <c:v>4.2304207076420894</c:v>
                </c:pt>
                <c:pt idx="491">
                  <c:v>4.2018003196827811</c:v>
                </c:pt>
                <c:pt idx="492">
                  <c:v>4.0610077613316724</c:v>
                </c:pt>
                <c:pt idx="493">
                  <c:v>4.0057568237530479</c:v>
                </c:pt>
                <c:pt idx="494">
                  <c:v>3.8435950000918631</c:v>
                </c:pt>
                <c:pt idx="495">
                  <c:v>3.8702514789992852</c:v>
                </c:pt>
                <c:pt idx="496">
                  <c:v>3.8702514789992852</c:v>
                </c:pt>
                <c:pt idx="497">
                  <c:v>3.6867173415607652</c:v>
                </c:pt>
                <c:pt idx="498">
                  <c:v>3.7125021955836388</c:v>
                </c:pt>
                <c:pt idx="499">
                  <c:v>3.7907217700001885</c:v>
                </c:pt>
                <c:pt idx="500">
                  <c:v>4.0333067634250739</c:v>
                </c:pt>
                <c:pt idx="501">
                  <c:v>3.7645038106867852</c:v>
                </c:pt>
                <c:pt idx="502">
                  <c:v>3.897055341990515</c:v>
                </c:pt>
                <c:pt idx="503">
                  <c:v>3.7384308191944675</c:v>
                </c:pt>
                <c:pt idx="504">
                  <c:v>4.0057568237530479</c:v>
                </c:pt>
                <c:pt idx="505">
                  <c:v>3.5850037129639456</c:v>
                </c:pt>
                <c:pt idx="506">
                  <c:v>3.6867173415607652</c:v>
                </c:pt>
                <c:pt idx="507">
                  <c:v>3.7907217700001885</c:v>
                </c:pt>
                <c:pt idx="508">
                  <c:v>3.8170852987224602</c:v>
                </c:pt>
                <c:pt idx="509">
                  <c:v>3.897055341990515</c:v>
                </c:pt>
                <c:pt idx="510">
                  <c:v>3.7645038106867852</c:v>
                </c:pt>
                <c:pt idx="511">
                  <c:v>3.6355765573213712</c:v>
                </c:pt>
                <c:pt idx="512">
                  <c:v>3.8435950000918631</c:v>
                </c:pt>
                <c:pt idx="513">
                  <c:v>3.6355765573213712</c:v>
                </c:pt>
                <c:pt idx="514">
                  <c:v>3.6610756604760608</c:v>
                </c:pt>
                <c:pt idx="515">
                  <c:v>3.6102194387278717</c:v>
                </c:pt>
                <c:pt idx="516">
                  <c:v>3.5599287899328766</c:v>
                </c:pt>
                <c:pt idx="517">
                  <c:v>3.6610756604760608</c:v>
                </c:pt>
                <c:pt idx="518">
                  <c:v>3.5101989998439849</c:v>
                </c:pt>
                <c:pt idx="519">
                  <c:v>3.7384308191944675</c:v>
                </c:pt>
                <c:pt idx="520">
                  <c:v>3.7384308191944675</c:v>
                </c:pt>
                <c:pt idx="521">
                  <c:v>3.5850037129639456</c:v>
                </c:pt>
                <c:pt idx="522">
                  <c:v>3.4610253803023632</c:v>
                </c:pt>
                <c:pt idx="523">
                  <c:v>3.3643280302415404</c:v>
                </c:pt>
                <c:pt idx="524">
                  <c:v>3.6867173415607652</c:v>
                </c:pt>
                <c:pt idx="525">
                  <c:v>3.4366456765531961</c:v>
                </c:pt>
                <c:pt idx="526">
                  <c:v>3.5101989998439849</c:v>
                </c:pt>
                <c:pt idx="527">
                  <c:v>3.3167950532080099</c:v>
                </c:pt>
                <c:pt idx="528">
                  <c:v>3.1094848280725778</c:v>
                </c:pt>
                <c:pt idx="529">
                  <c:v>3.3167950532080099</c:v>
                </c:pt>
                <c:pt idx="530">
                  <c:v>3.3643280302415404</c:v>
                </c:pt>
                <c:pt idx="531">
                  <c:v>3.5850037129639456</c:v>
                </c:pt>
                <c:pt idx="532">
                  <c:v>3.2465023071169763</c:v>
                </c:pt>
                <c:pt idx="533">
                  <c:v>3.154633989071256</c:v>
                </c:pt>
                <c:pt idx="534">
                  <c:v>2.9340175170909601</c:v>
                </c:pt>
                <c:pt idx="535">
                  <c:v>3.3404940461244803</c:v>
                </c:pt>
                <c:pt idx="536">
                  <c:v>3.154633989071256</c:v>
                </c:pt>
                <c:pt idx="537">
                  <c:v>2.9126520594973107</c:v>
                </c:pt>
                <c:pt idx="538">
                  <c:v>3.269799753551319</c:v>
                </c:pt>
                <c:pt idx="539">
                  <c:v>3.0207341556976304</c:v>
                </c:pt>
                <c:pt idx="540">
                  <c:v>3.1774039769079341</c:v>
                </c:pt>
                <c:pt idx="541">
                  <c:v>3.29323047923367</c:v>
                </c:pt>
                <c:pt idx="542">
                  <c:v>3.1774039769079341</c:v>
                </c:pt>
                <c:pt idx="543">
                  <c:v>3.29323047923367</c:v>
                </c:pt>
                <c:pt idx="544">
                  <c:v>3.223337572490605</c:v>
                </c:pt>
                <c:pt idx="545">
                  <c:v>3.269799753551319</c:v>
                </c:pt>
                <c:pt idx="546">
                  <c:v>3.269799753551319</c:v>
                </c:pt>
                <c:pt idx="547">
                  <c:v>3.1094848280725778</c:v>
                </c:pt>
                <c:pt idx="548">
                  <c:v>3.1774039769079341</c:v>
                </c:pt>
                <c:pt idx="549">
                  <c:v>3.1774039769079341</c:v>
                </c:pt>
                <c:pt idx="550">
                  <c:v>3.5101989998439849</c:v>
                </c:pt>
                <c:pt idx="551">
                  <c:v>3.3643280302415404</c:v>
                </c:pt>
                <c:pt idx="552">
                  <c:v>3.4855429607475643</c:v>
                </c:pt>
                <c:pt idx="553">
                  <c:v>3.1774039769079341</c:v>
                </c:pt>
                <c:pt idx="554">
                  <c:v>3.4610253803023632</c:v>
                </c:pt>
                <c:pt idx="555">
                  <c:v>3.412403269166536</c:v>
                </c:pt>
                <c:pt idx="556">
                  <c:v>3.269799753551319</c:v>
                </c:pt>
                <c:pt idx="557">
                  <c:v>3.2465023071169763</c:v>
                </c:pt>
                <c:pt idx="558">
                  <c:v>3.3404940461244803</c:v>
                </c:pt>
                <c:pt idx="559">
                  <c:v>3.4366456765531961</c:v>
                </c:pt>
                <c:pt idx="560">
                  <c:v>3.5349940811707152</c:v>
                </c:pt>
                <c:pt idx="561">
                  <c:v>3.269799753551319</c:v>
                </c:pt>
                <c:pt idx="562">
                  <c:v>3.6102194387278717</c:v>
                </c:pt>
                <c:pt idx="563">
                  <c:v>3.269799753551319</c:v>
                </c:pt>
                <c:pt idx="564">
                  <c:v>3.223337572490605</c:v>
                </c:pt>
                <c:pt idx="565">
                  <c:v>3.3404940461244803</c:v>
                </c:pt>
                <c:pt idx="566">
                  <c:v>3.412403269166536</c:v>
                </c:pt>
                <c:pt idx="567">
                  <c:v>3.5101989998439849</c:v>
                </c:pt>
                <c:pt idx="568">
                  <c:v>3.5850037129639456</c:v>
                </c:pt>
                <c:pt idx="569">
                  <c:v>3.4366456765531961</c:v>
                </c:pt>
                <c:pt idx="570">
                  <c:v>3.29323047923367</c:v>
                </c:pt>
                <c:pt idx="571">
                  <c:v>3.3167950532080099</c:v>
                </c:pt>
                <c:pt idx="572">
                  <c:v>3.2003049838338637</c:v>
                </c:pt>
                <c:pt idx="573">
                  <c:v>3.7384308191944675</c:v>
                </c:pt>
                <c:pt idx="574">
                  <c:v>3.2465023071169763</c:v>
                </c:pt>
                <c:pt idx="575">
                  <c:v>3.2465023071169763</c:v>
                </c:pt>
                <c:pt idx="576">
                  <c:v>3.3404940461244803</c:v>
                </c:pt>
                <c:pt idx="577">
                  <c:v>2.9126520594973107</c:v>
                </c:pt>
                <c:pt idx="578">
                  <c:v>3.0648530315668174</c:v>
                </c:pt>
                <c:pt idx="579">
                  <c:v>3.269799753551319</c:v>
                </c:pt>
                <c:pt idx="580">
                  <c:v>3.154633989071256</c:v>
                </c:pt>
                <c:pt idx="581">
                  <c:v>3.412403269166536</c:v>
                </c:pt>
                <c:pt idx="582">
                  <c:v>3.0207341556976304</c:v>
                </c:pt>
                <c:pt idx="583">
                  <c:v>2.9988656812284775</c:v>
                </c:pt>
                <c:pt idx="584">
                  <c:v>2.9988656812284775</c:v>
                </c:pt>
                <c:pt idx="585">
                  <c:v>3.2465023071169763</c:v>
                </c:pt>
                <c:pt idx="586">
                  <c:v>3.269799753551319</c:v>
                </c:pt>
                <c:pt idx="587">
                  <c:v>2.7461611433884752</c:v>
                </c:pt>
                <c:pt idx="588">
                  <c:v>2.9988656812284775</c:v>
                </c:pt>
                <c:pt idx="589">
                  <c:v>2.9988656812284775</c:v>
                </c:pt>
                <c:pt idx="590">
                  <c:v>2.9771237819523302</c:v>
                </c:pt>
                <c:pt idx="591">
                  <c:v>2.9126520594973107</c:v>
                </c:pt>
                <c:pt idx="592">
                  <c:v>3.0207341556976304</c:v>
                </c:pt>
                <c:pt idx="593">
                  <c:v>3.1319944592773488</c:v>
                </c:pt>
                <c:pt idx="594">
                  <c:v>3.3643280302415404</c:v>
                </c:pt>
                <c:pt idx="595">
                  <c:v>3.29323047923367</c:v>
                </c:pt>
                <c:pt idx="596">
                  <c:v>2.9988656812284775</c:v>
                </c:pt>
                <c:pt idx="597">
                  <c:v>3.223337572490605</c:v>
                </c:pt>
                <c:pt idx="598">
                  <c:v>3.1774039769079341</c:v>
                </c:pt>
                <c:pt idx="599">
                  <c:v>3.29323047923367</c:v>
                </c:pt>
                <c:pt idx="600">
                  <c:v>3.1094848280725778</c:v>
                </c:pt>
                <c:pt idx="601">
                  <c:v>3.2465023071169763</c:v>
                </c:pt>
                <c:pt idx="602">
                  <c:v>3.2003049838338637</c:v>
                </c:pt>
                <c:pt idx="603">
                  <c:v>3.1774039769079341</c:v>
                </c:pt>
                <c:pt idx="604">
                  <c:v>3.1319944592773488</c:v>
                </c:pt>
                <c:pt idx="605">
                  <c:v>3.2003049838338637</c:v>
                </c:pt>
                <c:pt idx="606">
                  <c:v>3.2003049838338637</c:v>
                </c:pt>
                <c:pt idx="607">
                  <c:v>3.1774039769079341</c:v>
                </c:pt>
                <c:pt idx="608">
                  <c:v>3.0871045375939277</c:v>
                </c:pt>
                <c:pt idx="609">
                  <c:v>3.3167950532080099</c:v>
                </c:pt>
                <c:pt idx="610">
                  <c:v>3.3882975794282757</c:v>
                </c:pt>
                <c:pt idx="611">
                  <c:v>3.3404940461244803</c:v>
                </c:pt>
                <c:pt idx="612">
                  <c:v>3.29323047923367</c:v>
                </c:pt>
                <c:pt idx="613">
                  <c:v>3.2465023071169763</c:v>
                </c:pt>
                <c:pt idx="614">
                  <c:v>2.9771237819523302</c:v>
                </c:pt>
                <c:pt idx="615">
                  <c:v>3.0427297553028549</c:v>
                </c:pt>
                <c:pt idx="616">
                  <c:v>3.0207341556976304</c:v>
                </c:pt>
                <c:pt idx="617">
                  <c:v>3.0427297553028549</c:v>
                </c:pt>
                <c:pt idx="618">
                  <c:v>3.1774039769079341</c:v>
                </c:pt>
                <c:pt idx="619">
                  <c:v>3.3643280302415404</c:v>
                </c:pt>
                <c:pt idx="620">
                  <c:v>2.9126520594973107</c:v>
                </c:pt>
                <c:pt idx="621">
                  <c:v>2.8492998669980483</c:v>
                </c:pt>
                <c:pt idx="622">
                  <c:v>3.0427297553028549</c:v>
                </c:pt>
                <c:pt idx="623">
                  <c:v>2.9988656812284775</c:v>
                </c:pt>
                <c:pt idx="624">
                  <c:v>3.4855429607475643</c:v>
                </c:pt>
                <c:pt idx="625">
                  <c:v>3.0427297553028549</c:v>
                </c:pt>
                <c:pt idx="626">
                  <c:v>3.0207341556976304</c:v>
                </c:pt>
                <c:pt idx="627">
                  <c:v>3.0871045375939277</c:v>
                </c:pt>
                <c:pt idx="628">
                  <c:v>2.7870526105596487</c:v>
                </c:pt>
                <c:pt idx="629">
                  <c:v>2.8492998669980483</c:v>
                </c:pt>
                <c:pt idx="630">
                  <c:v>2.7057500708596742</c:v>
                </c:pt>
                <c:pt idx="631">
                  <c:v>2.6460249541371144</c:v>
                </c:pt>
                <c:pt idx="632">
                  <c:v>2.9340175170909601</c:v>
                </c:pt>
                <c:pt idx="633">
                  <c:v>2.7461611433884752</c:v>
                </c:pt>
                <c:pt idx="634">
                  <c:v>2.7870526105596487</c:v>
                </c:pt>
                <c:pt idx="635">
                  <c:v>2.5680335671729817</c:v>
                </c:pt>
                <c:pt idx="636">
                  <c:v>2.6067964130127788</c:v>
                </c:pt>
                <c:pt idx="637">
                  <c:v>2.8492998669980483</c:v>
                </c:pt>
                <c:pt idx="638">
                  <c:v>2.9555079095033667</c:v>
                </c:pt>
                <c:pt idx="639">
                  <c:v>2.7258958227930519</c:v>
                </c:pt>
                <c:pt idx="640">
                  <c:v>2.9555079095033667</c:v>
                </c:pt>
                <c:pt idx="641">
                  <c:v>2.7057500708596742</c:v>
                </c:pt>
                <c:pt idx="642">
                  <c:v>3.0207341556976304</c:v>
                </c:pt>
                <c:pt idx="643">
                  <c:v>2.9771237819523302</c:v>
                </c:pt>
                <c:pt idx="644">
                  <c:v>2.8284287278819402</c:v>
                </c:pt>
                <c:pt idx="645">
                  <c:v>3.0427297553028549</c:v>
                </c:pt>
                <c:pt idx="646">
                  <c:v>3.0207341556976304</c:v>
                </c:pt>
                <c:pt idx="647">
                  <c:v>3.0207341556976304</c:v>
                </c:pt>
                <c:pt idx="648">
                  <c:v>2.9771237819523302</c:v>
                </c:pt>
                <c:pt idx="649">
                  <c:v>3.0871045375939277</c:v>
                </c:pt>
                <c:pt idx="650">
                  <c:v>2.8284287278819402</c:v>
                </c:pt>
                <c:pt idx="651">
                  <c:v>3.0207341556976304</c:v>
                </c:pt>
                <c:pt idx="652">
                  <c:v>3.0207341556976304</c:v>
                </c:pt>
                <c:pt idx="653">
                  <c:v>3.0207341556976304</c:v>
                </c:pt>
                <c:pt idx="654">
                  <c:v>3.0207341556976304</c:v>
                </c:pt>
                <c:pt idx="655">
                  <c:v>3.29323047923367</c:v>
                </c:pt>
                <c:pt idx="656">
                  <c:v>2.9988656812284775</c:v>
                </c:pt>
                <c:pt idx="657">
                  <c:v>3.0871045375939277</c:v>
                </c:pt>
                <c:pt idx="658">
                  <c:v>3.0648530315668174</c:v>
                </c:pt>
                <c:pt idx="659">
                  <c:v>3.154633989071256</c:v>
                </c:pt>
                <c:pt idx="660">
                  <c:v>3.1319944592773488</c:v>
                </c:pt>
                <c:pt idx="661">
                  <c:v>2.9771237819523302</c:v>
                </c:pt>
                <c:pt idx="662">
                  <c:v>2.9771237819523302</c:v>
                </c:pt>
                <c:pt idx="663">
                  <c:v>3.1774039769079341</c:v>
                </c:pt>
                <c:pt idx="664">
                  <c:v>2.7057500708596742</c:v>
                </c:pt>
                <c:pt idx="665">
                  <c:v>2.9126520594973107</c:v>
                </c:pt>
                <c:pt idx="666">
                  <c:v>2.9771237819523302</c:v>
                </c:pt>
                <c:pt idx="667">
                  <c:v>2.8914109930753367</c:v>
                </c:pt>
                <c:pt idx="668">
                  <c:v>3.0648530315668174</c:v>
                </c:pt>
                <c:pt idx="669">
                  <c:v>2.8492998669980483</c:v>
                </c:pt>
                <c:pt idx="670">
                  <c:v>2.7461611433884752</c:v>
                </c:pt>
                <c:pt idx="671">
                  <c:v>3.0427297553028549</c:v>
                </c:pt>
                <c:pt idx="672">
                  <c:v>2.8702937757463816</c:v>
                </c:pt>
                <c:pt idx="673">
                  <c:v>3.0648530315668174</c:v>
                </c:pt>
                <c:pt idx="674">
                  <c:v>2.7665465622568193</c:v>
                </c:pt>
                <c:pt idx="675">
                  <c:v>2.9340175170909601</c:v>
                </c:pt>
                <c:pt idx="676">
                  <c:v>2.8914109930753367</c:v>
                </c:pt>
                <c:pt idx="677">
                  <c:v>2.8284287278819402</c:v>
                </c:pt>
                <c:pt idx="678">
                  <c:v>2.529732272200361</c:v>
                </c:pt>
                <c:pt idx="679">
                  <c:v>2.6857233595259689</c:v>
                </c:pt>
                <c:pt idx="680">
                  <c:v>2.6263522116796483</c:v>
                </c:pt>
                <c:pt idx="681">
                  <c:v>2.7461611433884752</c:v>
                </c:pt>
                <c:pt idx="682">
                  <c:v>2.6460249541371144</c:v>
                </c:pt>
                <c:pt idx="683">
                  <c:v>3.1319944592773488</c:v>
                </c:pt>
                <c:pt idx="684">
                  <c:v>2.7665465622568193</c:v>
                </c:pt>
                <c:pt idx="685">
                  <c:v>2.8914109930753367</c:v>
                </c:pt>
                <c:pt idx="686">
                  <c:v>2.8076798210114786</c:v>
                </c:pt>
                <c:pt idx="687">
                  <c:v>3.0207341556976304</c:v>
                </c:pt>
                <c:pt idx="688">
                  <c:v>2.8914109930753367</c:v>
                </c:pt>
                <c:pt idx="689">
                  <c:v>2.5680335671729817</c:v>
                </c:pt>
                <c:pt idx="690">
                  <c:v>2.9340175170909601</c:v>
                </c:pt>
                <c:pt idx="691">
                  <c:v>2.7870526105596487</c:v>
                </c:pt>
                <c:pt idx="692">
                  <c:v>2.9988656812284775</c:v>
                </c:pt>
                <c:pt idx="693">
                  <c:v>3.0871045375939277</c:v>
                </c:pt>
                <c:pt idx="694">
                  <c:v>2.9126520594973107</c:v>
                </c:pt>
                <c:pt idx="695">
                  <c:v>2.8914109930753367</c:v>
                </c:pt>
                <c:pt idx="696">
                  <c:v>3.0648530315668174</c:v>
                </c:pt>
                <c:pt idx="697">
                  <c:v>3.0871045375939277</c:v>
                </c:pt>
                <c:pt idx="698">
                  <c:v>3.0648530315668174</c:v>
                </c:pt>
                <c:pt idx="699">
                  <c:v>3.154633989071256</c:v>
                </c:pt>
                <c:pt idx="700">
                  <c:v>3.0427297553028549</c:v>
                </c:pt>
                <c:pt idx="701">
                  <c:v>2.9988656812284775</c:v>
                </c:pt>
                <c:pt idx="702">
                  <c:v>3.3404940461244803</c:v>
                </c:pt>
                <c:pt idx="703">
                  <c:v>2.9555079095033667</c:v>
                </c:pt>
                <c:pt idx="704">
                  <c:v>3.0207341556976304</c:v>
                </c:pt>
                <c:pt idx="705">
                  <c:v>2.8914109930753367</c:v>
                </c:pt>
                <c:pt idx="706">
                  <c:v>3.1319944592773488</c:v>
                </c:pt>
                <c:pt idx="707">
                  <c:v>3.0871045375939277</c:v>
                </c:pt>
                <c:pt idx="708">
                  <c:v>3.0648530315668174</c:v>
                </c:pt>
                <c:pt idx="709">
                  <c:v>2.9340175170909601</c:v>
                </c:pt>
                <c:pt idx="710">
                  <c:v>2.9340175170909601</c:v>
                </c:pt>
                <c:pt idx="711">
                  <c:v>2.7461611433884752</c:v>
                </c:pt>
                <c:pt idx="712">
                  <c:v>2.8702937757463816</c:v>
                </c:pt>
                <c:pt idx="713">
                  <c:v>2.9988656812284775</c:v>
                </c:pt>
                <c:pt idx="714">
                  <c:v>2.7870526105596487</c:v>
                </c:pt>
                <c:pt idx="715">
                  <c:v>2.9126520594973107</c:v>
                </c:pt>
                <c:pt idx="716">
                  <c:v>2.9771237819523302</c:v>
                </c:pt>
                <c:pt idx="717">
                  <c:v>3.0427297553028549</c:v>
                </c:pt>
                <c:pt idx="718">
                  <c:v>2.9771237819523302</c:v>
                </c:pt>
                <c:pt idx="719">
                  <c:v>2.8492998669980483</c:v>
                </c:pt>
                <c:pt idx="720">
                  <c:v>2.7870526105596487</c:v>
                </c:pt>
                <c:pt idx="721">
                  <c:v>2.7665465622568193</c:v>
                </c:pt>
                <c:pt idx="722">
                  <c:v>2.7665465622568193</c:v>
                </c:pt>
                <c:pt idx="723">
                  <c:v>2.6067964130127788</c:v>
                </c:pt>
                <c:pt idx="724">
                  <c:v>2.5680335671729817</c:v>
                </c:pt>
                <c:pt idx="725">
                  <c:v>2.6067964130127788</c:v>
                </c:pt>
                <c:pt idx="726">
                  <c:v>2.6857233595259689</c:v>
                </c:pt>
                <c:pt idx="727">
                  <c:v>2.6263522116796483</c:v>
                </c:pt>
                <c:pt idx="728">
                  <c:v>2.4544978795742671</c:v>
                </c:pt>
                <c:pt idx="729">
                  <c:v>2.4918884081691779</c:v>
                </c:pt>
                <c:pt idx="730">
                  <c:v>2.5107534178576838</c:v>
                </c:pt>
                <c:pt idx="731">
                  <c:v>2.529732272200361</c:v>
                </c:pt>
                <c:pt idx="732">
                  <c:v>2.4544978795742671</c:v>
                </c:pt>
                <c:pt idx="733">
                  <c:v>2.7665465622568193</c:v>
                </c:pt>
                <c:pt idx="734">
                  <c:v>2.5488254838968083</c:v>
                </c:pt>
                <c:pt idx="735">
                  <c:v>2.5107534178576838</c:v>
                </c:pt>
                <c:pt idx="736">
                  <c:v>2.7057500708596742</c:v>
                </c:pt>
                <c:pt idx="737">
                  <c:v>2.5488254838968083</c:v>
                </c:pt>
                <c:pt idx="738">
                  <c:v>2.6263522116796483</c:v>
                </c:pt>
                <c:pt idx="739">
                  <c:v>2.6857233595259689</c:v>
                </c:pt>
                <c:pt idx="740">
                  <c:v>2.6263522116796483</c:v>
                </c:pt>
                <c:pt idx="741">
                  <c:v>2.6857233595259689</c:v>
                </c:pt>
                <c:pt idx="742">
                  <c:v>2.5680335671729817</c:v>
                </c:pt>
                <c:pt idx="743">
                  <c:v>2.7665465622568193</c:v>
                </c:pt>
                <c:pt idx="744">
                  <c:v>2.8492998669980483</c:v>
                </c:pt>
                <c:pt idx="745">
                  <c:v>2.8284287278819402</c:v>
                </c:pt>
                <c:pt idx="746">
                  <c:v>2.7665465622568193</c:v>
                </c:pt>
                <c:pt idx="747">
                  <c:v>2.8914109930753367</c:v>
                </c:pt>
                <c:pt idx="748">
                  <c:v>2.7461611433884752</c:v>
                </c:pt>
                <c:pt idx="749">
                  <c:v>2.8284287278819402</c:v>
                </c:pt>
                <c:pt idx="750">
                  <c:v>2.7870526105596487</c:v>
                </c:pt>
                <c:pt idx="751">
                  <c:v>2.5488254838968083</c:v>
                </c:pt>
                <c:pt idx="752">
                  <c:v>2.5680335671729817</c:v>
                </c:pt>
                <c:pt idx="753">
                  <c:v>2.6263522116796483</c:v>
                </c:pt>
                <c:pt idx="754">
                  <c:v>2.7870526105596487</c:v>
                </c:pt>
                <c:pt idx="755">
                  <c:v>2.8076798210114786</c:v>
                </c:pt>
                <c:pt idx="756">
                  <c:v>2.6460249541371144</c:v>
                </c:pt>
                <c:pt idx="757">
                  <c:v>2.6067964130127788</c:v>
                </c:pt>
                <c:pt idx="758">
                  <c:v>2.6658151622757997</c:v>
                </c:pt>
                <c:pt idx="759">
                  <c:v>2.9771237819523302</c:v>
                </c:pt>
                <c:pt idx="760">
                  <c:v>2.529732272200361</c:v>
                </c:pt>
                <c:pt idx="761">
                  <c:v>2.4359713428800394</c:v>
                </c:pt>
                <c:pt idx="762">
                  <c:v>2.2742036259438603</c:v>
                </c:pt>
                <c:pt idx="763">
                  <c:v>2.1712102683783403</c:v>
                </c:pt>
                <c:pt idx="764">
                  <c:v>2.3992531916122961</c:v>
                </c:pt>
                <c:pt idx="765">
                  <c:v>2.1377194551775944</c:v>
                </c:pt>
                <c:pt idx="766">
                  <c:v>2.1881120192592647</c:v>
                </c:pt>
                <c:pt idx="767">
                  <c:v>2.2917419378178017</c:v>
                </c:pt>
                <c:pt idx="768">
                  <c:v>2.0557940190059592</c:v>
                </c:pt>
                <c:pt idx="769">
                  <c:v>2.0719751208255133</c:v>
                </c:pt>
                <c:pt idx="770">
                  <c:v>2.2222306301962966</c:v>
                </c:pt>
                <c:pt idx="771">
                  <c:v>2.0882577393521746</c:v>
                </c:pt>
                <c:pt idx="772">
                  <c:v>2.1881120192592647</c:v>
                </c:pt>
                <c:pt idx="773">
                  <c:v>2.1544129078979588</c:v>
                </c:pt>
                <c:pt idx="774">
                  <c:v>2.0237344717696395</c:v>
                </c:pt>
                <c:pt idx="775">
                  <c:v>2.0397139600973149</c:v>
                </c:pt>
                <c:pt idx="776">
                  <c:v>2.0557940190059592</c:v>
                </c:pt>
                <c:pt idx="777">
                  <c:v>2.0237344717696395</c:v>
                </c:pt>
                <c:pt idx="778">
                  <c:v>2.1377194551775944</c:v>
                </c:pt>
                <c:pt idx="779">
                  <c:v>2.1377194551775944</c:v>
                </c:pt>
                <c:pt idx="780">
                  <c:v>2.1544129078979588</c:v>
                </c:pt>
                <c:pt idx="781">
                  <c:v>2.1544129078979588</c:v>
                </c:pt>
                <c:pt idx="782">
                  <c:v>2.0397139600973149</c:v>
                </c:pt>
                <c:pt idx="783">
                  <c:v>2.1046423498506397</c:v>
                </c:pt>
                <c:pt idx="784">
                  <c:v>2.2917419378178017</c:v>
                </c:pt>
                <c:pt idx="785">
                  <c:v>2.0078550831570428</c:v>
                </c:pt>
                <c:pt idx="786">
                  <c:v>2.1377194551775944</c:v>
                </c:pt>
                <c:pt idx="787">
                  <c:v>2.0882577393521746</c:v>
                </c:pt>
                <c:pt idx="788">
                  <c:v>2.1544129078979588</c:v>
                </c:pt>
                <c:pt idx="789">
                  <c:v>2.2917419378178017</c:v>
                </c:pt>
                <c:pt idx="790">
                  <c:v>2.1712102683783403</c:v>
                </c:pt>
                <c:pt idx="791">
                  <c:v>2.2394484629515437</c:v>
                </c:pt>
                <c:pt idx="792">
                  <c:v>2.2222306301962966</c:v>
                </c:pt>
                <c:pt idx="793">
                  <c:v>2.1881120192592647</c:v>
                </c:pt>
                <c:pt idx="794">
                  <c:v>2.2742036259438603</c:v>
                </c:pt>
                <c:pt idx="795">
                  <c:v>2.1544129078979588</c:v>
                </c:pt>
                <c:pt idx="796">
                  <c:v>2.1211294290563276</c:v>
                </c:pt>
                <c:pt idx="797">
                  <c:v>2.1881120192592647</c:v>
                </c:pt>
                <c:pt idx="798">
                  <c:v>2.2222306301962966</c:v>
                </c:pt>
                <c:pt idx="799">
                  <c:v>2.3810605683487061</c:v>
                </c:pt>
                <c:pt idx="800">
                  <c:v>2.0397139600973149</c:v>
                </c:pt>
                <c:pt idx="801">
                  <c:v>2.2917419378178017</c:v>
                </c:pt>
                <c:pt idx="802">
                  <c:v>2.3450057161706837</c:v>
                </c:pt>
                <c:pt idx="803">
                  <c:v>2.3093880601919858</c:v>
                </c:pt>
                <c:pt idx="804">
                  <c:v>2.2742036259438603</c:v>
                </c:pt>
                <c:pt idx="805">
                  <c:v>2.2222306301962966</c:v>
                </c:pt>
                <c:pt idx="806">
                  <c:v>2.2917419378178017</c:v>
                </c:pt>
                <c:pt idx="807">
                  <c:v>2.2567726315100827</c:v>
                </c:pt>
                <c:pt idx="808">
                  <c:v>2.1377194551775944</c:v>
                </c:pt>
                <c:pt idx="809">
                  <c:v>2.0237344717696395</c:v>
                </c:pt>
                <c:pt idx="810">
                  <c:v>2.3093880601919858</c:v>
                </c:pt>
                <c:pt idx="811">
                  <c:v>2.2394484629515437</c:v>
                </c:pt>
                <c:pt idx="812">
                  <c:v>2.1712102683783403</c:v>
                </c:pt>
                <c:pt idx="813">
                  <c:v>2.1211294290563276</c:v>
                </c:pt>
                <c:pt idx="814">
                  <c:v>2.1544129078979588</c:v>
                </c:pt>
                <c:pt idx="815">
                  <c:v>2.2051186446631079</c:v>
                </c:pt>
                <c:pt idx="816">
                  <c:v>1.8994629085778982</c:v>
                </c:pt>
                <c:pt idx="817">
                  <c:v>1.9453291596566786</c:v>
                </c:pt>
                <c:pt idx="818">
                  <c:v>2.0078550831570428</c:v>
                </c:pt>
                <c:pt idx="819">
                  <c:v>2.0397139600973149</c:v>
                </c:pt>
                <c:pt idx="820">
                  <c:v>1.914654660917338</c:v>
                </c:pt>
                <c:pt idx="821">
                  <c:v>1.8103205120777266</c:v>
                </c:pt>
                <c:pt idx="822">
                  <c:v>2.0397139600973149</c:v>
                </c:pt>
                <c:pt idx="823">
                  <c:v>1.8103205120777266</c:v>
                </c:pt>
                <c:pt idx="824">
                  <c:v>1.7670198401770139</c:v>
                </c:pt>
                <c:pt idx="825">
                  <c:v>1.7957938931266479</c:v>
                </c:pt>
                <c:pt idx="826">
                  <c:v>1.8103205120777266</c:v>
                </c:pt>
                <c:pt idx="827">
                  <c:v>1.929943257716968</c:v>
                </c:pt>
                <c:pt idx="828">
                  <c:v>1.8544641332021659</c:v>
                </c:pt>
                <c:pt idx="829">
                  <c:v>1.7957938931266479</c:v>
                </c:pt>
                <c:pt idx="830">
                  <c:v>1.8103205120777266</c:v>
                </c:pt>
                <c:pt idx="831">
                  <c:v>1.8843675414650125</c:v>
                </c:pt>
                <c:pt idx="832">
                  <c:v>1.7957938931266479</c:v>
                </c:pt>
                <c:pt idx="833">
                  <c:v>1.9608128288648186</c:v>
                </c:pt>
                <c:pt idx="834">
                  <c:v>1.929943257716968</c:v>
                </c:pt>
                <c:pt idx="835">
                  <c:v>1.9608128288648186</c:v>
                </c:pt>
                <c:pt idx="836">
                  <c:v>1.8544641332021659</c:v>
                </c:pt>
                <c:pt idx="837">
                  <c:v>1.929943257716968</c:v>
                </c:pt>
                <c:pt idx="838">
                  <c:v>1.914654660917338</c:v>
                </c:pt>
                <c:pt idx="839">
                  <c:v>2.0719751208255133</c:v>
                </c:pt>
                <c:pt idx="840">
                  <c:v>2.0397139600973149</c:v>
                </c:pt>
                <c:pt idx="841">
                  <c:v>2.0397139600973149</c:v>
                </c:pt>
                <c:pt idx="842">
                  <c:v>1.9453291596566786</c:v>
                </c:pt>
                <c:pt idx="843">
                  <c:v>2.0397139600973149</c:v>
                </c:pt>
                <c:pt idx="844">
                  <c:v>1.914654660917338</c:v>
                </c:pt>
                <c:pt idx="845">
                  <c:v>2.1881120192592647</c:v>
                </c:pt>
                <c:pt idx="846">
                  <c:v>2.1377194551775944</c:v>
                </c:pt>
                <c:pt idx="847">
                  <c:v>2.0557940190059592</c:v>
                </c:pt>
                <c:pt idx="848">
                  <c:v>2.1377194551775944</c:v>
                </c:pt>
                <c:pt idx="849">
                  <c:v>2.2917419378178017</c:v>
                </c:pt>
                <c:pt idx="850">
                  <c:v>2.1211294290563276</c:v>
                </c:pt>
                <c:pt idx="851">
                  <c:v>2.2051186446631079</c:v>
                </c:pt>
                <c:pt idx="852">
                  <c:v>2.1544129078979588</c:v>
                </c:pt>
                <c:pt idx="853">
                  <c:v>2.1211294290563276</c:v>
                </c:pt>
                <c:pt idx="854">
                  <c:v>2.1881120192592647</c:v>
                </c:pt>
                <c:pt idx="855">
                  <c:v>2.0719751208255133</c:v>
                </c:pt>
                <c:pt idx="856">
                  <c:v>2.2394484629515437</c:v>
                </c:pt>
                <c:pt idx="857">
                  <c:v>2.2567726315100827</c:v>
                </c:pt>
                <c:pt idx="858">
                  <c:v>2.1544129078979588</c:v>
                </c:pt>
                <c:pt idx="859">
                  <c:v>2.2742036259438603</c:v>
                </c:pt>
                <c:pt idx="860">
                  <c:v>2.1881120192592647</c:v>
                </c:pt>
                <c:pt idx="861">
                  <c:v>2.2051186446631079</c:v>
                </c:pt>
                <c:pt idx="862">
                  <c:v>2.2394484629515437</c:v>
                </c:pt>
                <c:pt idx="863">
                  <c:v>2.1377194551775944</c:v>
                </c:pt>
                <c:pt idx="864">
                  <c:v>2.2051186446631079</c:v>
                </c:pt>
                <c:pt idx="865">
                  <c:v>2.0397139600973149</c:v>
                </c:pt>
                <c:pt idx="866">
                  <c:v>2.1881120192592647</c:v>
                </c:pt>
                <c:pt idx="867">
                  <c:v>2.0557940190059592</c:v>
                </c:pt>
                <c:pt idx="868">
                  <c:v>1.9920753248554663</c:v>
                </c:pt>
                <c:pt idx="869">
                  <c:v>1.9763947289204233</c:v>
                </c:pt>
                <c:pt idx="870">
                  <c:v>2.0078550831570428</c:v>
                </c:pt>
                <c:pt idx="871">
                  <c:v>1.9608128288648186</c:v>
                </c:pt>
                <c:pt idx="872">
                  <c:v>1.7527715121169276</c:v>
                </c:pt>
                <c:pt idx="873">
                  <c:v>1.9608128288648186</c:v>
                </c:pt>
                <c:pt idx="874">
                  <c:v>1.9608128288648186</c:v>
                </c:pt>
                <c:pt idx="875">
                  <c:v>1.9763947289204233</c:v>
                </c:pt>
                <c:pt idx="876">
                  <c:v>2.0557940190059592</c:v>
                </c:pt>
                <c:pt idx="877">
                  <c:v>2.0719751208255133</c:v>
                </c:pt>
                <c:pt idx="878">
                  <c:v>2.3450057161706837</c:v>
                </c:pt>
                <c:pt idx="879">
                  <c:v>2.1377194551775944</c:v>
                </c:pt>
                <c:pt idx="880">
                  <c:v>2.2222306301962966</c:v>
                </c:pt>
                <c:pt idx="881">
                  <c:v>2.2742036259438603</c:v>
                </c:pt>
                <c:pt idx="882">
                  <c:v>2.2394484629515437</c:v>
                </c:pt>
                <c:pt idx="883">
                  <c:v>2.4359713428800394</c:v>
                </c:pt>
                <c:pt idx="884">
                  <c:v>2.2917419378178017</c:v>
                </c:pt>
                <c:pt idx="885">
                  <c:v>2.4731367319592832</c:v>
                </c:pt>
                <c:pt idx="886">
                  <c:v>2.3093880601919858</c:v>
                </c:pt>
                <c:pt idx="887">
                  <c:v>2.4731367319592832</c:v>
                </c:pt>
                <c:pt idx="888">
                  <c:v>2.3271424876239077</c:v>
                </c:pt>
                <c:pt idx="889">
                  <c:v>2.3992531916122961</c:v>
                </c:pt>
                <c:pt idx="890">
                  <c:v>2.3810605683487061</c:v>
                </c:pt>
                <c:pt idx="891">
                  <c:v>2.3810605683487061</c:v>
                </c:pt>
                <c:pt idx="892">
                  <c:v>2.4731367319592832</c:v>
                </c:pt>
                <c:pt idx="893">
                  <c:v>2.3450057161706837</c:v>
                </c:pt>
                <c:pt idx="894">
                  <c:v>2.4359713428800394</c:v>
                </c:pt>
                <c:pt idx="895">
                  <c:v>2.4175566152598846</c:v>
                </c:pt>
                <c:pt idx="896">
                  <c:v>2.3992531916122961</c:v>
                </c:pt>
                <c:pt idx="897">
                  <c:v>2.4731367319592832</c:v>
                </c:pt>
                <c:pt idx="898">
                  <c:v>2.3450057161706837</c:v>
                </c:pt>
                <c:pt idx="899">
                  <c:v>2.3450057161706837</c:v>
                </c:pt>
                <c:pt idx="900">
                  <c:v>2.4175566152598846</c:v>
                </c:pt>
                <c:pt idx="901">
                  <c:v>2.2917419378178017</c:v>
                </c:pt>
                <c:pt idx="902">
                  <c:v>2.5680335671729817</c:v>
                </c:pt>
                <c:pt idx="903">
                  <c:v>2.4544978795742671</c:v>
                </c:pt>
                <c:pt idx="904">
                  <c:v>2.5107534178576838</c:v>
                </c:pt>
                <c:pt idx="905">
                  <c:v>2.5107534178576838</c:v>
                </c:pt>
                <c:pt idx="906">
                  <c:v>2.529732272200361</c:v>
                </c:pt>
                <c:pt idx="907">
                  <c:v>2.3450057161706837</c:v>
                </c:pt>
                <c:pt idx="908">
                  <c:v>2.3629782433912729</c:v>
                </c:pt>
                <c:pt idx="909">
                  <c:v>2.4359713428800394</c:v>
                </c:pt>
                <c:pt idx="910">
                  <c:v>2.2917419378178017</c:v>
                </c:pt>
                <c:pt idx="911">
                  <c:v>2.3450057161706837</c:v>
                </c:pt>
                <c:pt idx="912">
                  <c:v>2.0237344717696395</c:v>
                </c:pt>
                <c:pt idx="913">
                  <c:v>2.2742036259438603</c:v>
                </c:pt>
                <c:pt idx="914">
                  <c:v>2.2567726315100827</c:v>
                </c:pt>
                <c:pt idx="915">
                  <c:v>2.2051186446631079</c:v>
                </c:pt>
                <c:pt idx="916">
                  <c:v>2.2742036259438603</c:v>
                </c:pt>
                <c:pt idx="917">
                  <c:v>2.2222306301962966</c:v>
                </c:pt>
                <c:pt idx="918">
                  <c:v>2.2051186446631079</c:v>
                </c:pt>
                <c:pt idx="919">
                  <c:v>2.0719751208255133</c:v>
                </c:pt>
                <c:pt idx="920">
                  <c:v>2.2742036259438603</c:v>
                </c:pt>
                <c:pt idx="921">
                  <c:v>2.1211294290563276</c:v>
                </c:pt>
                <c:pt idx="922">
                  <c:v>2.1544129078979588</c:v>
                </c:pt>
                <c:pt idx="923">
                  <c:v>1.6152684829536919</c:v>
                </c:pt>
                <c:pt idx="924">
                  <c:v>1.8103205120777266</c:v>
                </c:pt>
                <c:pt idx="925">
                  <c:v>1.6691953826898178</c:v>
                </c:pt>
                <c:pt idx="926">
                  <c:v>1.8396551807960961</c:v>
                </c:pt>
                <c:pt idx="927">
                  <c:v>1.9763947289204233</c:v>
                </c:pt>
                <c:pt idx="928">
                  <c:v>2.1377194551775944</c:v>
                </c:pt>
                <c:pt idx="929">
                  <c:v>2.0078550831570428</c:v>
                </c:pt>
                <c:pt idx="930">
                  <c:v>1.9763947289204233</c:v>
                </c:pt>
                <c:pt idx="931">
                  <c:v>2.0397139600973149</c:v>
                </c:pt>
                <c:pt idx="932">
                  <c:v>1.929943257716968</c:v>
                </c:pt>
                <c:pt idx="933">
                  <c:v>2.0882577393521746</c:v>
                </c:pt>
                <c:pt idx="934">
                  <c:v>2.0557940190059592</c:v>
                </c:pt>
                <c:pt idx="935">
                  <c:v>2.1211294290563276</c:v>
                </c:pt>
                <c:pt idx="936">
                  <c:v>2.1881120192592647</c:v>
                </c:pt>
                <c:pt idx="937">
                  <c:v>2.1712102683783403</c:v>
                </c:pt>
                <c:pt idx="938">
                  <c:v>2.1377194551775944</c:v>
                </c:pt>
                <c:pt idx="939">
                  <c:v>2.2222306301962966</c:v>
                </c:pt>
                <c:pt idx="940">
                  <c:v>2.3271424876239077</c:v>
                </c:pt>
                <c:pt idx="941">
                  <c:v>2.2051186446631079</c:v>
                </c:pt>
                <c:pt idx="942">
                  <c:v>2.1881120192592647</c:v>
                </c:pt>
                <c:pt idx="943">
                  <c:v>2.1712102683783403</c:v>
                </c:pt>
                <c:pt idx="944">
                  <c:v>2.2394484629515437</c:v>
                </c:pt>
                <c:pt idx="945">
                  <c:v>2.4359713428800394</c:v>
                </c:pt>
                <c:pt idx="946">
                  <c:v>2.1211294290563276</c:v>
                </c:pt>
                <c:pt idx="947">
                  <c:v>2.2917419378178017</c:v>
                </c:pt>
                <c:pt idx="948">
                  <c:v>2.3629782433912729</c:v>
                </c:pt>
                <c:pt idx="949">
                  <c:v>2.3450057161706837</c:v>
                </c:pt>
                <c:pt idx="950">
                  <c:v>2.3093880601919858</c:v>
                </c:pt>
                <c:pt idx="951">
                  <c:v>2.0882577393521746</c:v>
                </c:pt>
                <c:pt idx="952">
                  <c:v>2.4359713428800394</c:v>
                </c:pt>
                <c:pt idx="953">
                  <c:v>2.3271424876239077</c:v>
                </c:pt>
                <c:pt idx="954">
                  <c:v>2.3629782433912729</c:v>
                </c:pt>
                <c:pt idx="955">
                  <c:v>2.3450057161706837</c:v>
                </c:pt>
                <c:pt idx="956">
                  <c:v>2.4731367319592832</c:v>
                </c:pt>
                <c:pt idx="957">
                  <c:v>2.4359713428800394</c:v>
                </c:pt>
                <c:pt idx="958">
                  <c:v>2.2567726315100827</c:v>
                </c:pt>
                <c:pt idx="959">
                  <c:v>2.3450057161706837</c:v>
                </c:pt>
                <c:pt idx="960">
                  <c:v>2.2917419378178017</c:v>
                </c:pt>
                <c:pt idx="961">
                  <c:v>2.3629782433912729</c:v>
                </c:pt>
                <c:pt idx="962">
                  <c:v>2.3093880601919858</c:v>
                </c:pt>
                <c:pt idx="963">
                  <c:v>2.1881120192592647</c:v>
                </c:pt>
                <c:pt idx="964">
                  <c:v>2.1377194551775944</c:v>
                </c:pt>
                <c:pt idx="965">
                  <c:v>2.0719751208255133</c:v>
                </c:pt>
                <c:pt idx="966">
                  <c:v>2.1377194551775944</c:v>
                </c:pt>
                <c:pt idx="967">
                  <c:v>2.1544129078979588</c:v>
                </c:pt>
                <c:pt idx="968">
                  <c:v>2.0237344717696395</c:v>
                </c:pt>
                <c:pt idx="969">
                  <c:v>2.1377194551775944</c:v>
                </c:pt>
                <c:pt idx="970">
                  <c:v>2.1881120192592647</c:v>
                </c:pt>
                <c:pt idx="971">
                  <c:v>2.1881120192592647</c:v>
                </c:pt>
                <c:pt idx="972">
                  <c:v>2.2051186446631079</c:v>
                </c:pt>
                <c:pt idx="973">
                  <c:v>2.1211294290563276</c:v>
                </c:pt>
                <c:pt idx="974">
                  <c:v>2.1046423498506397</c:v>
                </c:pt>
                <c:pt idx="975">
                  <c:v>2.1881120192592647</c:v>
                </c:pt>
                <c:pt idx="976">
                  <c:v>2.2567726315100827</c:v>
                </c:pt>
                <c:pt idx="977">
                  <c:v>2.1881120192592647</c:v>
                </c:pt>
                <c:pt idx="978">
                  <c:v>2.2051186446631079</c:v>
                </c:pt>
                <c:pt idx="979">
                  <c:v>2.3629782433912729</c:v>
                </c:pt>
                <c:pt idx="980">
                  <c:v>2.529732272200361</c:v>
                </c:pt>
                <c:pt idx="981">
                  <c:v>2.3093880601919858</c:v>
                </c:pt>
                <c:pt idx="982">
                  <c:v>2.2742036259438603</c:v>
                </c:pt>
                <c:pt idx="983">
                  <c:v>2.2742036259438603</c:v>
                </c:pt>
                <c:pt idx="984">
                  <c:v>2.3450057161706837</c:v>
                </c:pt>
                <c:pt idx="985">
                  <c:v>2.4175566152598846</c:v>
                </c:pt>
                <c:pt idx="986">
                  <c:v>2.4175566152598846</c:v>
                </c:pt>
                <c:pt idx="987">
                  <c:v>2.1544129078979588</c:v>
                </c:pt>
                <c:pt idx="988">
                  <c:v>2.4359713428800394</c:v>
                </c:pt>
                <c:pt idx="989">
                  <c:v>2.3271424876239077</c:v>
                </c:pt>
                <c:pt idx="990">
                  <c:v>2.3992531916122961</c:v>
                </c:pt>
                <c:pt idx="991">
                  <c:v>2.2917419378178017</c:v>
                </c:pt>
                <c:pt idx="992">
                  <c:v>2.3810605683487061</c:v>
                </c:pt>
                <c:pt idx="993">
                  <c:v>2.3810605683487061</c:v>
                </c:pt>
                <c:pt idx="994">
                  <c:v>2.4544978795742671</c:v>
                </c:pt>
                <c:pt idx="995">
                  <c:v>2.4359713428800394</c:v>
                </c:pt>
                <c:pt idx="996">
                  <c:v>2.2051186446631079</c:v>
                </c:pt>
                <c:pt idx="997">
                  <c:v>2.4544978795742671</c:v>
                </c:pt>
                <c:pt idx="998">
                  <c:v>2.3093880601919858</c:v>
                </c:pt>
                <c:pt idx="999">
                  <c:v>2.3992531916122961</c:v>
                </c:pt>
                <c:pt idx="1000">
                  <c:v>2.2394484629515437</c:v>
                </c:pt>
                <c:pt idx="1001">
                  <c:v>2.4359713428800394</c:v>
                </c:pt>
                <c:pt idx="1002">
                  <c:v>2.1712102683783403</c:v>
                </c:pt>
                <c:pt idx="1003">
                  <c:v>2.2051186446631079</c:v>
                </c:pt>
                <c:pt idx="1004">
                  <c:v>2.2394484629515437</c:v>
                </c:pt>
                <c:pt idx="1005">
                  <c:v>2.2394484629515437</c:v>
                </c:pt>
                <c:pt idx="1006">
                  <c:v>2.3810605683487061</c:v>
                </c:pt>
                <c:pt idx="1007">
                  <c:v>2.3450057161706837</c:v>
                </c:pt>
                <c:pt idx="1008">
                  <c:v>2.1712102683783403</c:v>
                </c:pt>
                <c:pt idx="1009">
                  <c:v>2.3450057161706837</c:v>
                </c:pt>
                <c:pt idx="1010">
                  <c:v>2.1544129078979588</c:v>
                </c:pt>
                <c:pt idx="1011">
                  <c:v>2.1377194551775944</c:v>
                </c:pt>
                <c:pt idx="1012">
                  <c:v>2.0078550831570428</c:v>
                </c:pt>
                <c:pt idx="1013">
                  <c:v>2.0719751208255133</c:v>
                </c:pt>
                <c:pt idx="1014">
                  <c:v>2.1712102683783403</c:v>
                </c:pt>
                <c:pt idx="1015">
                  <c:v>2.0078550831570428</c:v>
                </c:pt>
                <c:pt idx="1016">
                  <c:v>2.0078550831570428</c:v>
                </c:pt>
                <c:pt idx="1017">
                  <c:v>2.0557940190059592</c:v>
                </c:pt>
                <c:pt idx="1018">
                  <c:v>2.0557940190059592</c:v>
                </c:pt>
                <c:pt idx="1019">
                  <c:v>2.0397139600973149</c:v>
                </c:pt>
                <c:pt idx="1020">
                  <c:v>1.8544641332021659</c:v>
                </c:pt>
                <c:pt idx="1021">
                  <c:v>2.0397139600973149</c:v>
                </c:pt>
                <c:pt idx="1022">
                  <c:v>2.0557940190059592</c:v>
                </c:pt>
                <c:pt idx="1023">
                  <c:v>2.0557940190059592</c:v>
                </c:pt>
                <c:pt idx="1024">
                  <c:v>2.1211294290563276</c:v>
                </c:pt>
                <c:pt idx="1025">
                  <c:v>1.8544641332021659</c:v>
                </c:pt>
                <c:pt idx="1026">
                  <c:v>2.1377194551775944</c:v>
                </c:pt>
                <c:pt idx="1027">
                  <c:v>2.4175566152598846</c:v>
                </c:pt>
                <c:pt idx="1028">
                  <c:v>2.3093880601919858</c:v>
                </c:pt>
                <c:pt idx="1029">
                  <c:v>2.2742036259438603</c:v>
                </c:pt>
                <c:pt idx="1030">
                  <c:v>2.3629782433912729</c:v>
                </c:pt>
                <c:pt idx="1031">
                  <c:v>2.5680335671729817</c:v>
                </c:pt>
                <c:pt idx="1032">
                  <c:v>2.4544978795742671</c:v>
                </c:pt>
                <c:pt idx="1033">
                  <c:v>2.3450057161706837</c:v>
                </c:pt>
                <c:pt idx="1034">
                  <c:v>2.4359713428800394</c:v>
                </c:pt>
                <c:pt idx="1035">
                  <c:v>2.4175566152598846</c:v>
                </c:pt>
                <c:pt idx="1036">
                  <c:v>2.4175566152598846</c:v>
                </c:pt>
                <c:pt idx="1037">
                  <c:v>2.3992531916122961</c:v>
                </c:pt>
                <c:pt idx="1038">
                  <c:v>2.3629782433912729</c:v>
                </c:pt>
                <c:pt idx="1039">
                  <c:v>2.5488254838968083</c:v>
                </c:pt>
                <c:pt idx="1040">
                  <c:v>2.3450057161706837</c:v>
                </c:pt>
                <c:pt idx="1041">
                  <c:v>2.529732272200361</c:v>
                </c:pt>
                <c:pt idx="1042">
                  <c:v>2.3629782433912729</c:v>
                </c:pt>
                <c:pt idx="1043">
                  <c:v>2.4544978795742671</c:v>
                </c:pt>
                <c:pt idx="1044">
                  <c:v>2.4175566152598846</c:v>
                </c:pt>
                <c:pt idx="1045">
                  <c:v>2.1712102683783403</c:v>
                </c:pt>
                <c:pt idx="1046">
                  <c:v>2.4175566152598846</c:v>
                </c:pt>
                <c:pt idx="1047">
                  <c:v>2.5873570377832484</c:v>
                </c:pt>
                <c:pt idx="1048">
                  <c:v>2.5680335671729817</c:v>
                </c:pt>
                <c:pt idx="1049">
                  <c:v>2.4731367319592832</c:v>
                </c:pt>
                <c:pt idx="1050">
                  <c:v>2.4731367319592832</c:v>
                </c:pt>
                <c:pt idx="1051">
                  <c:v>2.3992531916122961</c:v>
                </c:pt>
                <c:pt idx="1052">
                  <c:v>2.2917419378178017</c:v>
                </c:pt>
                <c:pt idx="1053">
                  <c:v>2.2917419378178017</c:v>
                </c:pt>
                <c:pt idx="1054">
                  <c:v>2.4359713428800394</c:v>
                </c:pt>
                <c:pt idx="1055">
                  <c:v>2.2917419378178017</c:v>
                </c:pt>
                <c:pt idx="1056">
                  <c:v>2.4359713428800394</c:v>
                </c:pt>
                <c:pt idx="1057">
                  <c:v>2.3629782433912729</c:v>
                </c:pt>
                <c:pt idx="1058">
                  <c:v>2.3450057161706837</c:v>
                </c:pt>
                <c:pt idx="1059">
                  <c:v>2.2051186446631079</c:v>
                </c:pt>
                <c:pt idx="1060">
                  <c:v>2.3093880601919858</c:v>
                </c:pt>
                <c:pt idx="1061">
                  <c:v>2.1377194551775944</c:v>
                </c:pt>
                <c:pt idx="1062">
                  <c:v>2.4359713428800394</c:v>
                </c:pt>
                <c:pt idx="1063">
                  <c:v>2.2742036259438603</c:v>
                </c:pt>
                <c:pt idx="1064">
                  <c:v>2.2222306301962966</c:v>
                </c:pt>
                <c:pt idx="1065">
                  <c:v>2.2742036259438603</c:v>
                </c:pt>
                <c:pt idx="1066">
                  <c:v>2.2917419378178017</c:v>
                </c:pt>
                <c:pt idx="1067">
                  <c:v>2.2222306301962966</c:v>
                </c:pt>
                <c:pt idx="1068">
                  <c:v>1.9453291596566786</c:v>
                </c:pt>
                <c:pt idx="1069">
                  <c:v>2.1046423498506397</c:v>
                </c:pt>
                <c:pt idx="1070">
                  <c:v>2.3093880601919858</c:v>
                </c:pt>
                <c:pt idx="1071">
                  <c:v>2.0719751208255133</c:v>
                </c:pt>
                <c:pt idx="1072">
                  <c:v>2.1211294290563276</c:v>
                </c:pt>
                <c:pt idx="1073">
                  <c:v>2.2567726315100827</c:v>
                </c:pt>
                <c:pt idx="1074">
                  <c:v>2.1211294290563276</c:v>
                </c:pt>
                <c:pt idx="1075">
                  <c:v>2.1211294290563276</c:v>
                </c:pt>
                <c:pt idx="1076">
                  <c:v>2.3992531916122961</c:v>
                </c:pt>
                <c:pt idx="1077">
                  <c:v>2.5107534178576838</c:v>
                </c:pt>
                <c:pt idx="1078">
                  <c:v>2.3810605683487061</c:v>
                </c:pt>
                <c:pt idx="1079">
                  <c:v>2.3992531916122961</c:v>
                </c:pt>
                <c:pt idx="1080">
                  <c:v>2.3629782433912729</c:v>
                </c:pt>
                <c:pt idx="1081">
                  <c:v>2.3271424876239077</c:v>
                </c:pt>
                <c:pt idx="1082">
                  <c:v>2.3450057161706837</c:v>
                </c:pt>
                <c:pt idx="1083">
                  <c:v>2.3992531916122961</c:v>
                </c:pt>
                <c:pt idx="1084">
                  <c:v>2.4731367319592832</c:v>
                </c:pt>
                <c:pt idx="1085">
                  <c:v>2.3629782433912729</c:v>
                </c:pt>
                <c:pt idx="1086">
                  <c:v>2.4544978795742671</c:v>
                </c:pt>
                <c:pt idx="1087">
                  <c:v>2.6263522116796483</c:v>
                </c:pt>
                <c:pt idx="1088">
                  <c:v>2.3810605683487061</c:v>
                </c:pt>
                <c:pt idx="1089">
                  <c:v>2.3271424876239077</c:v>
                </c:pt>
                <c:pt idx="1090">
                  <c:v>2.5107534178576838</c:v>
                </c:pt>
                <c:pt idx="1091">
                  <c:v>2.4731367319592832</c:v>
                </c:pt>
                <c:pt idx="1092">
                  <c:v>2.4544978795742671</c:v>
                </c:pt>
                <c:pt idx="1093">
                  <c:v>2.5107534178576838</c:v>
                </c:pt>
                <c:pt idx="1094">
                  <c:v>2.4731367319592832</c:v>
                </c:pt>
                <c:pt idx="1095">
                  <c:v>2.3271424876239077</c:v>
                </c:pt>
                <c:pt idx="1096">
                  <c:v>2.3992531916122961</c:v>
                </c:pt>
                <c:pt idx="1097">
                  <c:v>2.4731367319592832</c:v>
                </c:pt>
                <c:pt idx="1098">
                  <c:v>2.4918884081691779</c:v>
                </c:pt>
                <c:pt idx="1099">
                  <c:v>2.4918884081691779</c:v>
                </c:pt>
                <c:pt idx="1100">
                  <c:v>2.3450057161706837</c:v>
                </c:pt>
                <c:pt idx="1101">
                  <c:v>2.3450057161706837</c:v>
                </c:pt>
                <c:pt idx="1102">
                  <c:v>2.2917419378178017</c:v>
                </c:pt>
                <c:pt idx="1103">
                  <c:v>2.3450057161706837</c:v>
                </c:pt>
                <c:pt idx="1104">
                  <c:v>2.2222306301962966</c:v>
                </c:pt>
                <c:pt idx="1105">
                  <c:v>2.2567726315100827</c:v>
                </c:pt>
                <c:pt idx="1106">
                  <c:v>2.2394484629515437</c:v>
                </c:pt>
                <c:pt idx="1107">
                  <c:v>2.2742036259438603</c:v>
                </c:pt>
                <c:pt idx="1108">
                  <c:v>2.2394484629515437</c:v>
                </c:pt>
                <c:pt idx="1109">
                  <c:v>2.0078550831570428</c:v>
                </c:pt>
                <c:pt idx="1110">
                  <c:v>2.1544129078979588</c:v>
                </c:pt>
                <c:pt idx="1111">
                  <c:v>2.1712102683783403</c:v>
                </c:pt>
                <c:pt idx="1112">
                  <c:v>2.0882577393521746</c:v>
                </c:pt>
                <c:pt idx="1113">
                  <c:v>2.0557940190059592</c:v>
                </c:pt>
                <c:pt idx="1114">
                  <c:v>1.9763947289204233</c:v>
                </c:pt>
                <c:pt idx="1115">
                  <c:v>1.8249407910998918</c:v>
                </c:pt>
                <c:pt idx="1116">
                  <c:v>1.9920753248554663</c:v>
                </c:pt>
                <c:pt idx="1117">
                  <c:v>1.9920753248554663</c:v>
                </c:pt>
                <c:pt idx="1118">
                  <c:v>1.9763947289204233</c:v>
                </c:pt>
                <c:pt idx="1119">
                  <c:v>2.0557940190059592</c:v>
                </c:pt>
                <c:pt idx="1120">
                  <c:v>2.0078550831570428</c:v>
                </c:pt>
                <c:pt idx="1121">
                  <c:v>1.9920753248554663</c:v>
                </c:pt>
                <c:pt idx="1122">
                  <c:v>2.1377194551775944</c:v>
                </c:pt>
                <c:pt idx="1123">
                  <c:v>2.1211294290563276</c:v>
                </c:pt>
                <c:pt idx="1124">
                  <c:v>2.2742036259438603</c:v>
                </c:pt>
                <c:pt idx="1125">
                  <c:v>2.1712102683783403</c:v>
                </c:pt>
                <c:pt idx="1126">
                  <c:v>2.3271424876239077</c:v>
                </c:pt>
                <c:pt idx="1127">
                  <c:v>2.1881120192592647</c:v>
                </c:pt>
                <c:pt idx="1128">
                  <c:v>2.4544978795742671</c:v>
                </c:pt>
                <c:pt idx="1129">
                  <c:v>2.3450057161706837</c:v>
                </c:pt>
                <c:pt idx="1130">
                  <c:v>2.3093880601919858</c:v>
                </c:pt>
                <c:pt idx="1131">
                  <c:v>2.3992531916122961</c:v>
                </c:pt>
                <c:pt idx="1132">
                  <c:v>2.4731367319592832</c:v>
                </c:pt>
                <c:pt idx="1133">
                  <c:v>2.4544978795742671</c:v>
                </c:pt>
                <c:pt idx="1134">
                  <c:v>2.2567726315100827</c:v>
                </c:pt>
                <c:pt idx="1135">
                  <c:v>2.4175566152598846</c:v>
                </c:pt>
                <c:pt idx="1136">
                  <c:v>2.3810605683487061</c:v>
                </c:pt>
                <c:pt idx="1137">
                  <c:v>2.4359713428800394</c:v>
                </c:pt>
                <c:pt idx="1138">
                  <c:v>2.4175566152598846</c:v>
                </c:pt>
                <c:pt idx="1139">
                  <c:v>2.3992531916122961</c:v>
                </c:pt>
                <c:pt idx="1140">
                  <c:v>2.4544978795742671</c:v>
                </c:pt>
                <c:pt idx="1141">
                  <c:v>2.4359713428800394</c:v>
                </c:pt>
                <c:pt idx="1142">
                  <c:v>2.3992531916122961</c:v>
                </c:pt>
                <c:pt idx="1143">
                  <c:v>2.2742036259438603</c:v>
                </c:pt>
                <c:pt idx="1144">
                  <c:v>2.2394484629515437</c:v>
                </c:pt>
                <c:pt idx="1145">
                  <c:v>2.3271424876239077</c:v>
                </c:pt>
                <c:pt idx="1146">
                  <c:v>2.529732272200361</c:v>
                </c:pt>
                <c:pt idx="1147">
                  <c:v>2.2567726315100827</c:v>
                </c:pt>
                <c:pt idx="1148">
                  <c:v>2.2917419378178017</c:v>
                </c:pt>
                <c:pt idx="1149">
                  <c:v>2.2394484629515437</c:v>
                </c:pt>
                <c:pt idx="1150">
                  <c:v>2.2742036259438603</c:v>
                </c:pt>
                <c:pt idx="1151">
                  <c:v>2.2222306301962966</c:v>
                </c:pt>
                <c:pt idx="1152">
                  <c:v>2.1881120192592647</c:v>
                </c:pt>
                <c:pt idx="1153">
                  <c:v>2.1377194551775944</c:v>
                </c:pt>
                <c:pt idx="1154">
                  <c:v>2.1046423498506397</c:v>
                </c:pt>
                <c:pt idx="1155">
                  <c:v>2.1712102683783403</c:v>
                </c:pt>
                <c:pt idx="1156">
                  <c:v>2.2222306301962966</c:v>
                </c:pt>
                <c:pt idx="1157">
                  <c:v>2.1544129078979588</c:v>
                </c:pt>
                <c:pt idx="1158">
                  <c:v>2.1211294290563276</c:v>
                </c:pt>
                <c:pt idx="1159">
                  <c:v>1.9763947289204233</c:v>
                </c:pt>
                <c:pt idx="1160">
                  <c:v>2.1881120192592647</c:v>
                </c:pt>
                <c:pt idx="1161">
                  <c:v>2.0719751208255133</c:v>
                </c:pt>
                <c:pt idx="1162">
                  <c:v>2.0557940190059592</c:v>
                </c:pt>
                <c:pt idx="1163">
                  <c:v>1.9763947289204233</c:v>
                </c:pt>
                <c:pt idx="1164">
                  <c:v>1.914654660917338</c:v>
                </c:pt>
                <c:pt idx="1165">
                  <c:v>1.929943257716968</c:v>
                </c:pt>
                <c:pt idx="1166">
                  <c:v>2.0078550831570428</c:v>
                </c:pt>
                <c:pt idx="1167">
                  <c:v>2.1712102683783403</c:v>
                </c:pt>
                <c:pt idx="1168">
                  <c:v>1.9920753248554663</c:v>
                </c:pt>
                <c:pt idx="1169">
                  <c:v>2.1211294290563276</c:v>
                </c:pt>
                <c:pt idx="1170">
                  <c:v>2.0882577393521746</c:v>
                </c:pt>
                <c:pt idx="1171">
                  <c:v>2.2222306301962966</c:v>
                </c:pt>
                <c:pt idx="1172">
                  <c:v>2.1046423498506397</c:v>
                </c:pt>
                <c:pt idx="1173">
                  <c:v>2.1881120192592647</c:v>
                </c:pt>
                <c:pt idx="1174">
                  <c:v>2.2567726315100827</c:v>
                </c:pt>
                <c:pt idx="1175">
                  <c:v>2.2394484629515437</c:v>
                </c:pt>
                <c:pt idx="1176">
                  <c:v>2.1881120192592647</c:v>
                </c:pt>
                <c:pt idx="1177">
                  <c:v>2.1544129078979588</c:v>
                </c:pt>
                <c:pt idx="1178">
                  <c:v>2.1377194551775944</c:v>
                </c:pt>
                <c:pt idx="1179">
                  <c:v>2.1211294290563276</c:v>
                </c:pt>
                <c:pt idx="1180">
                  <c:v>2.1712102683783403</c:v>
                </c:pt>
                <c:pt idx="1181">
                  <c:v>2.2567726315100827</c:v>
                </c:pt>
                <c:pt idx="1182">
                  <c:v>2.1544129078979588</c:v>
                </c:pt>
                <c:pt idx="1183">
                  <c:v>2.2051186446631079</c:v>
                </c:pt>
                <c:pt idx="1184">
                  <c:v>2.1881120192592647</c:v>
                </c:pt>
                <c:pt idx="1185">
                  <c:v>2.1544129078979588</c:v>
                </c:pt>
                <c:pt idx="1186">
                  <c:v>2.1377194551775944</c:v>
                </c:pt>
                <c:pt idx="1187">
                  <c:v>2.2051186446631079</c:v>
                </c:pt>
                <c:pt idx="1188">
                  <c:v>2.1712102683783403</c:v>
                </c:pt>
                <c:pt idx="1189">
                  <c:v>2.0237344717696395</c:v>
                </c:pt>
                <c:pt idx="1190">
                  <c:v>2.2051186446631079</c:v>
                </c:pt>
                <c:pt idx="1191">
                  <c:v>2.2567726315100827</c:v>
                </c:pt>
                <c:pt idx="1192">
                  <c:v>2.0397139600973149</c:v>
                </c:pt>
                <c:pt idx="1193">
                  <c:v>2.2394484629515437</c:v>
                </c:pt>
                <c:pt idx="1194">
                  <c:v>2.0719751208255133</c:v>
                </c:pt>
                <c:pt idx="1195">
                  <c:v>2.0078550831570428</c:v>
                </c:pt>
                <c:pt idx="1196">
                  <c:v>2.2567726315100827</c:v>
                </c:pt>
                <c:pt idx="1197">
                  <c:v>2.1377194551775944</c:v>
                </c:pt>
                <c:pt idx="1198">
                  <c:v>2.1046423498506397</c:v>
                </c:pt>
                <c:pt idx="1199">
                  <c:v>2.1544129078979588</c:v>
                </c:pt>
                <c:pt idx="1200">
                  <c:v>2.2222306301962966</c:v>
                </c:pt>
                <c:pt idx="1201">
                  <c:v>2.1046423498506397</c:v>
                </c:pt>
                <c:pt idx="1202">
                  <c:v>2.0882577393521746</c:v>
                </c:pt>
                <c:pt idx="1203">
                  <c:v>2.0557940190059592</c:v>
                </c:pt>
                <c:pt idx="1204">
                  <c:v>2.0237344717696395</c:v>
                </c:pt>
                <c:pt idx="1205">
                  <c:v>1.9453291596566786</c:v>
                </c:pt>
                <c:pt idx="1206">
                  <c:v>1.8103205120777266</c:v>
                </c:pt>
                <c:pt idx="1207">
                  <c:v>1.929943257716968</c:v>
                </c:pt>
                <c:pt idx="1208">
                  <c:v>1.9608128288648186</c:v>
                </c:pt>
                <c:pt idx="1209">
                  <c:v>2.0397139600973149</c:v>
                </c:pt>
                <c:pt idx="1210">
                  <c:v>1.8396551807960961</c:v>
                </c:pt>
                <c:pt idx="1211">
                  <c:v>1.7527715121169276</c:v>
                </c:pt>
                <c:pt idx="1212">
                  <c:v>1.7527715121169276</c:v>
                </c:pt>
                <c:pt idx="1213">
                  <c:v>1.6020065888012889</c:v>
                </c:pt>
                <c:pt idx="1214">
                  <c:v>1.8249407910998918</c:v>
                </c:pt>
                <c:pt idx="1215">
                  <c:v>1.7957938931266479</c:v>
                </c:pt>
                <c:pt idx="1216">
                  <c:v>1.869368101789046</c:v>
                </c:pt>
                <c:pt idx="1217">
                  <c:v>2.0237344717696395</c:v>
                </c:pt>
                <c:pt idx="1218">
                  <c:v>2.0078550831570428</c:v>
                </c:pt>
                <c:pt idx="1219">
                  <c:v>1.8249407910998918</c:v>
                </c:pt>
                <c:pt idx="1220">
                  <c:v>2.0882577393521746</c:v>
                </c:pt>
                <c:pt idx="1221">
                  <c:v>1.7957938931266479</c:v>
                </c:pt>
                <c:pt idx="1222">
                  <c:v>1.8994629085778982</c:v>
                </c:pt>
                <c:pt idx="1223">
                  <c:v>1.9608128288648186</c:v>
                </c:pt>
                <c:pt idx="1224">
                  <c:v>1.9453291596566786</c:v>
                </c:pt>
                <c:pt idx="1225">
                  <c:v>1.9453291596566786</c:v>
                </c:pt>
                <c:pt idx="1226">
                  <c:v>2.1881120192592647</c:v>
                </c:pt>
                <c:pt idx="1227">
                  <c:v>2.0882577393521746</c:v>
                </c:pt>
                <c:pt idx="1228">
                  <c:v>2.0557940190059592</c:v>
                </c:pt>
                <c:pt idx="1229">
                  <c:v>2.0397139600973149</c:v>
                </c:pt>
                <c:pt idx="1230">
                  <c:v>2.1046423498506397</c:v>
                </c:pt>
                <c:pt idx="1231">
                  <c:v>2.0078550831570428</c:v>
                </c:pt>
                <c:pt idx="1232">
                  <c:v>2.0078550831570428</c:v>
                </c:pt>
                <c:pt idx="1233">
                  <c:v>2.0557940190059592</c:v>
                </c:pt>
                <c:pt idx="1234">
                  <c:v>2.0557940190059592</c:v>
                </c:pt>
                <c:pt idx="1235">
                  <c:v>2.1211294290563276</c:v>
                </c:pt>
                <c:pt idx="1236">
                  <c:v>2.1712102683783403</c:v>
                </c:pt>
                <c:pt idx="1237">
                  <c:v>1.9763947289204233</c:v>
                </c:pt>
                <c:pt idx="1238">
                  <c:v>2.0237344717696395</c:v>
                </c:pt>
                <c:pt idx="1239">
                  <c:v>2.0237344717696395</c:v>
                </c:pt>
                <c:pt idx="1240">
                  <c:v>1.914654660917338</c:v>
                </c:pt>
                <c:pt idx="1241">
                  <c:v>1.8249407910998918</c:v>
                </c:pt>
                <c:pt idx="1242">
                  <c:v>2.0882577393521746</c:v>
                </c:pt>
                <c:pt idx="1243">
                  <c:v>1.9453291596566786</c:v>
                </c:pt>
                <c:pt idx="1244">
                  <c:v>1.8396551807960961</c:v>
                </c:pt>
                <c:pt idx="1245">
                  <c:v>1.7527715121169276</c:v>
                </c:pt>
                <c:pt idx="1246">
                  <c:v>1.8544641332021659</c:v>
                </c:pt>
                <c:pt idx="1247">
                  <c:v>1.7105759871298658</c:v>
                </c:pt>
                <c:pt idx="1248">
                  <c:v>1.8396551807960961</c:v>
                </c:pt>
                <c:pt idx="1249">
                  <c:v>1.6966924916882673</c:v>
                </c:pt>
                <c:pt idx="1250">
                  <c:v>1.7386150560004172</c:v>
                </c:pt>
                <c:pt idx="1251">
                  <c:v>1.8843675414650125</c:v>
                </c:pt>
                <c:pt idx="1252">
                  <c:v>1.7527715121169276</c:v>
                </c:pt>
                <c:pt idx="1253">
                  <c:v>1.6152684829536919</c:v>
                </c:pt>
                <c:pt idx="1254">
                  <c:v>1.6420552045402623</c:v>
                </c:pt>
                <c:pt idx="1255">
                  <c:v>1.6966924916882673</c:v>
                </c:pt>
                <c:pt idx="1256">
                  <c:v>1.7670198401770139</c:v>
                </c:pt>
                <c:pt idx="1257">
                  <c:v>1.6420552045402623</c:v>
                </c:pt>
                <c:pt idx="1258">
                  <c:v>1.6420552045402623</c:v>
                </c:pt>
                <c:pt idx="1259">
                  <c:v>1.7245500283555413</c:v>
                </c:pt>
                <c:pt idx="1260">
                  <c:v>1.929943257716968</c:v>
                </c:pt>
                <c:pt idx="1261">
                  <c:v>1.869368101789046</c:v>
                </c:pt>
                <c:pt idx="1262">
                  <c:v>1.8249407910998918</c:v>
                </c:pt>
                <c:pt idx="1263">
                  <c:v>1.869368101789046</c:v>
                </c:pt>
                <c:pt idx="1264">
                  <c:v>2.0237344717696395</c:v>
                </c:pt>
                <c:pt idx="1265">
                  <c:v>1.9453291596566786</c:v>
                </c:pt>
                <c:pt idx="1266">
                  <c:v>1.8249407910998918</c:v>
                </c:pt>
                <c:pt idx="1267">
                  <c:v>1.9763947289204233</c:v>
                </c:pt>
                <c:pt idx="1268">
                  <c:v>2.1046423498506397</c:v>
                </c:pt>
                <c:pt idx="1269">
                  <c:v>1.9608128288648186</c:v>
                </c:pt>
                <c:pt idx="1270">
                  <c:v>2.0397139600973149</c:v>
                </c:pt>
                <c:pt idx="1271">
                  <c:v>2.0397139600973149</c:v>
                </c:pt>
                <c:pt idx="1272">
                  <c:v>2.1046423498506397</c:v>
                </c:pt>
                <c:pt idx="1273">
                  <c:v>2.0719751208255133</c:v>
                </c:pt>
                <c:pt idx="1274">
                  <c:v>2.0882577393521746</c:v>
                </c:pt>
                <c:pt idx="1275">
                  <c:v>2.2742036259438603</c:v>
                </c:pt>
                <c:pt idx="1276">
                  <c:v>2.1211294290563276</c:v>
                </c:pt>
                <c:pt idx="1277">
                  <c:v>2.1046423498506397</c:v>
                </c:pt>
                <c:pt idx="1278">
                  <c:v>1.9920753248554663</c:v>
                </c:pt>
                <c:pt idx="1279">
                  <c:v>2.1544129078979588</c:v>
                </c:pt>
                <c:pt idx="1280">
                  <c:v>2.1377194551775944</c:v>
                </c:pt>
                <c:pt idx="1281">
                  <c:v>2.0397139600973149</c:v>
                </c:pt>
                <c:pt idx="1282">
                  <c:v>2.2742036259438603</c:v>
                </c:pt>
                <c:pt idx="1283">
                  <c:v>2.0397139600973149</c:v>
                </c:pt>
                <c:pt idx="1284">
                  <c:v>2.0882577393521746</c:v>
                </c:pt>
                <c:pt idx="1285">
                  <c:v>2.1377194551775944</c:v>
                </c:pt>
                <c:pt idx="1286">
                  <c:v>2.1046423498506397</c:v>
                </c:pt>
                <c:pt idx="1287">
                  <c:v>2.3629782433912729</c:v>
                </c:pt>
                <c:pt idx="1288">
                  <c:v>2.2222306301962966</c:v>
                </c:pt>
                <c:pt idx="1289">
                  <c:v>2.0237344717696395</c:v>
                </c:pt>
                <c:pt idx="1290">
                  <c:v>2.2222306301962966</c:v>
                </c:pt>
                <c:pt idx="1291">
                  <c:v>2.0397139600973149</c:v>
                </c:pt>
                <c:pt idx="1292">
                  <c:v>1.8249407910998918</c:v>
                </c:pt>
                <c:pt idx="1293">
                  <c:v>1.7386150560004172</c:v>
                </c:pt>
                <c:pt idx="1294">
                  <c:v>1.6828991028106619</c:v>
                </c:pt>
                <c:pt idx="1295">
                  <c:v>1.869368101789046</c:v>
                </c:pt>
                <c:pt idx="1296">
                  <c:v>1.7386150560004172</c:v>
                </c:pt>
                <c:pt idx="1297">
                  <c:v>1.7813604850743643</c:v>
                </c:pt>
                <c:pt idx="1298">
                  <c:v>1.8544641332021659</c:v>
                </c:pt>
                <c:pt idx="1299">
                  <c:v>1.8103205120777266</c:v>
                </c:pt>
                <c:pt idx="1300">
                  <c:v>1.6966924916882673</c:v>
                </c:pt>
                <c:pt idx="1301">
                  <c:v>1.7245500283555413</c:v>
                </c:pt>
                <c:pt idx="1302">
                  <c:v>1.7670198401770139</c:v>
                </c:pt>
                <c:pt idx="1303">
                  <c:v>1.7105759871298658</c:v>
                </c:pt>
                <c:pt idx="1304">
                  <c:v>1.6691953826898178</c:v>
                </c:pt>
                <c:pt idx="1305">
                  <c:v>1.6828991028106619</c:v>
                </c:pt>
                <c:pt idx="1306">
                  <c:v>1.7105759871298658</c:v>
                </c:pt>
                <c:pt idx="1307">
                  <c:v>1.6966924916882673</c:v>
                </c:pt>
                <c:pt idx="1308">
                  <c:v>1.6286178779411868</c:v>
                </c:pt>
                <c:pt idx="1309">
                  <c:v>1.6286178779411868</c:v>
                </c:pt>
                <c:pt idx="1310">
                  <c:v>1.6828991028106619</c:v>
                </c:pt>
                <c:pt idx="1311">
                  <c:v>1.8249407910998918</c:v>
                </c:pt>
                <c:pt idx="1312">
                  <c:v>1.7245500283555413</c:v>
                </c:pt>
                <c:pt idx="1313">
                  <c:v>1.8544641332021659</c:v>
                </c:pt>
                <c:pt idx="1314">
                  <c:v>1.8843675414650125</c:v>
                </c:pt>
                <c:pt idx="1315">
                  <c:v>1.7813604850743643</c:v>
                </c:pt>
                <c:pt idx="1316">
                  <c:v>1.8994629085778982</c:v>
                </c:pt>
                <c:pt idx="1317">
                  <c:v>1.8843675414650125</c:v>
                </c:pt>
                <c:pt idx="1318">
                  <c:v>1.9453291596566786</c:v>
                </c:pt>
                <c:pt idx="1319">
                  <c:v>1.9608128288648186</c:v>
                </c:pt>
                <c:pt idx="1320">
                  <c:v>2.0078550831570428</c:v>
                </c:pt>
                <c:pt idx="1321">
                  <c:v>2.0078550831570428</c:v>
                </c:pt>
                <c:pt idx="1322">
                  <c:v>1.8843675414650125</c:v>
                </c:pt>
                <c:pt idx="1323">
                  <c:v>1.869368101789046</c:v>
                </c:pt>
                <c:pt idx="1324">
                  <c:v>2.0078550831570428</c:v>
                </c:pt>
                <c:pt idx="1325">
                  <c:v>1.9920753248554663</c:v>
                </c:pt>
                <c:pt idx="1326">
                  <c:v>1.9608128288648186</c:v>
                </c:pt>
                <c:pt idx="1327">
                  <c:v>2.0397139600973149</c:v>
                </c:pt>
                <c:pt idx="1328">
                  <c:v>1.9453291596566786</c:v>
                </c:pt>
                <c:pt idx="1329">
                  <c:v>2.0078550831570428</c:v>
                </c:pt>
                <c:pt idx="1330">
                  <c:v>1.8249407910998918</c:v>
                </c:pt>
                <c:pt idx="1331">
                  <c:v>2.0557940190059592</c:v>
                </c:pt>
                <c:pt idx="1332">
                  <c:v>1.9453291596566786</c:v>
                </c:pt>
                <c:pt idx="1333">
                  <c:v>1.929943257716968</c:v>
                </c:pt>
                <c:pt idx="1334">
                  <c:v>1.8843675414650125</c:v>
                </c:pt>
                <c:pt idx="1335">
                  <c:v>1.9608128288648186</c:v>
                </c:pt>
                <c:pt idx="1336">
                  <c:v>1.914654660917338</c:v>
                </c:pt>
                <c:pt idx="1337">
                  <c:v>2.0719751208255133</c:v>
                </c:pt>
                <c:pt idx="1338">
                  <c:v>1.9763947289204233</c:v>
                </c:pt>
                <c:pt idx="1339">
                  <c:v>1.914654660917338</c:v>
                </c:pt>
                <c:pt idx="1340">
                  <c:v>2.0397139600973149</c:v>
                </c:pt>
                <c:pt idx="1341">
                  <c:v>1.9608128288648186</c:v>
                </c:pt>
                <c:pt idx="1342">
                  <c:v>2.0397139600973149</c:v>
                </c:pt>
                <c:pt idx="1343">
                  <c:v>1.9608128288648186</c:v>
                </c:pt>
                <c:pt idx="1344">
                  <c:v>1.929943257716968</c:v>
                </c:pt>
                <c:pt idx="1345">
                  <c:v>1.8249407910998918</c:v>
                </c:pt>
                <c:pt idx="1346">
                  <c:v>1.869368101789046</c:v>
                </c:pt>
                <c:pt idx="1347">
                  <c:v>1.914654660917338</c:v>
                </c:pt>
                <c:pt idx="1348">
                  <c:v>1.8843675414650125</c:v>
                </c:pt>
                <c:pt idx="1349">
                  <c:v>1.6966924916882673</c:v>
                </c:pt>
                <c:pt idx="1350">
                  <c:v>1.7245500283555413</c:v>
                </c:pt>
                <c:pt idx="1351">
                  <c:v>1.6828991028106619</c:v>
                </c:pt>
                <c:pt idx="1352">
                  <c:v>1.8103205120777266</c:v>
                </c:pt>
                <c:pt idx="1353">
                  <c:v>1.6828991028106619</c:v>
                </c:pt>
                <c:pt idx="1354">
                  <c:v>1.6420552045402623</c:v>
                </c:pt>
                <c:pt idx="1355">
                  <c:v>1.6691953826898178</c:v>
                </c:pt>
                <c:pt idx="1356">
                  <c:v>1.6828991028106619</c:v>
                </c:pt>
                <c:pt idx="1357">
                  <c:v>1.7670198401770139</c:v>
                </c:pt>
                <c:pt idx="1358">
                  <c:v>1.6420552045402623</c:v>
                </c:pt>
                <c:pt idx="1359">
                  <c:v>1.7245500283555413</c:v>
                </c:pt>
                <c:pt idx="1360">
                  <c:v>1.7957938931266479</c:v>
                </c:pt>
                <c:pt idx="1361">
                  <c:v>1.7813604850743643</c:v>
                </c:pt>
                <c:pt idx="1362">
                  <c:v>1.8103205120777266</c:v>
                </c:pt>
                <c:pt idx="1363">
                  <c:v>1.9763947289204233</c:v>
                </c:pt>
                <c:pt idx="1364">
                  <c:v>1.9608128288648186</c:v>
                </c:pt>
                <c:pt idx="1365">
                  <c:v>2.0237344717696395</c:v>
                </c:pt>
                <c:pt idx="1366">
                  <c:v>2.0237344717696395</c:v>
                </c:pt>
                <c:pt idx="1367">
                  <c:v>1.9453291596566786</c:v>
                </c:pt>
                <c:pt idx="1368">
                  <c:v>1.7670198401770139</c:v>
                </c:pt>
                <c:pt idx="1369">
                  <c:v>1.8249407910998918</c:v>
                </c:pt>
                <c:pt idx="1370">
                  <c:v>1.8103205120777266</c:v>
                </c:pt>
                <c:pt idx="1371">
                  <c:v>2.0882577393521746</c:v>
                </c:pt>
                <c:pt idx="1372">
                  <c:v>1.9920753248554663</c:v>
                </c:pt>
                <c:pt idx="1373">
                  <c:v>1.9920753248554663</c:v>
                </c:pt>
                <c:pt idx="1374">
                  <c:v>1.9453291596566786</c:v>
                </c:pt>
                <c:pt idx="1375">
                  <c:v>1.9453291596566786</c:v>
                </c:pt>
                <c:pt idx="1376">
                  <c:v>1.914654660917338</c:v>
                </c:pt>
                <c:pt idx="1377">
                  <c:v>1.8994629085778982</c:v>
                </c:pt>
                <c:pt idx="1378">
                  <c:v>2.0557940190059592</c:v>
                </c:pt>
                <c:pt idx="1379">
                  <c:v>2.0397139600973149</c:v>
                </c:pt>
                <c:pt idx="1380">
                  <c:v>2.1046423498506397</c:v>
                </c:pt>
                <c:pt idx="1381">
                  <c:v>1.8994629085778982</c:v>
                </c:pt>
                <c:pt idx="1382">
                  <c:v>1.9920753248554663</c:v>
                </c:pt>
                <c:pt idx="1383">
                  <c:v>1.9453291596566786</c:v>
                </c:pt>
                <c:pt idx="1384">
                  <c:v>1.8249407910998918</c:v>
                </c:pt>
                <c:pt idx="1385">
                  <c:v>2.1712102683783403</c:v>
                </c:pt>
                <c:pt idx="1386">
                  <c:v>2.0237344717696395</c:v>
                </c:pt>
                <c:pt idx="1387">
                  <c:v>1.9608128288648186</c:v>
                </c:pt>
                <c:pt idx="1388">
                  <c:v>1.7957938931266479</c:v>
                </c:pt>
                <c:pt idx="1389">
                  <c:v>1.914654660917338</c:v>
                </c:pt>
                <c:pt idx="1390">
                  <c:v>1.929943257716968</c:v>
                </c:pt>
                <c:pt idx="1391">
                  <c:v>1.8994629085778982</c:v>
                </c:pt>
                <c:pt idx="1392">
                  <c:v>1.869368101789046</c:v>
                </c:pt>
                <c:pt idx="1393">
                  <c:v>1.7527715121169276</c:v>
                </c:pt>
                <c:pt idx="1394">
                  <c:v>1.8544641332021659</c:v>
                </c:pt>
                <c:pt idx="1395">
                  <c:v>1.6828991028106619</c:v>
                </c:pt>
                <c:pt idx="1396">
                  <c:v>1.7245500283555413</c:v>
                </c:pt>
                <c:pt idx="1397">
                  <c:v>1.6691953826898178</c:v>
                </c:pt>
                <c:pt idx="1398">
                  <c:v>1.7245500283555413</c:v>
                </c:pt>
                <c:pt idx="1399">
                  <c:v>1.8396551807960961</c:v>
                </c:pt>
                <c:pt idx="1400">
                  <c:v>1.6286178779411868</c:v>
                </c:pt>
                <c:pt idx="1401">
                  <c:v>1.5888317661069367</c:v>
                </c:pt>
                <c:pt idx="1402">
                  <c:v>1.5369946512257924</c:v>
                </c:pt>
                <c:pt idx="1403">
                  <c:v>1.6828991028106619</c:v>
                </c:pt>
                <c:pt idx="1404">
                  <c:v>1.6020065888012889</c:v>
                </c:pt>
                <c:pt idx="1405">
                  <c:v>1.6691953826898178</c:v>
                </c:pt>
                <c:pt idx="1406">
                  <c:v>1.5888317661069367</c:v>
                </c:pt>
                <c:pt idx="1407">
                  <c:v>1.6966924916882673</c:v>
                </c:pt>
                <c:pt idx="1408">
                  <c:v>1.6966924916882673</c:v>
                </c:pt>
                <c:pt idx="1409">
                  <c:v>1.6691953826898178</c:v>
                </c:pt>
                <c:pt idx="1410">
                  <c:v>1.7957938931266479</c:v>
                </c:pt>
                <c:pt idx="1411">
                  <c:v>1.7670198401770139</c:v>
                </c:pt>
                <c:pt idx="1412">
                  <c:v>1.7527715121169276</c:v>
                </c:pt>
                <c:pt idx="1413">
                  <c:v>1.7527715121169276</c:v>
                </c:pt>
                <c:pt idx="1414">
                  <c:v>1.8843675414650125</c:v>
                </c:pt>
                <c:pt idx="1415">
                  <c:v>1.6966924916882673</c:v>
                </c:pt>
                <c:pt idx="1416">
                  <c:v>1.8249407910998918</c:v>
                </c:pt>
                <c:pt idx="1417">
                  <c:v>1.7105759871298658</c:v>
                </c:pt>
                <c:pt idx="1418">
                  <c:v>1.929943257716968</c:v>
                </c:pt>
                <c:pt idx="1419">
                  <c:v>1.8249407910998918</c:v>
                </c:pt>
                <c:pt idx="1420">
                  <c:v>1.9453291596566786</c:v>
                </c:pt>
                <c:pt idx="1421">
                  <c:v>1.8544641332021659</c:v>
                </c:pt>
                <c:pt idx="1422">
                  <c:v>1.914654660917338</c:v>
                </c:pt>
                <c:pt idx="1423">
                  <c:v>1.8249407910998918</c:v>
                </c:pt>
                <c:pt idx="1424">
                  <c:v>1.9608128288648186</c:v>
                </c:pt>
                <c:pt idx="1425">
                  <c:v>2.0237344717696395</c:v>
                </c:pt>
                <c:pt idx="1426">
                  <c:v>1.8249407910998918</c:v>
                </c:pt>
                <c:pt idx="1427">
                  <c:v>1.8994629085778982</c:v>
                </c:pt>
                <c:pt idx="1428">
                  <c:v>1.7813604850743643</c:v>
                </c:pt>
                <c:pt idx="1429">
                  <c:v>1.8544641332021659</c:v>
                </c:pt>
                <c:pt idx="1430">
                  <c:v>1.9763947289204233</c:v>
                </c:pt>
                <c:pt idx="1431">
                  <c:v>1.9453291596566786</c:v>
                </c:pt>
                <c:pt idx="1432">
                  <c:v>1.929943257716968</c:v>
                </c:pt>
                <c:pt idx="1433">
                  <c:v>1.8544641332021659</c:v>
                </c:pt>
                <c:pt idx="1434">
                  <c:v>1.8544641332021659</c:v>
                </c:pt>
                <c:pt idx="1435">
                  <c:v>1.9763947289204233</c:v>
                </c:pt>
                <c:pt idx="1436">
                  <c:v>1.9763947289204233</c:v>
                </c:pt>
                <c:pt idx="1437">
                  <c:v>2.0078550831570428</c:v>
                </c:pt>
                <c:pt idx="1438">
                  <c:v>1.869368101789046</c:v>
                </c:pt>
                <c:pt idx="1439">
                  <c:v>1.7527715121169276</c:v>
                </c:pt>
                <c:pt idx="1440">
                  <c:v>1.9453291596566786</c:v>
                </c:pt>
                <c:pt idx="1441">
                  <c:v>1.7245500283555413</c:v>
                </c:pt>
                <c:pt idx="1442">
                  <c:v>1.7813604850743643</c:v>
                </c:pt>
                <c:pt idx="1443">
                  <c:v>1.7245500283555413</c:v>
                </c:pt>
                <c:pt idx="1444">
                  <c:v>1.6966924916882673</c:v>
                </c:pt>
                <c:pt idx="1445">
                  <c:v>1.7813604850743643</c:v>
                </c:pt>
                <c:pt idx="1446">
                  <c:v>1.8249407910998918</c:v>
                </c:pt>
                <c:pt idx="1447">
                  <c:v>1.7386150560004172</c:v>
                </c:pt>
                <c:pt idx="1448">
                  <c:v>1.6420552045402623</c:v>
                </c:pt>
                <c:pt idx="1449">
                  <c:v>1.5888317661069367</c:v>
                </c:pt>
                <c:pt idx="1450">
                  <c:v>1.5888317661069367</c:v>
                </c:pt>
                <c:pt idx="1451">
                  <c:v>1.5115874612166695</c:v>
                </c:pt>
                <c:pt idx="1452">
                  <c:v>1.4990102332584658</c:v>
                </c:pt>
                <c:pt idx="1453">
                  <c:v>1.7386150560004172</c:v>
                </c:pt>
                <c:pt idx="1454">
                  <c:v>1.5115874612166695</c:v>
                </c:pt>
                <c:pt idx="1455">
                  <c:v>1.5627416245682142</c:v>
                </c:pt>
                <c:pt idx="1456">
                  <c:v>1.6286178779411868</c:v>
                </c:pt>
                <c:pt idx="1457">
                  <c:v>1.575743586890844</c:v>
                </c:pt>
                <c:pt idx="1458">
                  <c:v>1.7105759871298658</c:v>
                </c:pt>
                <c:pt idx="1459">
                  <c:v>1.6420552045402623</c:v>
                </c:pt>
                <c:pt idx="1460">
                  <c:v>1.6286178779411868</c:v>
                </c:pt>
                <c:pt idx="1461">
                  <c:v>1.9453291596566786</c:v>
                </c:pt>
                <c:pt idx="1462">
                  <c:v>1.6966924916882673</c:v>
                </c:pt>
                <c:pt idx="1463">
                  <c:v>1.8103205120777266</c:v>
                </c:pt>
                <c:pt idx="1464">
                  <c:v>1.8249407910998918</c:v>
                </c:pt>
                <c:pt idx="1465">
                  <c:v>1.7957938931266479</c:v>
                </c:pt>
                <c:pt idx="1466">
                  <c:v>1.929943257716968</c:v>
                </c:pt>
                <c:pt idx="1467">
                  <c:v>1.7527715121169276</c:v>
                </c:pt>
                <c:pt idx="1468">
                  <c:v>1.9763947289204233</c:v>
                </c:pt>
                <c:pt idx="1469">
                  <c:v>1.9763947289204233</c:v>
                </c:pt>
                <c:pt idx="1470">
                  <c:v>1.7957938931266479</c:v>
                </c:pt>
                <c:pt idx="1471">
                  <c:v>1.7957938931266479</c:v>
                </c:pt>
                <c:pt idx="1472">
                  <c:v>1.9608128288648186</c:v>
                </c:pt>
                <c:pt idx="1473">
                  <c:v>1.8396551807960961</c:v>
                </c:pt>
                <c:pt idx="1474">
                  <c:v>1.914654660917338</c:v>
                </c:pt>
                <c:pt idx="1475">
                  <c:v>1.8843675414650125</c:v>
                </c:pt>
                <c:pt idx="1476">
                  <c:v>1.8843675414650125</c:v>
                </c:pt>
                <c:pt idx="1477">
                  <c:v>1.929943257716968</c:v>
                </c:pt>
                <c:pt idx="1478">
                  <c:v>1.9763947289204233</c:v>
                </c:pt>
                <c:pt idx="1479">
                  <c:v>1.7105759871298658</c:v>
                </c:pt>
                <c:pt idx="1480">
                  <c:v>2.1046423498506397</c:v>
                </c:pt>
                <c:pt idx="1481">
                  <c:v>1.9920753248554663</c:v>
                </c:pt>
                <c:pt idx="1482">
                  <c:v>1.8249407910998918</c:v>
                </c:pt>
                <c:pt idx="1483">
                  <c:v>1.914654660917338</c:v>
                </c:pt>
                <c:pt idx="1484">
                  <c:v>1.869368101789046</c:v>
                </c:pt>
                <c:pt idx="1485">
                  <c:v>1.869368101789046</c:v>
                </c:pt>
                <c:pt idx="1486">
                  <c:v>1.869368101789046</c:v>
                </c:pt>
                <c:pt idx="1487">
                  <c:v>1.869368101789046</c:v>
                </c:pt>
                <c:pt idx="1488">
                  <c:v>1.914654660917338</c:v>
                </c:pt>
                <c:pt idx="1489">
                  <c:v>1.914654660917338</c:v>
                </c:pt>
                <c:pt idx="1490">
                  <c:v>1.8103205120777266</c:v>
                </c:pt>
                <c:pt idx="1491">
                  <c:v>1.914654660917338</c:v>
                </c:pt>
                <c:pt idx="1492">
                  <c:v>1.7527715121169276</c:v>
                </c:pt>
                <c:pt idx="1493">
                  <c:v>1.7670198401770139</c:v>
                </c:pt>
                <c:pt idx="1494">
                  <c:v>1.8544641332021659</c:v>
                </c:pt>
                <c:pt idx="1495">
                  <c:v>1.7813604850743643</c:v>
                </c:pt>
                <c:pt idx="1496">
                  <c:v>1.7386150560004172</c:v>
                </c:pt>
                <c:pt idx="1497">
                  <c:v>1.7957938931266479</c:v>
                </c:pt>
                <c:pt idx="1498">
                  <c:v>1.6286178779411868</c:v>
                </c:pt>
                <c:pt idx="1499">
                  <c:v>1.7245500283555413</c:v>
                </c:pt>
                <c:pt idx="1500">
                  <c:v>1.7527715121169276</c:v>
                </c:pt>
                <c:pt idx="1501">
                  <c:v>1.6691953826898178</c:v>
                </c:pt>
                <c:pt idx="1502">
                  <c:v>1.7105759871298658</c:v>
                </c:pt>
                <c:pt idx="1503">
                  <c:v>1.8544641332021659</c:v>
                </c:pt>
                <c:pt idx="1504">
                  <c:v>1.6828991028106619</c:v>
                </c:pt>
                <c:pt idx="1505">
                  <c:v>1.8103205120777266</c:v>
                </c:pt>
                <c:pt idx="1506">
                  <c:v>1.869368101789046</c:v>
                </c:pt>
                <c:pt idx="1507">
                  <c:v>1.7527715121169276</c:v>
                </c:pt>
                <c:pt idx="1508">
                  <c:v>1.8103205120777266</c:v>
                </c:pt>
                <c:pt idx="1509">
                  <c:v>1.8843675414650125</c:v>
                </c:pt>
                <c:pt idx="1510">
                  <c:v>1.7957938931266479</c:v>
                </c:pt>
                <c:pt idx="1511">
                  <c:v>1.929943257716968</c:v>
                </c:pt>
                <c:pt idx="1512">
                  <c:v>1.8103205120777266</c:v>
                </c:pt>
                <c:pt idx="1513">
                  <c:v>1.9608128288648186</c:v>
                </c:pt>
                <c:pt idx="1514">
                  <c:v>2.0397139600973149</c:v>
                </c:pt>
                <c:pt idx="1515">
                  <c:v>1.9920753248554663</c:v>
                </c:pt>
                <c:pt idx="1516">
                  <c:v>1.8843675414650125</c:v>
                </c:pt>
                <c:pt idx="1517">
                  <c:v>1.9453291596566786</c:v>
                </c:pt>
                <c:pt idx="1518">
                  <c:v>1.914654660917338</c:v>
                </c:pt>
                <c:pt idx="1519">
                  <c:v>1.914654660917338</c:v>
                </c:pt>
                <c:pt idx="1520">
                  <c:v>1.8843675414650125</c:v>
                </c:pt>
                <c:pt idx="1521">
                  <c:v>1.9608128288648186</c:v>
                </c:pt>
                <c:pt idx="1522">
                  <c:v>1.8249407910998918</c:v>
                </c:pt>
                <c:pt idx="1523">
                  <c:v>1.8249407910998918</c:v>
                </c:pt>
                <c:pt idx="1524">
                  <c:v>1.9608128288648186</c:v>
                </c:pt>
                <c:pt idx="1525">
                  <c:v>1.914654660917338</c:v>
                </c:pt>
                <c:pt idx="1526">
                  <c:v>2.0078550831570428</c:v>
                </c:pt>
                <c:pt idx="1527">
                  <c:v>1.9608128288648186</c:v>
                </c:pt>
                <c:pt idx="1528">
                  <c:v>1.914654660917338</c:v>
                </c:pt>
                <c:pt idx="1529">
                  <c:v>1.7957938931266479</c:v>
                </c:pt>
                <c:pt idx="1530">
                  <c:v>1.8994629085778982</c:v>
                </c:pt>
                <c:pt idx="1531">
                  <c:v>1.7386150560004172</c:v>
                </c:pt>
                <c:pt idx="1532">
                  <c:v>1.8544641332021659</c:v>
                </c:pt>
                <c:pt idx="1533">
                  <c:v>1.8544641332021659</c:v>
                </c:pt>
                <c:pt idx="1534">
                  <c:v>1.8843675414650125</c:v>
                </c:pt>
                <c:pt idx="1535">
                  <c:v>1.6828991028106619</c:v>
                </c:pt>
                <c:pt idx="1536">
                  <c:v>1.7957938931266479</c:v>
                </c:pt>
                <c:pt idx="1537">
                  <c:v>1.8396551807960961</c:v>
                </c:pt>
                <c:pt idx="1538">
                  <c:v>1.7386150560004172</c:v>
                </c:pt>
                <c:pt idx="1539">
                  <c:v>1.6966924916882673</c:v>
                </c:pt>
                <c:pt idx="1540">
                  <c:v>1.7386150560004172</c:v>
                </c:pt>
                <c:pt idx="1541">
                  <c:v>1.6555808949291029</c:v>
                </c:pt>
                <c:pt idx="1542">
                  <c:v>1.6828991028106619</c:v>
                </c:pt>
                <c:pt idx="1543">
                  <c:v>1.6420552045402623</c:v>
                </c:pt>
                <c:pt idx="1544">
                  <c:v>1.6152684829536919</c:v>
                </c:pt>
                <c:pt idx="1545">
                  <c:v>1.6691953826898178</c:v>
                </c:pt>
                <c:pt idx="1546">
                  <c:v>1.6020065888012889</c:v>
                </c:pt>
                <c:pt idx="1547">
                  <c:v>1.7105759871298658</c:v>
                </c:pt>
                <c:pt idx="1548">
                  <c:v>1.6555808949291029</c:v>
                </c:pt>
                <c:pt idx="1549">
                  <c:v>1.6691953826898178</c:v>
                </c:pt>
                <c:pt idx="1550">
                  <c:v>1.6691953826898178</c:v>
                </c:pt>
                <c:pt idx="1551">
                  <c:v>1.7386150560004172</c:v>
                </c:pt>
                <c:pt idx="1552">
                  <c:v>1.5115874612166695</c:v>
                </c:pt>
                <c:pt idx="1553">
                  <c:v>1.575743586890844</c:v>
                </c:pt>
                <c:pt idx="1554">
                  <c:v>1.6828991028106619</c:v>
                </c:pt>
                <c:pt idx="1555">
                  <c:v>1.575743586890844</c:v>
                </c:pt>
                <c:pt idx="1556">
                  <c:v>1.5627416245682142</c:v>
                </c:pt>
                <c:pt idx="1557">
                  <c:v>1.7670198401770139</c:v>
                </c:pt>
                <c:pt idx="1558">
                  <c:v>1.6691953826898178</c:v>
                </c:pt>
                <c:pt idx="1559">
                  <c:v>1.7245500283555413</c:v>
                </c:pt>
                <c:pt idx="1560">
                  <c:v>1.7245500283555413</c:v>
                </c:pt>
                <c:pt idx="1561">
                  <c:v>1.7105759871298658</c:v>
                </c:pt>
                <c:pt idx="1562">
                  <c:v>1.6828991028106619</c:v>
                </c:pt>
                <c:pt idx="1563">
                  <c:v>1.7527715121169276</c:v>
                </c:pt>
                <c:pt idx="1564">
                  <c:v>1.5888317661069367</c:v>
                </c:pt>
                <c:pt idx="1565">
                  <c:v>1.7245500283555413</c:v>
                </c:pt>
                <c:pt idx="1566">
                  <c:v>1.7813604850743643</c:v>
                </c:pt>
                <c:pt idx="1567">
                  <c:v>1.6828991028106619</c:v>
                </c:pt>
                <c:pt idx="1568">
                  <c:v>1.6828991028106619</c:v>
                </c:pt>
                <c:pt idx="1569">
                  <c:v>1.7245500283555413</c:v>
                </c:pt>
                <c:pt idx="1570">
                  <c:v>1.7813604850743643</c:v>
                </c:pt>
                <c:pt idx="1571">
                  <c:v>1.6828991028106619</c:v>
                </c:pt>
                <c:pt idx="1572">
                  <c:v>1.8103205120777266</c:v>
                </c:pt>
                <c:pt idx="1573">
                  <c:v>1.869368101789046</c:v>
                </c:pt>
                <c:pt idx="1574">
                  <c:v>1.7105759871298658</c:v>
                </c:pt>
                <c:pt idx="1575">
                  <c:v>1.7527715121169276</c:v>
                </c:pt>
                <c:pt idx="1576">
                  <c:v>1.6420552045402623</c:v>
                </c:pt>
                <c:pt idx="1577">
                  <c:v>1.6286178779411868</c:v>
                </c:pt>
                <c:pt idx="1578">
                  <c:v>1.7813604850743643</c:v>
                </c:pt>
                <c:pt idx="1579">
                  <c:v>1.6555808949291029</c:v>
                </c:pt>
                <c:pt idx="1580">
                  <c:v>1.6555808949291029</c:v>
                </c:pt>
                <c:pt idx="1581">
                  <c:v>1.6152684829536919</c:v>
                </c:pt>
                <c:pt idx="1582">
                  <c:v>1.6555808949291029</c:v>
                </c:pt>
                <c:pt idx="1583">
                  <c:v>1.6020065888012889</c:v>
                </c:pt>
                <c:pt idx="1584">
                  <c:v>1.4990102332584658</c:v>
                </c:pt>
                <c:pt idx="1585">
                  <c:v>1.5627416245682142</c:v>
                </c:pt>
                <c:pt idx="1586">
                  <c:v>1.6020065888012889</c:v>
                </c:pt>
                <c:pt idx="1587">
                  <c:v>1.4495340250362219</c:v>
                </c:pt>
                <c:pt idx="1588">
                  <c:v>1.5369946512257924</c:v>
                </c:pt>
                <c:pt idx="1589">
                  <c:v>1.5115874612166695</c:v>
                </c:pt>
                <c:pt idx="1590">
                  <c:v>1.4741064201245686</c:v>
                </c:pt>
                <c:pt idx="1591">
                  <c:v>1.4373710747909618</c:v>
                </c:pt>
                <c:pt idx="1592">
                  <c:v>1.4373710747909618</c:v>
                </c:pt>
                <c:pt idx="1593">
                  <c:v>1.4495340250362219</c:v>
                </c:pt>
                <c:pt idx="1594">
                  <c:v>1.3895313393827362</c:v>
                </c:pt>
                <c:pt idx="1595">
                  <c:v>1.331528321833048</c:v>
                </c:pt>
                <c:pt idx="1596">
                  <c:v>1.4013702807055863</c:v>
                </c:pt>
                <c:pt idx="1597">
                  <c:v>1.5115874612166695</c:v>
                </c:pt>
                <c:pt idx="1598">
                  <c:v>1.3895313393827362</c:v>
                </c:pt>
                <c:pt idx="1599">
                  <c:v>1.4252897404388978</c:v>
                </c:pt>
                <c:pt idx="1600">
                  <c:v>1.4013702807055863</c:v>
                </c:pt>
                <c:pt idx="1601">
                  <c:v>1.4495340250362219</c:v>
                </c:pt>
                <c:pt idx="1602">
                  <c:v>1.5242487939913691</c:v>
                </c:pt>
                <c:pt idx="1603">
                  <c:v>1.4990102332584658</c:v>
                </c:pt>
                <c:pt idx="1604">
                  <c:v>1.575743586890844</c:v>
                </c:pt>
                <c:pt idx="1605">
                  <c:v>1.5627416245682142</c:v>
                </c:pt>
                <c:pt idx="1606">
                  <c:v>1.6286178779411868</c:v>
                </c:pt>
                <c:pt idx="1607">
                  <c:v>1.6020065888012889</c:v>
                </c:pt>
                <c:pt idx="1608">
                  <c:v>1.5888317661069367</c:v>
                </c:pt>
                <c:pt idx="1609">
                  <c:v>1.7386150560004172</c:v>
                </c:pt>
                <c:pt idx="1610">
                  <c:v>1.6555808949291029</c:v>
                </c:pt>
                <c:pt idx="1611">
                  <c:v>1.6420552045402623</c:v>
                </c:pt>
                <c:pt idx="1612">
                  <c:v>1.6966924916882673</c:v>
                </c:pt>
                <c:pt idx="1613">
                  <c:v>1.6020065888012889</c:v>
                </c:pt>
                <c:pt idx="1614">
                  <c:v>1.8103205120777266</c:v>
                </c:pt>
                <c:pt idx="1615">
                  <c:v>1.7245500283555413</c:v>
                </c:pt>
                <c:pt idx="1616">
                  <c:v>1.6828991028106619</c:v>
                </c:pt>
                <c:pt idx="1617">
                  <c:v>1.7386150560004172</c:v>
                </c:pt>
                <c:pt idx="1618">
                  <c:v>1.6420552045402623</c:v>
                </c:pt>
                <c:pt idx="1619">
                  <c:v>1.6152684829536919</c:v>
                </c:pt>
                <c:pt idx="1620">
                  <c:v>1.6691953826898178</c:v>
                </c:pt>
                <c:pt idx="1621">
                  <c:v>1.7245500283555413</c:v>
                </c:pt>
                <c:pt idx="1622">
                  <c:v>1.6828991028106619</c:v>
                </c:pt>
                <c:pt idx="1623">
                  <c:v>1.6555808949291029</c:v>
                </c:pt>
                <c:pt idx="1624">
                  <c:v>1.7105759871298658</c:v>
                </c:pt>
                <c:pt idx="1625">
                  <c:v>1.6828991028106619</c:v>
                </c:pt>
                <c:pt idx="1626">
                  <c:v>1.6828991028106619</c:v>
                </c:pt>
                <c:pt idx="1627">
                  <c:v>1.6966924916882673</c:v>
                </c:pt>
                <c:pt idx="1628">
                  <c:v>1.6420552045402623</c:v>
                </c:pt>
                <c:pt idx="1629">
                  <c:v>1.7527715121169276</c:v>
                </c:pt>
                <c:pt idx="1630">
                  <c:v>1.6286178779411868</c:v>
                </c:pt>
                <c:pt idx="1631">
                  <c:v>1.5115874612166695</c:v>
                </c:pt>
                <c:pt idx="1632">
                  <c:v>1.6286178779411868</c:v>
                </c:pt>
                <c:pt idx="1633">
                  <c:v>1.5888317661069367</c:v>
                </c:pt>
                <c:pt idx="1634">
                  <c:v>1.5242487939913691</c:v>
                </c:pt>
                <c:pt idx="1635">
                  <c:v>1.4865166918551678</c:v>
                </c:pt>
                <c:pt idx="1636">
                  <c:v>1.6691953826898178</c:v>
                </c:pt>
                <c:pt idx="1637">
                  <c:v>1.4132896119613394</c:v>
                </c:pt>
                <c:pt idx="1638">
                  <c:v>1.4865166918551678</c:v>
                </c:pt>
                <c:pt idx="1639">
                  <c:v>1.5627416245682142</c:v>
                </c:pt>
                <c:pt idx="1640">
                  <c:v>1.5115874612166695</c:v>
                </c:pt>
                <c:pt idx="1641">
                  <c:v>1.5242487939913691</c:v>
                </c:pt>
                <c:pt idx="1642">
                  <c:v>1.4865166918551678</c:v>
                </c:pt>
                <c:pt idx="1643">
                  <c:v>1.5498254539470218</c:v>
                </c:pt>
                <c:pt idx="1644">
                  <c:v>1.4252897404388978</c:v>
                </c:pt>
                <c:pt idx="1645">
                  <c:v>1.3660930041855541</c:v>
                </c:pt>
                <c:pt idx="1646">
                  <c:v>1.4495340250362219</c:v>
                </c:pt>
                <c:pt idx="1647">
                  <c:v>1.4495340250362219</c:v>
                </c:pt>
                <c:pt idx="1648">
                  <c:v>1.5627416245682142</c:v>
                </c:pt>
                <c:pt idx="1649">
                  <c:v>1.5627416245682142</c:v>
                </c:pt>
                <c:pt idx="1650">
                  <c:v>1.6020065888012889</c:v>
                </c:pt>
                <c:pt idx="1651">
                  <c:v>1.575743586890844</c:v>
                </c:pt>
                <c:pt idx="1652">
                  <c:v>1.6420552045402623</c:v>
                </c:pt>
                <c:pt idx="1653">
                  <c:v>1.6420552045402623</c:v>
                </c:pt>
                <c:pt idx="1654">
                  <c:v>1.6828991028106619</c:v>
                </c:pt>
                <c:pt idx="1655">
                  <c:v>1.7527715121169276</c:v>
                </c:pt>
                <c:pt idx="1656">
                  <c:v>1.7245500283555413</c:v>
                </c:pt>
                <c:pt idx="1657">
                  <c:v>1.6966924916882673</c:v>
                </c:pt>
                <c:pt idx="1658">
                  <c:v>1.6828991028106619</c:v>
                </c:pt>
                <c:pt idx="1659">
                  <c:v>1.7527715121169276</c:v>
                </c:pt>
                <c:pt idx="1660">
                  <c:v>1.7386150560004172</c:v>
                </c:pt>
                <c:pt idx="1661">
                  <c:v>1.7245500283555413</c:v>
                </c:pt>
                <c:pt idx="1662">
                  <c:v>1.6420552045402623</c:v>
                </c:pt>
                <c:pt idx="1663">
                  <c:v>1.6966924916882673</c:v>
                </c:pt>
                <c:pt idx="1664">
                  <c:v>1.5498254539470218</c:v>
                </c:pt>
                <c:pt idx="1665">
                  <c:v>1.6286178779411868</c:v>
                </c:pt>
                <c:pt idx="1666">
                  <c:v>1.7245500283555413</c:v>
                </c:pt>
                <c:pt idx="1667">
                  <c:v>1.7105759871298658</c:v>
                </c:pt>
                <c:pt idx="1668">
                  <c:v>1.6286178779411868</c:v>
                </c:pt>
                <c:pt idx="1669">
                  <c:v>1.6691953826898178</c:v>
                </c:pt>
                <c:pt idx="1670">
                  <c:v>1.7105759871298658</c:v>
                </c:pt>
                <c:pt idx="1671">
                  <c:v>1.6828991028106619</c:v>
                </c:pt>
                <c:pt idx="1672">
                  <c:v>1.8103205120777266</c:v>
                </c:pt>
                <c:pt idx="1673">
                  <c:v>1.7245500283555413</c:v>
                </c:pt>
                <c:pt idx="1674">
                  <c:v>1.5115874612166695</c:v>
                </c:pt>
                <c:pt idx="1675">
                  <c:v>1.5888317661069367</c:v>
                </c:pt>
                <c:pt idx="1676">
                  <c:v>1.7386150560004172</c:v>
                </c:pt>
                <c:pt idx="1677">
                  <c:v>1.6828991028106619</c:v>
                </c:pt>
                <c:pt idx="1678">
                  <c:v>1.5888317661069367</c:v>
                </c:pt>
                <c:pt idx="1679">
                  <c:v>1.5242487939913691</c:v>
                </c:pt>
                <c:pt idx="1680">
                  <c:v>1.4865166918551678</c:v>
                </c:pt>
                <c:pt idx="1681">
                  <c:v>1.4990102332584658</c:v>
                </c:pt>
                <c:pt idx="1682">
                  <c:v>1.4741064201245686</c:v>
                </c:pt>
                <c:pt idx="1683">
                  <c:v>1.4990102332584658</c:v>
                </c:pt>
                <c:pt idx="1684">
                  <c:v>1.4132896119613394</c:v>
                </c:pt>
                <c:pt idx="1685">
                  <c:v>1.4617790025616226</c:v>
                </c:pt>
                <c:pt idx="1686">
                  <c:v>1.4741064201245686</c:v>
                </c:pt>
                <c:pt idx="1687">
                  <c:v>1.3895313393827362</c:v>
                </c:pt>
                <c:pt idx="1688">
                  <c:v>1.4252897404388978</c:v>
                </c:pt>
                <c:pt idx="1689">
                  <c:v>1.4741064201245686</c:v>
                </c:pt>
                <c:pt idx="1690">
                  <c:v>1.4252897404388978</c:v>
                </c:pt>
                <c:pt idx="1691">
                  <c:v>1.2644935942105069</c:v>
                </c:pt>
                <c:pt idx="1692">
                  <c:v>1.3429713752491903</c:v>
                </c:pt>
                <c:pt idx="1693">
                  <c:v>1.354492802532189</c:v>
                </c:pt>
                <c:pt idx="1694">
                  <c:v>1.4252897404388978</c:v>
                </c:pt>
                <c:pt idx="1695">
                  <c:v>1.354492802532189</c:v>
                </c:pt>
                <c:pt idx="1696">
                  <c:v>1.4013702807055863</c:v>
                </c:pt>
                <c:pt idx="1697">
                  <c:v>1.4013702807055863</c:v>
                </c:pt>
                <c:pt idx="1698">
                  <c:v>1.3777723820654078</c:v>
                </c:pt>
                <c:pt idx="1699">
                  <c:v>1.6152684829536919</c:v>
                </c:pt>
                <c:pt idx="1700">
                  <c:v>1.3429713752491903</c:v>
                </c:pt>
                <c:pt idx="1701">
                  <c:v>1.5242487939913691</c:v>
                </c:pt>
                <c:pt idx="1702">
                  <c:v>1.4373710747909618</c:v>
                </c:pt>
                <c:pt idx="1703">
                  <c:v>1.6152684829536919</c:v>
                </c:pt>
                <c:pt idx="1704">
                  <c:v>1.3895313393827362</c:v>
                </c:pt>
                <c:pt idx="1705">
                  <c:v>1.5115874612166695</c:v>
                </c:pt>
                <c:pt idx="1706">
                  <c:v>1.5115874612166695</c:v>
                </c:pt>
                <c:pt idx="1707">
                  <c:v>1.4990102332584658</c:v>
                </c:pt>
                <c:pt idx="1708">
                  <c:v>1.4373710747909618</c:v>
                </c:pt>
                <c:pt idx="1709">
                  <c:v>1.5498254539470218</c:v>
                </c:pt>
                <c:pt idx="1710">
                  <c:v>1.4617790025616226</c:v>
                </c:pt>
                <c:pt idx="1711">
                  <c:v>1.4741064201245686</c:v>
                </c:pt>
                <c:pt idx="1712">
                  <c:v>1.6020065888012889</c:v>
                </c:pt>
                <c:pt idx="1713">
                  <c:v>1.5115874612166695</c:v>
                </c:pt>
                <c:pt idx="1714">
                  <c:v>1.5369946512257924</c:v>
                </c:pt>
                <c:pt idx="1715">
                  <c:v>1.5115874612166695</c:v>
                </c:pt>
                <c:pt idx="1716">
                  <c:v>1.4865166918551678</c:v>
                </c:pt>
                <c:pt idx="1717">
                  <c:v>1.4865166918551678</c:v>
                </c:pt>
                <c:pt idx="1718">
                  <c:v>1.5498254539470218</c:v>
                </c:pt>
                <c:pt idx="1719">
                  <c:v>1.4373710747909618</c:v>
                </c:pt>
                <c:pt idx="1720">
                  <c:v>1.5627416245682142</c:v>
                </c:pt>
                <c:pt idx="1721">
                  <c:v>1.4741064201245686</c:v>
                </c:pt>
                <c:pt idx="1722">
                  <c:v>1.6966924916882673</c:v>
                </c:pt>
                <c:pt idx="1723">
                  <c:v>1.5498254539470218</c:v>
                </c:pt>
                <c:pt idx="1724">
                  <c:v>1.575743586890844</c:v>
                </c:pt>
                <c:pt idx="1725">
                  <c:v>1.5888317661069367</c:v>
                </c:pt>
                <c:pt idx="1726">
                  <c:v>1.5498254539470218</c:v>
                </c:pt>
                <c:pt idx="1727">
                  <c:v>1.5115874612166695</c:v>
                </c:pt>
                <c:pt idx="1728">
                  <c:v>1.4865166918551678</c:v>
                </c:pt>
                <c:pt idx="1729">
                  <c:v>1.5369946512257924</c:v>
                </c:pt>
                <c:pt idx="1730">
                  <c:v>1.5627416245682142</c:v>
                </c:pt>
                <c:pt idx="1731">
                  <c:v>1.4741064201245686</c:v>
                </c:pt>
                <c:pt idx="1732">
                  <c:v>1.5115874612166695</c:v>
                </c:pt>
                <c:pt idx="1733">
                  <c:v>1.6152684829536919</c:v>
                </c:pt>
                <c:pt idx="1734">
                  <c:v>1.575743586890844</c:v>
                </c:pt>
                <c:pt idx="1735">
                  <c:v>1.4990102332584658</c:v>
                </c:pt>
                <c:pt idx="1736">
                  <c:v>1.4990102332584658</c:v>
                </c:pt>
                <c:pt idx="1737">
                  <c:v>1.4495340250362219</c:v>
                </c:pt>
                <c:pt idx="1738">
                  <c:v>1.2865318839833293</c:v>
                </c:pt>
                <c:pt idx="1739">
                  <c:v>1.5115874612166695</c:v>
                </c:pt>
                <c:pt idx="1740">
                  <c:v>1.5369946512257924</c:v>
                </c:pt>
                <c:pt idx="1741">
                  <c:v>1.4132896119613394</c:v>
                </c:pt>
                <c:pt idx="1742">
                  <c:v>1.4741064201245686</c:v>
                </c:pt>
                <c:pt idx="1743">
                  <c:v>1.5498254539470218</c:v>
                </c:pt>
                <c:pt idx="1744">
                  <c:v>1.5369946512257924</c:v>
                </c:pt>
                <c:pt idx="1745">
                  <c:v>1.5369946512257924</c:v>
                </c:pt>
                <c:pt idx="1746">
                  <c:v>1.575743586890844</c:v>
                </c:pt>
                <c:pt idx="1747">
                  <c:v>1.7957938931266479</c:v>
                </c:pt>
                <c:pt idx="1748">
                  <c:v>1.7670198401770139</c:v>
                </c:pt>
                <c:pt idx="1749">
                  <c:v>1.4865166918551678</c:v>
                </c:pt>
                <c:pt idx="1750">
                  <c:v>1.4741064201245686</c:v>
                </c:pt>
                <c:pt idx="1751">
                  <c:v>1.5888317661069367</c:v>
                </c:pt>
                <c:pt idx="1752">
                  <c:v>1.4990102332584658</c:v>
                </c:pt>
                <c:pt idx="1753">
                  <c:v>1.4990102332584658</c:v>
                </c:pt>
                <c:pt idx="1754">
                  <c:v>1.5242487939913691</c:v>
                </c:pt>
                <c:pt idx="1755">
                  <c:v>1.5888317661069367</c:v>
                </c:pt>
                <c:pt idx="1756">
                  <c:v>1.5888317661069367</c:v>
                </c:pt>
                <c:pt idx="1757">
                  <c:v>1.4990102332584658</c:v>
                </c:pt>
                <c:pt idx="1758">
                  <c:v>1.4865166918551678</c:v>
                </c:pt>
                <c:pt idx="1759">
                  <c:v>1.5498254539470218</c:v>
                </c:pt>
                <c:pt idx="1760">
                  <c:v>1.4741064201245686</c:v>
                </c:pt>
                <c:pt idx="1761">
                  <c:v>1.5498254539470218</c:v>
                </c:pt>
                <c:pt idx="1762">
                  <c:v>1.5242487939913691</c:v>
                </c:pt>
                <c:pt idx="1763">
                  <c:v>1.5115874612166695</c:v>
                </c:pt>
                <c:pt idx="1764">
                  <c:v>1.575743586890844</c:v>
                </c:pt>
                <c:pt idx="1765">
                  <c:v>1.4252897404388978</c:v>
                </c:pt>
                <c:pt idx="1766">
                  <c:v>1.4741064201245686</c:v>
                </c:pt>
                <c:pt idx="1767">
                  <c:v>1.5369946512257924</c:v>
                </c:pt>
                <c:pt idx="1768">
                  <c:v>1.4495340250362219</c:v>
                </c:pt>
                <c:pt idx="1769">
                  <c:v>1.4990102332584658</c:v>
                </c:pt>
                <c:pt idx="1770">
                  <c:v>1.7670198401770139</c:v>
                </c:pt>
                <c:pt idx="1771">
                  <c:v>1.6966924916882673</c:v>
                </c:pt>
                <c:pt idx="1772">
                  <c:v>1.7386150560004172</c:v>
                </c:pt>
                <c:pt idx="1773">
                  <c:v>1.6691953826898178</c:v>
                </c:pt>
                <c:pt idx="1774">
                  <c:v>1.6286178779411868</c:v>
                </c:pt>
                <c:pt idx="1775">
                  <c:v>1.6691953826898178</c:v>
                </c:pt>
                <c:pt idx="1776">
                  <c:v>1.5498254539470218</c:v>
                </c:pt>
                <c:pt idx="1777">
                  <c:v>1.6828991028106619</c:v>
                </c:pt>
                <c:pt idx="1778">
                  <c:v>1.6286178779411868</c:v>
                </c:pt>
                <c:pt idx="1779">
                  <c:v>1.6828991028106619</c:v>
                </c:pt>
                <c:pt idx="1780">
                  <c:v>1.8103205120777266</c:v>
                </c:pt>
                <c:pt idx="1781">
                  <c:v>1.7670198401770139</c:v>
                </c:pt>
                <c:pt idx="1782">
                  <c:v>1.7957938931266479</c:v>
                </c:pt>
                <c:pt idx="1783">
                  <c:v>1.6152684829536919</c:v>
                </c:pt>
                <c:pt idx="1784">
                  <c:v>1.5369946512257924</c:v>
                </c:pt>
                <c:pt idx="1785">
                  <c:v>1.5115874612166695</c:v>
                </c:pt>
                <c:pt idx="1786">
                  <c:v>1.5242487939913691</c:v>
                </c:pt>
                <c:pt idx="1787">
                  <c:v>1.3429713752491903</c:v>
                </c:pt>
                <c:pt idx="1788">
                  <c:v>1.4741064201245686</c:v>
                </c:pt>
                <c:pt idx="1789">
                  <c:v>1.4373710747909618</c:v>
                </c:pt>
                <c:pt idx="1790">
                  <c:v>1.6420552045402623</c:v>
                </c:pt>
                <c:pt idx="1791">
                  <c:v>1.5627416245682142</c:v>
                </c:pt>
                <c:pt idx="1792">
                  <c:v>1.6152684829536919</c:v>
                </c:pt>
                <c:pt idx="1793">
                  <c:v>1.5242487939913691</c:v>
                </c:pt>
                <c:pt idx="1794">
                  <c:v>1.6420552045402623</c:v>
                </c:pt>
                <c:pt idx="1795">
                  <c:v>1.5498254539470218</c:v>
                </c:pt>
                <c:pt idx="1796">
                  <c:v>1.6020065888012889</c:v>
                </c:pt>
                <c:pt idx="1797">
                  <c:v>1.6555808949291029</c:v>
                </c:pt>
                <c:pt idx="1798">
                  <c:v>1.5627416245682142</c:v>
                </c:pt>
                <c:pt idx="1799">
                  <c:v>1.6828991028106619</c:v>
                </c:pt>
                <c:pt idx="1800">
                  <c:v>1.7813604850743643</c:v>
                </c:pt>
                <c:pt idx="1801">
                  <c:v>1.6555808949291029</c:v>
                </c:pt>
                <c:pt idx="1802">
                  <c:v>1.7957938931266479</c:v>
                </c:pt>
                <c:pt idx="1803">
                  <c:v>1.7670198401770139</c:v>
                </c:pt>
                <c:pt idx="1804">
                  <c:v>1.7670198401770139</c:v>
                </c:pt>
                <c:pt idx="1805">
                  <c:v>1.8544641332021659</c:v>
                </c:pt>
                <c:pt idx="1806">
                  <c:v>1.7527715121169276</c:v>
                </c:pt>
                <c:pt idx="1807">
                  <c:v>1.8249407910998918</c:v>
                </c:pt>
                <c:pt idx="1808">
                  <c:v>1.7957938931266479</c:v>
                </c:pt>
                <c:pt idx="1809">
                  <c:v>1.7105759871298658</c:v>
                </c:pt>
                <c:pt idx="1810">
                  <c:v>1.9453291596566786</c:v>
                </c:pt>
                <c:pt idx="1811">
                  <c:v>1.8544641332021659</c:v>
                </c:pt>
                <c:pt idx="1812">
                  <c:v>1.8249407910998918</c:v>
                </c:pt>
                <c:pt idx="1813">
                  <c:v>1.9920753248554663</c:v>
                </c:pt>
                <c:pt idx="1814">
                  <c:v>1.8249407910998918</c:v>
                </c:pt>
                <c:pt idx="1815">
                  <c:v>1.8843675414650125</c:v>
                </c:pt>
                <c:pt idx="1816">
                  <c:v>1.869368101789046</c:v>
                </c:pt>
                <c:pt idx="1817">
                  <c:v>1.7670198401770139</c:v>
                </c:pt>
                <c:pt idx="1818">
                  <c:v>1.8249407910998918</c:v>
                </c:pt>
                <c:pt idx="1819">
                  <c:v>1.7386150560004172</c:v>
                </c:pt>
                <c:pt idx="1820">
                  <c:v>1.7386150560004172</c:v>
                </c:pt>
                <c:pt idx="1821">
                  <c:v>1.6828991028106619</c:v>
                </c:pt>
                <c:pt idx="1822">
                  <c:v>1.6828991028106619</c:v>
                </c:pt>
                <c:pt idx="1823">
                  <c:v>1.6420552045402623</c:v>
                </c:pt>
                <c:pt idx="1824">
                  <c:v>1.6152684829536919</c:v>
                </c:pt>
                <c:pt idx="1825">
                  <c:v>1.5115874612166695</c:v>
                </c:pt>
                <c:pt idx="1826">
                  <c:v>1.5242487939913691</c:v>
                </c:pt>
                <c:pt idx="1827">
                  <c:v>1.4617790025616226</c:v>
                </c:pt>
                <c:pt idx="1828">
                  <c:v>1.4252897404388978</c:v>
                </c:pt>
                <c:pt idx="1829">
                  <c:v>1.5498254539470218</c:v>
                </c:pt>
                <c:pt idx="1830">
                  <c:v>1.4865166918551678</c:v>
                </c:pt>
                <c:pt idx="1831">
                  <c:v>1.4741064201245686</c:v>
                </c:pt>
                <c:pt idx="1832">
                  <c:v>1.5242487939913691</c:v>
                </c:pt>
                <c:pt idx="1833">
                  <c:v>1.4617790025616226</c:v>
                </c:pt>
                <c:pt idx="1834">
                  <c:v>1.5115874612166695</c:v>
                </c:pt>
                <c:pt idx="1835">
                  <c:v>1.4617790025616226</c:v>
                </c:pt>
                <c:pt idx="1836">
                  <c:v>1.3777723820654078</c:v>
                </c:pt>
                <c:pt idx="1837">
                  <c:v>1.4990102332584658</c:v>
                </c:pt>
                <c:pt idx="1838">
                  <c:v>1.4252897404388978</c:v>
                </c:pt>
                <c:pt idx="1839">
                  <c:v>1.5498254539470218</c:v>
                </c:pt>
                <c:pt idx="1840">
                  <c:v>1.5369946512257924</c:v>
                </c:pt>
                <c:pt idx="1841">
                  <c:v>1.5115874612166695</c:v>
                </c:pt>
                <c:pt idx="1842">
                  <c:v>1.4252897404388978</c:v>
                </c:pt>
                <c:pt idx="1843">
                  <c:v>1.4252897404388978</c:v>
                </c:pt>
                <c:pt idx="1844">
                  <c:v>1.4741064201245686</c:v>
                </c:pt>
                <c:pt idx="1845">
                  <c:v>1.5498254539470218</c:v>
                </c:pt>
                <c:pt idx="1846">
                  <c:v>1.5242487939913691</c:v>
                </c:pt>
                <c:pt idx="1847">
                  <c:v>1.6020065888012889</c:v>
                </c:pt>
                <c:pt idx="1848">
                  <c:v>1.5888317661069367</c:v>
                </c:pt>
                <c:pt idx="1849">
                  <c:v>1.6286178779411868</c:v>
                </c:pt>
                <c:pt idx="1850">
                  <c:v>1.7105759871298658</c:v>
                </c:pt>
                <c:pt idx="1851">
                  <c:v>1.6152684829536919</c:v>
                </c:pt>
                <c:pt idx="1852">
                  <c:v>1.6020065888012889</c:v>
                </c:pt>
                <c:pt idx="1853">
                  <c:v>1.6828991028106619</c:v>
                </c:pt>
                <c:pt idx="1854">
                  <c:v>1.7957938931266479</c:v>
                </c:pt>
                <c:pt idx="1855">
                  <c:v>1.7670198401770139</c:v>
                </c:pt>
                <c:pt idx="1856">
                  <c:v>1.6691953826898178</c:v>
                </c:pt>
                <c:pt idx="1857">
                  <c:v>1.7245500283555413</c:v>
                </c:pt>
                <c:pt idx="1858">
                  <c:v>1.6152684829536919</c:v>
                </c:pt>
                <c:pt idx="1859">
                  <c:v>1.6555808949291029</c:v>
                </c:pt>
                <c:pt idx="1860">
                  <c:v>1.6966924916882673</c:v>
                </c:pt>
                <c:pt idx="1861">
                  <c:v>1.575743586890844</c:v>
                </c:pt>
                <c:pt idx="1862">
                  <c:v>1.5627416245682142</c:v>
                </c:pt>
                <c:pt idx="1863">
                  <c:v>1.6152684829536919</c:v>
                </c:pt>
                <c:pt idx="1864">
                  <c:v>1.7386150560004172</c:v>
                </c:pt>
                <c:pt idx="1865">
                  <c:v>1.7386150560004172</c:v>
                </c:pt>
                <c:pt idx="1866">
                  <c:v>1.8843675414650125</c:v>
                </c:pt>
                <c:pt idx="1867">
                  <c:v>1.5888317661069367</c:v>
                </c:pt>
                <c:pt idx="1868">
                  <c:v>1.6152684829536919</c:v>
                </c:pt>
                <c:pt idx="1869">
                  <c:v>1.6152684829536919</c:v>
                </c:pt>
                <c:pt idx="1870">
                  <c:v>1.5627416245682142</c:v>
                </c:pt>
                <c:pt idx="1871">
                  <c:v>1.5888317661069367</c:v>
                </c:pt>
                <c:pt idx="1872">
                  <c:v>1.6286178779411868</c:v>
                </c:pt>
                <c:pt idx="1873">
                  <c:v>1.6020065888012889</c:v>
                </c:pt>
                <c:pt idx="1874">
                  <c:v>1.4990102332584658</c:v>
                </c:pt>
                <c:pt idx="1875">
                  <c:v>1.4617790025616226</c:v>
                </c:pt>
                <c:pt idx="1876">
                  <c:v>1.4252897404388978</c:v>
                </c:pt>
                <c:pt idx="1877">
                  <c:v>1.4617790025616226</c:v>
                </c:pt>
                <c:pt idx="1878">
                  <c:v>1.4617790025616226</c:v>
                </c:pt>
                <c:pt idx="1879">
                  <c:v>1.4252897404388978</c:v>
                </c:pt>
                <c:pt idx="1880">
                  <c:v>1.3895313393827362</c:v>
                </c:pt>
                <c:pt idx="1881">
                  <c:v>1.4741064201245686</c:v>
                </c:pt>
                <c:pt idx="1882">
                  <c:v>1.4741064201245686</c:v>
                </c:pt>
                <c:pt idx="1883">
                  <c:v>1.4865166918551678</c:v>
                </c:pt>
                <c:pt idx="1884">
                  <c:v>1.1897208681542002</c:v>
                </c:pt>
                <c:pt idx="1885">
                  <c:v>1.2001808957441957</c:v>
                </c:pt>
                <c:pt idx="1886">
                  <c:v>1.2976654199929878</c:v>
                </c:pt>
                <c:pt idx="1887">
                  <c:v>1.2320022486883628</c:v>
                </c:pt>
                <c:pt idx="1888">
                  <c:v>1.2107142127274826</c:v>
                </c:pt>
                <c:pt idx="1889">
                  <c:v>1.2320022486883628</c:v>
                </c:pt>
                <c:pt idx="1890">
                  <c:v>1.2754747395340698</c:v>
                </c:pt>
                <c:pt idx="1891">
                  <c:v>1.4013702807055863</c:v>
                </c:pt>
                <c:pt idx="1892">
                  <c:v>1.3201632431306318</c:v>
                </c:pt>
                <c:pt idx="1893">
                  <c:v>1.2535880569149254</c:v>
                </c:pt>
                <c:pt idx="1894">
                  <c:v>1.3660930041855541</c:v>
                </c:pt>
                <c:pt idx="1895">
                  <c:v>1.4013702807055863</c:v>
                </c:pt>
                <c:pt idx="1896">
                  <c:v>1.4495340250362219</c:v>
                </c:pt>
                <c:pt idx="1897">
                  <c:v>1.4495340250362219</c:v>
                </c:pt>
                <c:pt idx="1898">
                  <c:v>1.4373710747909618</c:v>
                </c:pt>
                <c:pt idx="1899">
                  <c:v>1.4252897404388978</c:v>
                </c:pt>
                <c:pt idx="1900">
                  <c:v>1.4865166918551678</c:v>
                </c:pt>
                <c:pt idx="1901">
                  <c:v>1.3429713752491903</c:v>
                </c:pt>
                <c:pt idx="1902">
                  <c:v>1.4252897404388978</c:v>
                </c:pt>
                <c:pt idx="1903">
                  <c:v>1.354492802532189</c:v>
                </c:pt>
                <c:pt idx="1904">
                  <c:v>1.5369946512257924</c:v>
                </c:pt>
                <c:pt idx="1905">
                  <c:v>1.4617790025616226</c:v>
                </c:pt>
                <c:pt idx="1906">
                  <c:v>1.5115874612166695</c:v>
                </c:pt>
                <c:pt idx="1907">
                  <c:v>1.3777723820654078</c:v>
                </c:pt>
                <c:pt idx="1908">
                  <c:v>1.4252897404388978</c:v>
                </c:pt>
                <c:pt idx="1909">
                  <c:v>1.4741064201245686</c:v>
                </c:pt>
                <c:pt idx="1910">
                  <c:v>1.4617790025616226</c:v>
                </c:pt>
                <c:pt idx="1911">
                  <c:v>1.4495340250362219</c:v>
                </c:pt>
                <c:pt idx="1912">
                  <c:v>1.4865166918551678</c:v>
                </c:pt>
                <c:pt idx="1913">
                  <c:v>1.4373710747909618</c:v>
                </c:pt>
                <c:pt idx="1914">
                  <c:v>1.4252897404388978</c:v>
                </c:pt>
                <c:pt idx="1915">
                  <c:v>1.3777723820654078</c:v>
                </c:pt>
                <c:pt idx="1916">
                  <c:v>1.4865166918551678</c:v>
                </c:pt>
                <c:pt idx="1917">
                  <c:v>1.4252897404388978</c:v>
                </c:pt>
                <c:pt idx="1918">
                  <c:v>1.3895313393827362</c:v>
                </c:pt>
                <c:pt idx="1919">
                  <c:v>1.308875741336964</c:v>
                </c:pt>
                <c:pt idx="1920">
                  <c:v>1.3429713752491903</c:v>
                </c:pt>
                <c:pt idx="1921">
                  <c:v>1.2320022486883628</c:v>
                </c:pt>
                <c:pt idx="1922">
                  <c:v>1.354492802532189</c:v>
                </c:pt>
                <c:pt idx="1923">
                  <c:v>1.2754747395340698</c:v>
                </c:pt>
                <c:pt idx="1924">
                  <c:v>1.2535880569149254</c:v>
                </c:pt>
                <c:pt idx="1925">
                  <c:v>1.2976654199929878</c:v>
                </c:pt>
                <c:pt idx="1926">
                  <c:v>1.2535880569149254</c:v>
                </c:pt>
                <c:pt idx="1927">
                  <c:v>1.2754747395340698</c:v>
                </c:pt>
                <c:pt idx="1928">
                  <c:v>1.2644935942105069</c:v>
                </c:pt>
                <c:pt idx="1929">
                  <c:v>1.2320022486883628</c:v>
                </c:pt>
                <c:pt idx="1930">
                  <c:v>1.2107142127274826</c:v>
                </c:pt>
                <c:pt idx="1931">
                  <c:v>1.3201632431306318</c:v>
                </c:pt>
                <c:pt idx="1932">
                  <c:v>1.1486060354730381</c:v>
                </c:pt>
                <c:pt idx="1933">
                  <c:v>1.118520872648046</c:v>
                </c:pt>
                <c:pt idx="1934">
                  <c:v>1.2320022486883628</c:v>
                </c:pt>
                <c:pt idx="1935">
                  <c:v>1.2107142127274826</c:v>
                </c:pt>
                <c:pt idx="1936">
                  <c:v>1.1793337481561232</c:v>
                </c:pt>
                <c:pt idx="1937">
                  <c:v>1.1793337481561232</c:v>
                </c:pt>
                <c:pt idx="1938">
                  <c:v>1.2001808957441957</c:v>
                </c:pt>
                <c:pt idx="1939">
                  <c:v>1.308875741336964</c:v>
                </c:pt>
                <c:pt idx="1940">
                  <c:v>1.2320022486883628</c:v>
                </c:pt>
                <c:pt idx="1941">
                  <c:v>1.2865318839833293</c:v>
                </c:pt>
                <c:pt idx="1942">
                  <c:v>1.3429713752491903</c:v>
                </c:pt>
                <c:pt idx="1943">
                  <c:v>1.331528321833048</c:v>
                </c:pt>
                <c:pt idx="1944">
                  <c:v>1.3201632431306318</c:v>
                </c:pt>
                <c:pt idx="1945">
                  <c:v>1.331528321833048</c:v>
                </c:pt>
                <c:pt idx="1946">
                  <c:v>1.4013702807055863</c:v>
                </c:pt>
                <c:pt idx="1947">
                  <c:v>1.3660930041855541</c:v>
                </c:pt>
                <c:pt idx="1948">
                  <c:v>1.4252897404388978</c:v>
                </c:pt>
                <c:pt idx="1949">
                  <c:v>1.3895313393827362</c:v>
                </c:pt>
                <c:pt idx="1950">
                  <c:v>1.3201632431306318</c:v>
                </c:pt>
                <c:pt idx="1951">
                  <c:v>1.3660930041855541</c:v>
                </c:pt>
                <c:pt idx="1952">
                  <c:v>1.4132896119613394</c:v>
                </c:pt>
                <c:pt idx="1953">
                  <c:v>1.331528321833048</c:v>
                </c:pt>
                <c:pt idx="1954">
                  <c:v>1.3895313393827362</c:v>
                </c:pt>
                <c:pt idx="1955">
                  <c:v>1.4990102332584658</c:v>
                </c:pt>
                <c:pt idx="1956">
                  <c:v>1.4132896119613394</c:v>
                </c:pt>
                <c:pt idx="1957">
                  <c:v>1.4617790025616226</c:v>
                </c:pt>
                <c:pt idx="1958">
                  <c:v>1.3895313393827362</c:v>
                </c:pt>
                <c:pt idx="1959">
                  <c:v>1.4741064201245686</c:v>
                </c:pt>
                <c:pt idx="1960">
                  <c:v>1.4013702807055863</c:v>
                </c:pt>
                <c:pt idx="1961">
                  <c:v>1.3895313393827362</c:v>
                </c:pt>
                <c:pt idx="1962">
                  <c:v>1.3201632431306318</c:v>
                </c:pt>
                <c:pt idx="1963">
                  <c:v>1.3895313393827362</c:v>
                </c:pt>
                <c:pt idx="1964">
                  <c:v>1.4013702807055863</c:v>
                </c:pt>
                <c:pt idx="1965">
                  <c:v>1.3429713752491903</c:v>
                </c:pt>
                <c:pt idx="1966">
                  <c:v>1.2865318839833293</c:v>
                </c:pt>
                <c:pt idx="1967">
                  <c:v>1.2535880569149254</c:v>
                </c:pt>
                <c:pt idx="1968">
                  <c:v>1.2754747395340698</c:v>
                </c:pt>
                <c:pt idx="1969">
                  <c:v>1.2976654199929878</c:v>
                </c:pt>
                <c:pt idx="1970">
                  <c:v>1.169019155267716</c:v>
                </c:pt>
                <c:pt idx="1971">
                  <c:v>1.2001808957441957</c:v>
                </c:pt>
                <c:pt idx="1972">
                  <c:v>1.1284784912094492</c:v>
                </c:pt>
                <c:pt idx="1973">
                  <c:v>1.0988160795911985</c:v>
                </c:pt>
                <c:pt idx="1974">
                  <c:v>1.0793894097191739</c:v>
                </c:pt>
                <c:pt idx="1975">
                  <c:v>1.1086335258789821</c:v>
                </c:pt>
                <c:pt idx="1976">
                  <c:v>1.1284784912094492</c:v>
                </c:pt>
                <c:pt idx="1977">
                  <c:v>1.0697794500100244</c:v>
                </c:pt>
                <c:pt idx="1978">
                  <c:v>1.1897208681542002</c:v>
                </c:pt>
                <c:pt idx="1979">
                  <c:v>1.0988160795911985</c:v>
                </c:pt>
                <c:pt idx="1980">
                  <c:v>1.0988160795911985</c:v>
                </c:pt>
                <c:pt idx="1981">
                  <c:v>1.0988160795911985</c:v>
                </c:pt>
                <c:pt idx="1982">
                  <c:v>1.2001808957441957</c:v>
                </c:pt>
                <c:pt idx="1983">
                  <c:v>1.1793337481561232</c:v>
                </c:pt>
                <c:pt idx="1984">
                  <c:v>1.1486060354730381</c:v>
                </c:pt>
                <c:pt idx="1985">
                  <c:v>1.169019155267716</c:v>
                </c:pt>
                <c:pt idx="1986">
                  <c:v>1.2001808957441957</c:v>
                </c:pt>
                <c:pt idx="1987">
                  <c:v>1.1897208681542002</c:v>
                </c:pt>
                <c:pt idx="1988">
                  <c:v>1.1086335258789821</c:v>
                </c:pt>
                <c:pt idx="1989">
                  <c:v>1.0890681637748745</c:v>
                </c:pt>
                <c:pt idx="1990">
                  <c:v>1.1897208681542002</c:v>
                </c:pt>
                <c:pt idx="1991">
                  <c:v>1.2320022486883628</c:v>
                </c:pt>
                <c:pt idx="1992">
                  <c:v>1.1587767103235969</c:v>
                </c:pt>
                <c:pt idx="1993">
                  <c:v>1.331528321833048</c:v>
                </c:pt>
                <c:pt idx="1994">
                  <c:v>1.1897208681542002</c:v>
                </c:pt>
                <c:pt idx="1995">
                  <c:v>1.308875741336964</c:v>
                </c:pt>
                <c:pt idx="1996">
                  <c:v>1.2427577378843582</c:v>
                </c:pt>
                <c:pt idx="1997">
                  <c:v>1.2865318839833293</c:v>
                </c:pt>
                <c:pt idx="1998">
                  <c:v>1.354492802532189</c:v>
                </c:pt>
                <c:pt idx="1999">
                  <c:v>1.331528321833048</c:v>
                </c:pt>
                <c:pt idx="2000">
                  <c:v>1.2535880569149254</c:v>
                </c:pt>
                <c:pt idx="2001">
                  <c:v>1.2320022486883628</c:v>
                </c:pt>
                <c:pt idx="2002">
                  <c:v>1.2865318839833293</c:v>
                </c:pt>
                <c:pt idx="2003">
                  <c:v>1.2754747395340698</c:v>
                </c:pt>
                <c:pt idx="2004">
                  <c:v>1.3201632431306318</c:v>
                </c:pt>
                <c:pt idx="2005">
                  <c:v>1.4252897404388978</c:v>
                </c:pt>
                <c:pt idx="2006">
                  <c:v>1.4132896119613394</c:v>
                </c:pt>
                <c:pt idx="2007">
                  <c:v>1.3201632431306318</c:v>
                </c:pt>
                <c:pt idx="2008">
                  <c:v>1.3201632431306318</c:v>
                </c:pt>
                <c:pt idx="2009">
                  <c:v>1.2976654199929878</c:v>
                </c:pt>
                <c:pt idx="2010">
                  <c:v>1.3777723820654078</c:v>
                </c:pt>
                <c:pt idx="2011">
                  <c:v>1.2754747395340698</c:v>
                </c:pt>
                <c:pt idx="2012">
                  <c:v>1.3429713752491903</c:v>
                </c:pt>
                <c:pt idx="2013">
                  <c:v>1.2865318839833293</c:v>
                </c:pt>
                <c:pt idx="2014">
                  <c:v>1.2535880569149254</c:v>
                </c:pt>
                <c:pt idx="2015">
                  <c:v>1.2320022486883628</c:v>
                </c:pt>
                <c:pt idx="2016">
                  <c:v>1.3429713752491903</c:v>
                </c:pt>
                <c:pt idx="2017">
                  <c:v>1.2754747395340698</c:v>
                </c:pt>
                <c:pt idx="2018">
                  <c:v>1.1486060354730381</c:v>
                </c:pt>
                <c:pt idx="2019">
                  <c:v>1.1897208681542002</c:v>
                </c:pt>
                <c:pt idx="2020">
                  <c:v>1.1086335258789821</c:v>
                </c:pt>
                <c:pt idx="2021">
                  <c:v>1.1284784912094492</c:v>
                </c:pt>
                <c:pt idx="2022">
                  <c:v>1.0988160795911985</c:v>
                </c:pt>
                <c:pt idx="2023">
                  <c:v>1.0697794500100244</c:v>
                </c:pt>
                <c:pt idx="2024">
                  <c:v>1.0413586822254808</c:v>
                </c:pt>
                <c:pt idx="2025">
                  <c:v>1.1587767103235969</c:v>
                </c:pt>
                <c:pt idx="2026">
                  <c:v>1.1284784912094492</c:v>
                </c:pt>
                <c:pt idx="2027">
                  <c:v>1.2001808957441957</c:v>
                </c:pt>
                <c:pt idx="2028">
                  <c:v>1.0890681637748745</c:v>
                </c:pt>
                <c:pt idx="2029">
                  <c:v>1.1385067541777061</c:v>
                </c:pt>
                <c:pt idx="2030">
                  <c:v>1.2320022486883628</c:v>
                </c:pt>
                <c:pt idx="2031">
                  <c:v>1.1587767103235969</c:v>
                </c:pt>
                <c:pt idx="2032">
                  <c:v>1.1793337481561232</c:v>
                </c:pt>
                <c:pt idx="2033">
                  <c:v>1.3429713752491903</c:v>
                </c:pt>
                <c:pt idx="2034">
                  <c:v>1.2535880569149254</c:v>
                </c:pt>
                <c:pt idx="2035">
                  <c:v>1.2976654199929878</c:v>
                </c:pt>
                <c:pt idx="2036">
                  <c:v>1.4741064201245686</c:v>
                </c:pt>
                <c:pt idx="2037">
                  <c:v>1.3429713752491903</c:v>
                </c:pt>
                <c:pt idx="2038">
                  <c:v>1.4013702807055863</c:v>
                </c:pt>
                <c:pt idx="2039">
                  <c:v>1.5115874612166695</c:v>
                </c:pt>
                <c:pt idx="2040">
                  <c:v>1.4013702807055863</c:v>
                </c:pt>
                <c:pt idx="2041">
                  <c:v>1.4617790025616226</c:v>
                </c:pt>
                <c:pt idx="2042">
                  <c:v>1.3777723820654078</c:v>
                </c:pt>
                <c:pt idx="2043">
                  <c:v>1.4252897404388978</c:v>
                </c:pt>
                <c:pt idx="2044">
                  <c:v>1.5498254539470218</c:v>
                </c:pt>
                <c:pt idx="2045">
                  <c:v>1.4741064201245686</c:v>
                </c:pt>
                <c:pt idx="2046">
                  <c:v>1.4495340250362219</c:v>
                </c:pt>
                <c:pt idx="2047">
                  <c:v>1.4373710747909618</c:v>
                </c:pt>
                <c:pt idx="2048">
                  <c:v>1.4373710747909618</c:v>
                </c:pt>
                <c:pt idx="2049">
                  <c:v>1.5627416245682142</c:v>
                </c:pt>
                <c:pt idx="2050">
                  <c:v>1.5369946512257924</c:v>
                </c:pt>
                <c:pt idx="2051">
                  <c:v>1.5369946512257924</c:v>
                </c:pt>
                <c:pt idx="2052">
                  <c:v>1.4990102332584658</c:v>
                </c:pt>
                <c:pt idx="2053">
                  <c:v>1.5627416245682142</c:v>
                </c:pt>
                <c:pt idx="2054">
                  <c:v>1.4617790025616226</c:v>
                </c:pt>
                <c:pt idx="2055">
                  <c:v>1.5627416245682142</c:v>
                </c:pt>
                <c:pt idx="2056">
                  <c:v>1.3429713752491903</c:v>
                </c:pt>
                <c:pt idx="2057">
                  <c:v>1.4132896119613394</c:v>
                </c:pt>
                <c:pt idx="2058">
                  <c:v>1.4617790025616226</c:v>
                </c:pt>
                <c:pt idx="2059">
                  <c:v>1.4013702807055863</c:v>
                </c:pt>
                <c:pt idx="2060">
                  <c:v>1.354492802532189</c:v>
                </c:pt>
                <c:pt idx="2061">
                  <c:v>1.308875741336964</c:v>
                </c:pt>
                <c:pt idx="2062">
                  <c:v>1.2213212022267728</c:v>
                </c:pt>
                <c:pt idx="2063">
                  <c:v>1.2320022486883628</c:v>
                </c:pt>
                <c:pt idx="2064">
                  <c:v>1.2644935942105069</c:v>
                </c:pt>
                <c:pt idx="2065">
                  <c:v>1.2865318839833293</c:v>
                </c:pt>
                <c:pt idx="2066">
                  <c:v>1.2107142127274826</c:v>
                </c:pt>
                <c:pt idx="2067">
                  <c:v>1.1897208681542002</c:v>
                </c:pt>
                <c:pt idx="2068">
                  <c:v>1.1086335258789821</c:v>
                </c:pt>
                <c:pt idx="2069">
                  <c:v>1.1385067541777061</c:v>
                </c:pt>
                <c:pt idx="2070">
                  <c:v>1.1086335258789821</c:v>
                </c:pt>
                <c:pt idx="2071">
                  <c:v>1.0697794500100244</c:v>
                </c:pt>
                <c:pt idx="2072">
                  <c:v>1.0988160795911985</c:v>
                </c:pt>
                <c:pt idx="2073">
                  <c:v>1.169019155267716</c:v>
                </c:pt>
                <c:pt idx="2074">
                  <c:v>1.1284784912094492</c:v>
                </c:pt>
                <c:pt idx="2075">
                  <c:v>1.0793894097191739</c:v>
                </c:pt>
                <c:pt idx="2076">
                  <c:v>1.1385067541777061</c:v>
                </c:pt>
                <c:pt idx="2077">
                  <c:v>1.1385067541777061</c:v>
                </c:pt>
                <c:pt idx="2078">
                  <c:v>1.118520872648046</c:v>
                </c:pt>
                <c:pt idx="2079">
                  <c:v>1.0988160795911985</c:v>
                </c:pt>
                <c:pt idx="2080">
                  <c:v>1.1385067541777061</c:v>
                </c:pt>
                <c:pt idx="2081">
                  <c:v>1.169019155267716</c:v>
                </c:pt>
                <c:pt idx="2082">
                  <c:v>1.1486060354730381</c:v>
                </c:pt>
                <c:pt idx="2083">
                  <c:v>1.1897208681542002</c:v>
                </c:pt>
                <c:pt idx="2084">
                  <c:v>1.308875741336964</c:v>
                </c:pt>
                <c:pt idx="2085">
                  <c:v>1.2976654199929878</c:v>
                </c:pt>
                <c:pt idx="2086">
                  <c:v>1.2754747395340698</c:v>
                </c:pt>
                <c:pt idx="2087">
                  <c:v>1.308875741336964</c:v>
                </c:pt>
                <c:pt idx="2088">
                  <c:v>1.2976654199929878</c:v>
                </c:pt>
                <c:pt idx="2089">
                  <c:v>1.2213212022267728</c:v>
                </c:pt>
                <c:pt idx="2090">
                  <c:v>1.331528321833048</c:v>
                </c:pt>
                <c:pt idx="2091">
                  <c:v>1.3201632431306318</c:v>
                </c:pt>
                <c:pt idx="2092">
                  <c:v>1.3660930041855541</c:v>
                </c:pt>
                <c:pt idx="2093">
                  <c:v>1.3660930041855541</c:v>
                </c:pt>
                <c:pt idx="2094">
                  <c:v>1.2976654199929878</c:v>
                </c:pt>
                <c:pt idx="2095">
                  <c:v>1.3429713752491903</c:v>
                </c:pt>
                <c:pt idx="2096">
                  <c:v>1.3895313393827362</c:v>
                </c:pt>
                <c:pt idx="2097">
                  <c:v>1.2535880569149254</c:v>
                </c:pt>
                <c:pt idx="2098">
                  <c:v>1.3777723820654078</c:v>
                </c:pt>
                <c:pt idx="2099">
                  <c:v>1.2865318839833293</c:v>
                </c:pt>
                <c:pt idx="2100">
                  <c:v>1.2865318839833293</c:v>
                </c:pt>
                <c:pt idx="2101">
                  <c:v>1.3201632431306318</c:v>
                </c:pt>
                <c:pt idx="2102">
                  <c:v>1.308875741336964</c:v>
                </c:pt>
                <c:pt idx="2103">
                  <c:v>1.3429713752491903</c:v>
                </c:pt>
                <c:pt idx="2104">
                  <c:v>1.3429713752491903</c:v>
                </c:pt>
                <c:pt idx="2105">
                  <c:v>1.3429713752491903</c:v>
                </c:pt>
                <c:pt idx="2106">
                  <c:v>1.2213212022267728</c:v>
                </c:pt>
                <c:pt idx="2107">
                  <c:v>1.2320022486883628</c:v>
                </c:pt>
                <c:pt idx="2108">
                  <c:v>1.1897208681542002</c:v>
                </c:pt>
                <c:pt idx="2109">
                  <c:v>1.2107142127274826</c:v>
                </c:pt>
                <c:pt idx="2110">
                  <c:v>1.308875741336964</c:v>
                </c:pt>
                <c:pt idx="2111">
                  <c:v>1.169019155267716</c:v>
                </c:pt>
                <c:pt idx="2112">
                  <c:v>1.1284784912094492</c:v>
                </c:pt>
                <c:pt idx="2113">
                  <c:v>1.169019155267716</c:v>
                </c:pt>
                <c:pt idx="2114">
                  <c:v>1.118520872648046</c:v>
                </c:pt>
                <c:pt idx="2115">
                  <c:v>1.0507644504454285</c:v>
                </c:pt>
                <c:pt idx="2116">
                  <c:v>1.0227487976609582</c:v>
                </c:pt>
                <c:pt idx="2117">
                  <c:v>1.0602379185278681</c:v>
                </c:pt>
                <c:pt idx="2118">
                  <c:v>1.1486060354730381</c:v>
                </c:pt>
                <c:pt idx="2119">
                  <c:v>0.98632557391542008</c:v>
                </c:pt>
                <c:pt idx="2120">
                  <c:v>1.0697794500100244</c:v>
                </c:pt>
                <c:pt idx="2121">
                  <c:v>1.1086335258789821</c:v>
                </c:pt>
                <c:pt idx="2122">
                  <c:v>1.0793894097191739</c:v>
                </c:pt>
                <c:pt idx="2123">
                  <c:v>1.1086335258789821</c:v>
                </c:pt>
                <c:pt idx="2124">
                  <c:v>1.0507644504454285</c:v>
                </c:pt>
                <c:pt idx="2125">
                  <c:v>1.0602379185278681</c:v>
                </c:pt>
                <c:pt idx="2126">
                  <c:v>1.0602379185278681</c:v>
                </c:pt>
                <c:pt idx="2127">
                  <c:v>1.0507644504454285</c:v>
                </c:pt>
                <c:pt idx="2128">
                  <c:v>1.0507644504454285</c:v>
                </c:pt>
                <c:pt idx="2129">
                  <c:v>1.1284784912094492</c:v>
                </c:pt>
                <c:pt idx="2130">
                  <c:v>1.118520872648046</c:v>
                </c:pt>
                <c:pt idx="2131">
                  <c:v>1.0988160795911985</c:v>
                </c:pt>
                <c:pt idx="2132">
                  <c:v>1.2213212022267728</c:v>
                </c:pt>
                <c:pt idx="2133">
                  <c:v>1.1486060354730381</c:v>
                </c:pt>
                <c:pt idx="2134">
                  <c:v>1.2427577378843582</c:v>
                </c:pt>
                <c:pt idx="2135">
                  <c:v>1.1793337481561232</c:v>
                </c:pt>
                <c:pt idx="2136">
                  <c:v>1.2320022486883628</c:v>
                </c:pt>
                <c:pt idx="2137">
                  <c:v>1.2213212022267728</c:v>
                </c:pt>
                <c:pt idx="2138">
                  <c:v>1.2107142127274826</c:v>
                </c:pt>
                <c:pt idx="2139">
                  <c:v>1.4013702807055863</c:v>
                </c:pt>
                <c:pt idx="2140">
                  <c:v>1.2754747395340698</c:v>
                </c:pt>
                <c:pt idx="2141">
                  <c:v>1.331528321833048</c:v>
                </c:pt>
                <c:pt idx="2142">
                  <c:v>1.3777723820654078</c:v>
                </c:pt>
                <c:pt idx="2143">
                  <c:v>1.2427577378843582</c:v>
                </c:pt>
                <c:pt idx="2144">
                  <c:v>1.2865318839833293</c:v>
                </c:pt>
                <c:pt idx="2145">
                  <c:v>1.3429713752491903</c:v>
                </c:pt>
                <c:pt idx="2146">
                  <c:v>1.4132896119613394</c:v>
                </c:pt>
                <c:pt idx="2147">
                  <c:v>1.3895313393827362</c:v>
                </c:pt>
                <c:pt idx="2148">
                  <c:v>1.3777723820654078</c:v>
                </c:pt>
                <c:pt idx="2149">
                  <c:v>1.2865318839833293</c:v>
                </c:pt>
                <c:pt idx="2150">
                  <c:v>1.4132896119613394</c:v>
                </c:pt>
                <c:pt idx="2151">
                  <c:v>1.3895313393827362</c:v>
                </c:pt>
                <c:pt idx="2152">
                  <c:v>1.354492802532189</c:v>
                </c:pt>
                <c:pt idx="2153">
                  <c:v>1.3660930041855541</c:v>
                </c:pt>
                <c:pt idx="2154">
                  <c:v>1.4252897404388978</c:v>
                </c:pt>
                <c:pt idx="2155">
                  <c:v>1.4373710747909618</c:v>
                </c:pt>
                <c:pt idx="2156">
                  <c:v>1.4495340250362219</c:v>
                </c:pt>
                <c:pt idx="2157">
                  <c:v>1.4132896119613394</c:v>
                </c:pt>
                <c:pt idx="2158">
                  <c:v>1.4741064201245686</c:v>
                </c:pt>
                <c:pt idx="2159">
                  <c:v>1.308875741336964</c:v>
                </c:pt>
                <c:pt idx="2160">
                  <c:v>1.2976654199929878</c:v>
                </c:pt>
                <c:pt idx="2161">
                  <c:v>1.2427577378843582</c:v>
                </c:pt>
                <c:pt idx="2162">
                  <c:v>1.2320022486883628</c:v>
                </c:pt>
                <c:pt idx="2163">
                  <c:v>1.2213212022267728</c:v>
                </c:pt>
                <c:pt idx="2164">
                  <c:v>1.1793337481561232</c:v>
                </c:pt>
                <c:pt idx="2165">
                  <c:v>1.2535880569149254</c:v>
                </c:pt>
                <c:pt idx="2166">
                  <c:v>1.1086335258789821</c:v>
                </c:pt>
                <c:pt idx="2167">
                  <c:v>1.2320022486883628</c:v>
                </c:pt>
                <c:pt idx="2168">
                  <c:v>1.2644935942105069</c:v>
                </c:pt>
                <c:pt idx="2169">
                  <c:v>1.1587767103235969</c:v>
                </c:pt>
                <c:pt idx="2170">
                  <c:v>1.1793337481561232</c:v>
                </c:pt>
                <c:pt idx="2171">
                  <c:v>1.2535880569149254</c:v>
                </c:pt>
                <c:pt idx="2172">
                  <c:v>1.1897208681542002</c:v>
                </c:pt>
                <c:pt idx="2173">
                  <c:v>1.1385067541777061</c:v>
                </c:pt>
                <c:pt idx="2174">
                  <c:v>1.0413586822254808</c:v>
                </c:pt>
                <c:pt idx="2175">
                  <c:v>1.1486060354730381</c:v>
                </c:pt>
                <c:pt idx="2176">
                  <c:v>1.1897208681542002</c:v>
                </c:pt>
                <c:pt idx="2177">
                  <c:v>1.169019155267716</c:v>
                </c:pt>
                <c:pt idx="2178">
                  <c:v>1.3429713752491903</c:v>
                </c:pt>
                <c:pt idx="2179">
                  <c:v>1.169019155267716</c:v>
                </c:pt>
                <c:pt idx="2180">
                  <c:v>1.2213212022267728</c:v>
                </c:pt>
                <c:pt idx="2181">
                  <c:v>1.2001808957441957</c:v>
                </c:pt>
                <c:pt idx="2182">
                  <c:v>1.2001808957441957</c:v>
                </c:pt>
                <c:pt idx="2183">
                  <c:v>1.4495340250362219</c:v>
                </c:pt>
                <c:pt idx="2184">
                  <c:v>1.2427577378843582</c:v>
                </c:pt>
                <c:pt idx="2185">
                  <c:v>1.2865318839833293</c:v>
                </c:pt>
                <c:pt idx="2186">
                  <c:v>1.3429713752491903</c:v>
                </c:pt>
                <c:pt idx="2187">
                  <c:v>1.2644935942105069</c:v>
                </c:pt>
                <c:pt idx="2188">
                  <c:v>1.2976654199929878</c:v>
                </c:pt>
                <c:pt idx="2189">
                  <c:v>1.331528321833048</c:v>
                </c:pt>
                <c:pt idx="2190">
                  <c:v>1.3777723820654078</c:v>
                </c:pt>
                <c:pt idx="2191">
                  <c:v>1.2976654199929878</c:v>
                </c:pt>
                <c:pt idx="2192">
                  <c:v>1.2754747395340698</c:v>
                </c:pt>
                <c:pt idx="2193">
                  <c:v>1.3201632431306318</c:v>
                </c:pt>
                <c:pt idx="2194">
                  <c:v>1.2644935942105069</c:v>
                </c:pt>
                <c:pt idx="2195">
                  <c:v>1.2976654199929878</c:v>
                </c:pt>
                <c:pt idx="2196">
                  <c:v>1.308875741336964</c:v>
                </c:pt>
                <c:pt idx="2197">
                  <c:v>1.3201632431306318</c:v>
                </c:pt>
                <c:pt idx="2198">
                  <c:v>1.354492802532189</c:v>
                </c:pt>
                <c:pt idx="2199">
                  <c:v>1.3429713752491903</c:v>
                </c:pt>
                <c:pt idx="2200">
                  <c:v>1.2865318839833293</c:v>
                </c:pt>
                <c:pt idx="2201">
                  <c:v>1.3201632431306318</c:v>
                </c:pt>
                <c:pt idx="2202">
                  <c:v>1.2754747395340698</c:v>
                </c:pt>
                <c:pt idx="2203">
                  <c:v>1.3201632431306318</c:v>
                </c:pt>
                <c:pt idx="2204">
                  <c:v>1.2644935942105069</c:v>
                </c:pt>
                <c:pt idx="2205">
                  <c:v>1.2644935942105069</c:v>
                </c:pt>
                <c:pt idx="2206">
                  <c:v>1.2754747395340698</c:v>
                </c:pt>
                <c:pt idx="2207">
                  <c:v>1.2213212022267728</c:v>
                </c:pt>
                <c:pt idx="2208">
                  <c:v>1.2001808957441957</c:v>
                </c:pt>
                <c:pt idx="2209">
                  <c:v>1.2107142127274826</c:v>
                </c:pt>
                <c:pt idx="2210">
                  <c:v>1.2535880569149254</c:v>
                </c:pt>
                <c:pt idx="2211">
                  <c:v>1.1587767103235969</c:v>
                </c:pt>
                <c:pt idx="2212">
                  <c:v>1.2535880569149254</c:v>
                </c:pt>
                <c:pt idx="2213">
                  <c:v>1.169019155267716</c:v>
                </c:pt>
                <c:pt idx="2214">
                  <c:v>1.2001808957441957</c:v>
                </c:pt>
                <c:pt idx="2215">
                  <c:v>1.169019155267716</c:v>
                </c:pt>
                <c:pt idx="2216">
                  <c:v>1.1284784912094492</c:v>
                </c:pt>
                <c:pt idx="2217">
                  <c:v>1.169019155267716</c:v>
                </c:pt>
                <c:pt idx="2218">
                  <c:v>1.1284784912094492</c:v>
                </c:pt>
                <c:pt idx="2219">
                  <c:v>1.0793894097191739</c:v>
                </c:pt>
                <c:pt idx="2220">
                  <c:v>1.169019155267716</c:v>
                </c:pt>
                <c:pt idx="2221">
                  <c:v>1.1587767103235969</c:v>
                </c:pt>
                <c:pt idx="2222">
                  <c:v>1.0413586822254808</c:v>
                </c:pt>
                <c:pt idx="2223">
                  <c:v>1.0320202516186086</c:v>
                </c:pt>
                <c:pt idx="2224">
                  <c:v>1.118520872648046</c:v>
                </c:pt>
                <c:pt idx="2225">
                  <c:v>1.0988160795911985</c:v>
                </c:pt>
                <c:pt idx="2226">
                  <c:v>1.0135439606720273</c:v>
                </c:pt>
                <c:pt idx="2227">
                  <c:v>1.1086335258789821</c:v>
                </c:pt>
                <c:pt idx="2228">
                  <c:v>1.118520872648046</c:v>
                </c:pt>
                <c:pt idx="2229">
                  <c:v>1.169019155267716</c:v>
                </c:pt>
                <c:pt idx="2230">
                  <c:v>1.1587767103235969</c:v>
                </c:pt>
                <c:pt idx="2231">
                  <c:v>1.1385067541777061</c:v>
                </c:pt>
                <c:pt idx="2232">
                  <c:v>1.2976654199929878</c:v>
                </c:pt>
                <c:pt idx="2233">
                  <c:v>1.169019155267716</c:v>
                </c:pt>
                <c:pt idx="2234">
                  <c:v>1.2320022486883628</c:v>
                </c:pt>
                <c:pt idx="2235">
                  <c:v>1.2213212022267728</c:v>
                </c:pt>
                <c:pt idx="2236">
                  <c:v>1.2107142127274826</c:v>
                </c:pt>
                <c:pt idx="2237">
                  <c:v>1.2644935942105069</c:v>
                </c:pt>
                <c:pt idx="2238">
                  <c:v>1.2320022486883628</c:v>
                </c:pt>
                <c:pt idx="2239">
                  <c:v>1.2865318839833293</c:v>
                </c:pt>
                <c:pt idx="2240">
                  <c:v>1.331528321833048</c:v>
                </c:pt>
                <c:pt idx="2241">
                  <c:v>1.1897208681542002</c:v>
                </c:pt>
                <c:pt idx="2242">
                  <c:v>1.2865318839833293</c:v>
                </c:pt>
                <c:pt idx="2243">
                  <c:v>1.2754747395340698</c:v>
                </c:pt>
                <c:pt idx="2244">
                  <c:v>1.2754747395340698</c:v>
                </c:pt>
                <c:pt idx="2245">
                  <c:v>1.2427577378843582</c:v>
                </c:pt>
                <c:pt idx="2246">
                  <c:v>1.2865318839833293</c:v>
                </c:pt>
                <c:pt idx="2247">
                  <c:v>1.2535880569149254</c:v>
                </c:pt>
                <c:pt idx="2248">
                  <c:v>1.2213212022267728</c:v>
                </c:pt>
                <c:pt idx="2249">
                  <c:v>1.1587767103235969</c:v>
                </c:pt>
                <c:pt idx="2250">
                  <c:v>1.2213212022267728</c:v>
                </c:pt>
                <c:pt idx="2251">
                  <c:v>1.2320022486883628</c:v>
                </c:pt>
                <c:pt idx="2252">
                  <c:v>1.2427577378843582</c:v>
                </c:pt>
                <c:pt idx="2253">
                  <c:v>1.2107142127274826</c:v>
                </c:pt>
                <c:pt idx="2254">
                  <c:v>1.2213212022267728</c:v>
                </c:pt>
                <c:pt idx="2255">
                  <c:v>1.1587767103235969</c:v>
                </c:pt>
                <c:pt idx="2256">
                  <c:v>1.1793337481561232</c:v>
                </c:pt>
                <c:pt idx="2257">
                  <c:v>1.1897208681542002</c:v>
                </c:pt>
                <c:pt idx="2258">
                  <c:v>1.1587767103235969</c:v>
                </c:pt>
                <c:pt idx="2259">
                  <c:v>1.118520872648046</c:v>
                </c:pt>
                <c:pt idx="2260">
                  <c:v>1.169019155267716</c:v>
                </c:pt>
                <c:pt idx="2261">
                  <c:v>1.1385067541777061</c:v>
                </c:pt>
                <c:pt idx="2262">
                  <c:v>1.1385067541777061</c:v>
                </c:pt>
                <c:pt idx="2263">
                  <c:v>1.1897208681542002</c:v>
                </c:pt>
                <c:pt idx="2264">
                  <c:v>1.1486060354730381</c:v>
                </c:pt>
                <c:pt idx="2265">
                  <c:v>1.0890681637748745</c:v>
                </c:pt>
                <c:pt idx="2266">
                  <c:v>1.2976654199929878</c:v>
                </c:pt>
                <c:pt idx="2267">
                  <c:v>1.3429713752491903</c:v>
                </c:pt>
                <c:pt idx="2268">
                  <c:v>1.2535880569149254</c:v>
                </c:pt>
                <c:pt idx="2269">
                  <c:v>1.2976654199929878</c:v>
                </c:pt>
                <c:pt idx="2270">
                  <c:v>1.2535880569149254</c:v>
                </c:pt>
                <c:pt idx="2271">
                  <c:v>1.2427577378843582</c:v>
                </c:pt>
                <c:pt idx="2272">
                  <c:v>1.1587767103235969</c:v>
                </c:pt>
                <c:pt idx="2273">
                  <c:v>1.2001808957441957</c:v>
                </c:pt>
                <c:pt idx="2274">
                  <c:v>1.1897208681542002</c:v>
                </c:pt>
                <c:pt idx="2275">
                  <c:v>1.2754747395340698</c:v>
                </c:pt>
                <c:pt idx="2276">
                  <c:v>1.3201632431306318</c:v>
                </c:pt>
                <c:pt idx="2277">
                  <c:v>1.2976654199929878</c:v>
                </c:pt>
                <c:pt idx="2278">
                  <c:v>1.354492802532189</c:v>
                </c:pt>
                <c:pt idx="2279">
                  <c:v>1.3895313393827362</c:v>
                </c:pt>
                <c:pt idx="2280">
                  <c:v>1.3660930041855541</c:v>
                </c:pt>
                <c:pt idx="2281">
                  <c:v>1.3429713752491903</c:v>
                </c:pt>
                <c:pt idx="2282">
                  <c:v>1.3201632431306318</c:v>
                </c:pt>
                <c:pt idx="2283">
                  <c:v>1.3429713752491903</c:v>
                </c:pt>
                <c:pt idx="2284">
                  <c:v>1.3201632431306318</c:v>
                </c:pt>
                <c:pt idx="2285">
                  <c:v>1.308875741336964</c:v>
                </c:pt>
                <c:pt idx="2286">
                  <c:v>1.2754747395340698</c:v>
                </c:pt>
                <c:pt idx="2287">
                  <c:v>1.3201632431306318</c:v>
                </c:pt>
                <c:pt idx="2288">
                  <c:v>1.354492802532189</c:v>
                </c:pt>
                <c:pt idx="2289">
                  <c:v>1.3201632431306318</c:v>
                </c:pt>
                <c:pt idx="2290">
                  <c:v>1.3660930041855541</c:v>
                </c:pt>
                <c:pt idx="2291">
                  <c:v>1.354492802532189</c:v>
                </c:pt>
                <c:pt idx="2292">
                  <c:v>1.3895313393827362</c:v>
                </c:pt>
                <c:pt idx="2293">
                  <c:v>1.354492802532189</c:v>
                </c:pt>
                <c:pt idx="2294">
                  <c:v>1.331528321833048</c:v>
                </c:pt>
                <c:pt idx="2295">
                  <c:v>1.308875741336964</c:v>
                </c:pt>
                <c:pt idx="2296">
                  <c:v>1.2535880569149254</c:v>
                </c:pt>
                <c:pt idx="2297">
                  <c:v>1.1793337481561232</c:v>
                </c:pt>
                <c:pt idx="2298">
                  <c:v>1.2427577378843582</c:v>
                </c:pt>
                <c:pt idx="2299">
                  <c:v>1.1897208681542002</c:v>
                </c:pt>
                <c:pt idx="2300">
                  <c:v>1.1486060354730381</c:v>
                </c:pt>
                <c:pt idx="2301">
                  <c:v>1.2320022486883628</c:v>
                </c:pt>
                <c:pt idx="2302">
                  <c:v>1.2644935942105069</c:v>
                </c:pt>
                <c:pt idx="2303">
                  <c:v>1.118520872648046</c:v>
                </c:pt>
                <c:pt idx="2304">
                  <c:v>1.2213212022267728</c:v>
                </c:pt>
                <c:pt idx="2305">
                  <c:v>1.2001808957441957</c:v>
                </c:pt>
                <c:pt idx="2306">
                  <c:v>1.169019155267716</c:v>
                </c:pt>
                <c:pt idx="2307">
                  <c:v>1.1284784912094492</c:v>
                </c:pt>
                <c:pt idx="2308">
                  <c:v>1.1486060354730381</c:v>
                </c:pt>
                <c:pt idx="2309">
                  <c:v>1.169019155267716</c:v>
                </c:pt>
                <c:pt idx="2310">
                  <c:v>1.1086335258789821</c:v>
                </c:pt>
                <c:pt idx="2311">
                  <c:v>1.2644935942105069</c:v>
                </c:pt>
                <c:pt idx="2312">
                  <c:v>1.1086335258789821</c:v>
                </c:pt>
                <c:pt idx="2313">
                  <c:v>1.1385067541777061</c:v>
                </c:pt>
                <c:pt idx="2314">
                  <c:v>1.1385067541777061</c:v>
                </c:pt>
                <c:pt idx="2315">
                  <c:v>1.0413586822254808</c:v>
                </c:pt>
                <c:pt idx="2316">
                  <c:v>1.0988160795911985</c:v>
                </c:pt>
                <c:pt idx="2317">
                  <c:v>1.0988160795911985</c:v>
                </c:pt>
                <c:pt idx="2318">
                  <c:v>1.0602379185278681</c:v>
                </c:pt>
                <c:pt idx="2319">
                  <c:v>1.1086335258789821</c:v>
                </c:pt>
                <c:pt idx="2320">
                  <c:v>1.169019155267716</c:v>
                </c:pt>
                <c:pt idx="2321">
                  <c:v>1.1587767103235969</c:v>
                </c:pt>
                <c:pt idx="2322">
                  <c:v>1.1587767103235969</c:v>
                </c:pt>
                <c:pt idx="2323">
                  <c:v>1.0988160795911985</c:v>
                </c:pt>
                <c:pt idx="2324">
                  <c:v>1.1086335258789821</c:v>
                </c:pt>
                <c:pt idx="2325">
                  <c:v>1.169019155267716</c:v>
                </c:pt>
                <c:pt idx="2326">
                  <c:v>1.2213212022267728</c:v>
                </c:pt>
                <c:pt idx="2327">
                  <c:v>1.169019155267716</c:v>
                </c:pt>
                <c:pt idx="2328">
                  <c:v>1.2320022486883628</c:v>
                </c:pt>
                <c:pt idx="2329">
                  <c:v>1.2107142127274826</c:v>
                </c:pt>
                <c:pt idx="2330">
                  <c:v>1.2644935942105069</c:v>
                </c:pt>
                <c:pt idx="2331">
                  <c:v>1.1897208681542002</c:v>
                </c:pt>
                <c:pt idx="2332">
                  <c:v>1.2320022486883628</c:v>
                </c:pt>
                <c:pt idx="2333">
                  <c:v>1.2107142127274826</c:v>
                </c:pt>
                <c:pt idx="2334">
                  <c:v>1.2107142127274826</c:v>
                </c:pt>
                <c:pt idx="2335">
                  <c:v>1.2001808957441957</c:v>
                </c:pt>
                <c:pt idx="2336">
                  <c:v>1.3660930041855541</c:v>
                </c:pt>
                <c:pt idx="2337">
                  <c:v>1.2976654199929878</c:v>
                </c:pt>
                <c:pt idx="2338">
                  <c:v>1.3201632431306318</c:v>
                </c:pt>
                <c:pt idx="2339">
                  <c:v>1.354492802532189</c:v>
                </c:pt>
                <c:pt idx="2340">
                  <c:v>1.2320022486883628</c:v>
                </c:pt>
                <c:pt idx="2341">
                  <c:v>1.3777723820654078</c:v>
                </c:pt>
                <c:pt idx="2342">
                  <c:v>1.331528321833048</c:v>
                </c:pt>
                <c:pt idx="2343">
                  <c:v>1.2320022486883628</c:v>
                </c:pt>
                <c:pt idx="2344">
                  <c:v>1.2427577378843582</c:v>
                </c:pt>
                <c:pt idx="2345">
                  <c:v>1.2865318839833293</c:v>
                </c:pt>
                <c:pt idx="2346">
                  <c:v>1.2320022486883628</c:v>
                </c:pt>
                <c:pt idx="2347">
                  <c:v>1.2976654199929878</c:v>
                </c:pt>
                <c:pt idx="2348">
                  <c:v>1.0988160795911985</c:v>
                </c:pt>
                <c:pt idx="2349">
                  <c:v>1.2107142127274826</c:v>
                </c:pt>
                <c:pt idx="2350">
                  <c:v>1.2107142127274826</c:v>
                </c:pt>
                <c:pt idx="2351">
                  <c:v>1.1897208681542002</c:v>
                </c:pt>
                <c:pt idx="2352">
                  <c:v>1.169019155267716</c:v>
                </c:pt>
                <c:pt idx="2353">
                  <c:v>1.1284784912094492</c:v>
                </c:pt>
                <c:pt idx="2354">
                  <c:v>1.1587767103235969</c:v>
                </c:pt>
                <c:pt idx="2355">
                  <c:v>1.1284784912094492</c:v>
                </c:pt>
                <c:pt idx="2356">
                  <c:v>0.9422607357009638</c:v>
                </c:pt>
                <c:pt idx="2357">
                  <c:v>1.0602379185278681</c:v>
                </c:pt>
                <c:pt idx="2358">
                  <c:v>1.0320202516186086</c:v>
                </c:pt>
                <c:pt idx="2359">
                  <c:v>0.95094543217692884</c:v>
                </c:pt>
                <c:pt idx="2360">
                  <c:v>0.96850653099162876</c:v>
                </c:pt>
                <c:pt idx="2361">
                  <c:v>1.0320202516186086</c:v>
                </c:pt>
                <c:pt idx="2362">
                  <c:v>1.0320202516186086</c:v>
                </c:pt>
                <c:pt idx="2363">
                  <c:v>0.9336394764499174</c:v>
                </c:pt>
                <c:pt idx="2364">
                  <c:v>0.98632557391542008</c:v>
                </c:pt>
                <c:pt idx="2365">
                  <c:v>0.9422607357009638</c:v>
                </c:pt>
                <c:pt idx="2366">
                  <c:v>1.0793894097191739</c:v>
                </c:pt>
                <c:pt idx="2367">
                  <c:v>1.1587767103235969</c:v>
                </c:pt>
                <c:pt idx="2368">
                  <c:v>1.2535880569149254</c:v>
                </c:pt>
                <c:pt idx="2369">
                  <c:v>1.2754747395340698</c:v>
                </c:pt>
                <c:pt idx="2370">
                  <c:v>1.2644935942105069</c:v>
                </c:pt>
                <c:pt idx="2371">
                  <c:v>1.2865318839833293</c:v>
                </c:pt>
                <c:pt idx="2372">
                  <c:v>1.3201632431306318</c:v>
                </c:pt>
                <c:pt idx="2373">
                  <c:v>1.3429713752491903</c:v>
                </c:pt>
                <c:pt idx="2374">
                  <c:v>1.3201632431306318</c:v>
                </c:pt>
                <c:pt idx="2375">
                  <c:v>1.4373710747909618</c:v>
                </c:pt>
                <c:pt idx="2376">
                  <c:v>1.4132896119613394</c:v>
                </c:pt>
                <c:pt idx="2377">
                  <c:v>1.3895313393827362</c:v>
                </c:pt>
                <c:pt idx="2378">
                  <c:v>1.3660930041855541</c:v>
                </c:pt>
                <c:pt idx="2379">
                  <c:v>1.4252897404388978</c:v>
                </c:pt>
                <c:pt idx="2380">
                  <c:v>1.4741064201245686</c:v>
                </c:pt>
                <c:pt idx="2381">
                  <c:v>1.5115874612166695</c:v>
                </c:pt>
                <c:pt idx="2382">
                  <c:v>1.4495340250362219</c:v>
                </c:pt>
                <c:pt idx="2383">
                  <c:v>1.4990102332584658</c:v>
                </c:pt>
                <c:pt idx="2384">
                  <c:v>1.4013702807055863</c:v>
                </c:pt>
                <c:pt idx="2385">
                  <c:v>1.5242487939913691</c:v>
                </c:pt>
                <c:pt idx="2386">
                  <c:v>1.3895313393827362</c:v>
                </c:pt>
                <c:pt idx="2387">
                  <c:v>1.3660930041855541</c:v>
                </c:pt>
                <c:pt idx="2388">
                  <c:v>1.4741064201245686</c:v>
                </c:pt>
                <c:pt idx="2389">
                  <c:v>1.4495340250362219</c:v>
                </c:pt>
                <c:pt idx="2390">
                  <c:v>1.4495340250362219</c:v>
                </c:pt>
                <c:pt idx="2391">
                  <c:v>1.4990102332584658</c:v>
                </c:pt>
                <c:pt idx="2392">
                  <c:v>1.4373710747909618</c:v>
                </c:pt>
                <c:pt idx="2393">
                  <c:v>1.4617790025616226</c:v>
                </c:pt>
                <c:pt idx="2394">
                  <c:v>1.4132896119613394</c:v>
                </c:pt>
                <c:pt idx="2395">
                  <c:v>1.2320022486883628</c:v>
                </c:pt>
                <c:pt idx="2396">
                  <c:v>1.308875741336964</c:v>
                </c:pt>
                <c:pt idx="2397">
                  <c:v>1.1897208681542002</c:v>
                </c:pt>
                <c:pt idx="2398">
                  <c:v>1.3660930041855541</c:v>
                </c:pt>
                <c:pt idx="2399">
                  <c:v>1.3201632431306318</c:v>
                </c:pt>
                <c:pt idx="2400">
                  <c:v>1.2644935942105069</c:v>
                </c:pt>
                <c:pt idx="2401">
                  <c:v>1.2427577378843582</c:v>
                </c:pt>
                <c:pt idx="2402">
                  <c:v>1.169019155267716</c:v>
                </c:pt>
                <c:pt idx="2403">
                  <c:v>1.169019155267716</c:v>
                </c:pt>
                <c:pt idx="2404">
                  <c:v>1.2427577378843582</c:v>
                </c:pt>
                <c:pt idx="2405">
                  <c:v>1.1086335258789821</c:v>
                </c:pt>
                <c:pt idx="2406">
                  <c:v>1.0988160795911985</c:v>
                </c:pt>
                <c:pt idx="2407">
                  <c:v>1.1385067541777061</c:v>
                </c:pt>
                <c:pt idx="2408">
                  <c:v>1.0697794500100244</c:v>
                </c:pt>
                <c:pt idx="2409">
                  <c:v>1.1486060354730381</c:v>
                </c:pt>
                <c:pt idx="2410">
                  <c:v>1.2320022486883628</c:v>
                </c:pt>
                <c:pt idx="2411">
                  <c:v>1.2427577378843582</c:v>
                </c:pt>
                <c:pt idx="2412">
                  <c:v>1.1385067541777061</c:v>
                </c:pt>
                <c:pt idx="2413">
                  <c:v>1.2535880569149254</c:v>
                </c:pt>
                <c:pt idx="2414">
                  <c:v>1.169019155267716</c:v>
                </c:pt>
                <c:pt idx="2415">
                  <c:v>1.1486060354730381</c:v>
                </c:pt>
                <c:pt idx="2416">
                  <c:v>1.3201632431306318</c:v>
                </c:pt>
                <c:pt idx="2417">
                  <c:v>1.2427577378843582</c:v>
                </c:pt>
                <c:pt idx="2418">
                  <c:v>1.2976654199929878</c:v>
                </c:pt>
                <c:pt idx="2419">
                  <c:v>1.169019155267716</c:v>
                </c:pt>
                <c:pt idx="2420">
                  <c:v>1.2754747395340698</c:v>
                </c:pt>
                <c:pt idx="2421">
                  <c:v>1.3429713752491903</c:v>
                </c:pt>
                <c:pt idx="2422">
                  <c:v>1.2754747395340698</c:v>
                </c:pt>
                <c:pt idx="2423">
                  <c:v>1.2535880569149254</c:v>
                </c:pt>
                <c:pt idx="2424">
                  <c:v>1.3777723820654078</c:v>
                </c:pt>
                <c:pt idx="2425">
                  <c:v>1.3660930041855541</c:v>
                </c:pt>
                <c:pt idx="2426">
                  <c:v>1.354492802532189</c:v>
                </c:pt>
                <c:pt idx="2427">
                  <c:v>1.3429713752491903</c:v>
                </c:pt>
                <c:pt idx="2428">
                  <c:v>1.4132896119613394</c:v>
                </c:pt>
                <c:pt idx="2429">
                  <c:v>1.3429713752491903</c:v>
                </c:pt>
                <c:pt idx="2430">
                  <c:v>1.4865166918551678</c:v>
                </c:pt>
                <c:pt idx="2431">
                  <c:v>1.4013702807055863</c:v>
                </c:pt>
                <c:pt idx="2432">
                  <c:v>1.4741064201245686</c:v>
                </c:pt>
                <c:pt idx="2433">
                  <c:v>1.331528321833048</c:v>
                </c:pt>
                <c:pt idx="2434">
                  <c:v>1.3895313393827362</c:v>
                </c:pt>
                <c:pt idx="2435">
                  <c:v>1.4495340250362219</c:v>
                </c:pt>
                <c:pt idx="2436">
                  <c:v>1.3660930041855541</c:v>
                </c:pt>
                <c:pt idx="2437">
                  <c:v>1.4132896119613394</c:v>
                </c:pt>
                <c:pt idx="2438">
                  <c:v>1.4617790025616226</c:v>
                </c:pt>
                <c:pt idx="2439">
                  <c:v>1.4373710747909618</c:v>
                </c:pt>
                <c:pt idx="2440">
                  <c:v>1.2427577378843582</c:v>
                </c:pt>
                <c:pt idx="2441">
                  <c:v>1.2427577378843582</c:v>
                </c:pt>
                <c:pt idx="2442">
                  <c:v>1.1793337481561232</c:v>
                </c:pt>
                <c:pt idx="2443">
                  <c:v>1.2107142127274826</c:v>
                </c:pt>
                <c:pt idx="2444">
                  <c:v>1.1587767103235969</c:v>
                </c:pt>
                <c:pt idx="2445">
                  <c:v>1.1897208681542002</c:v>
                </c:pt>
                <c:pt idx="2446">
                  <c:v>1.1086335258789821</c:v>
                </c:pt>
                <c:pt idx="2447">
                  <c:v>1.0890681637748745</c:v>
                </c:pt>
                <c:pt idx="2448">
                  <c:v>1.0697794500100244</c:v>
                </c:pt>
                <c:pt idx="2449">
                  <c:v>1.0793894097191739</c:v>
                </c:pt>
                <c:pt idx="2450">
                  <c:v>1.0793894097191739</c:v>
                </c:pt>
                <c:pt idx="2451">
                  <c:v>1.0227487976609582</c:v>
                </c:pt>
                <c:pt idx="2452">
                  <c:v>0.95969391410901794</c:v>
                </c:pt>
                <c:pt idx="2453">
                  <c:v>0.98632557391542008</c:v>
                </c:pt>
                <c:pt idx="2454">
                  <c:v>0.96850653099162876</c:v>
                </c:pt>
                <c:pt idx="2455">
                  <c:v>0.9422607357009638</c:v>
                </c:pt>
                <c:pt idx="2456">
                  <c:v>0.97738363358460045</c:v>
                </c:pt>
                <c:pt idx="2457">
                  <c:v>0.90815285863500861</c:v>
                </c:pt>
                <c:pt idx="2458">
                  <c:v>0.97738363358460045</c:v>
                </c:pt>
                <c:pt idx="2459">
                  <c:v>0.85884598255961686</c:v>
                </c:pt>
                <c:pt idx="2460">
                  <c:v>1.0135439606720273</c:v>
                </c:pt>
                <c:pt idx="2461">
                  <c:v>0.95969391410901794</c:v>
                </c:pt>
                <c:pt idx="2462">
                  <c:v>0.91658588300024557</c:v>
                </c:pt>
                <c:pt idx="2463">
                  <c:v>0.91658588300024557</c:v>
                </c:pt>
                <c:pt idx="2464">
                  <c:v>0.99533270528150175</c:v>
                </c:pt>
                <c:pt idx="2465">
                  <c:v>0.9422607357009638</c:v>
                </c:pt>
                <c:pt idx="2466">
                  <c:v>1.0793894097191739</c:v>
                </c:pt>
                <c:pt idx="2467">
                  <c:v>1.0793894097191739</c:v>
                </c:pt>
                <c:pt idx="2468">
                  <c:v>1.0507644504454285</c:v>
                </c:pt>
                <c:pt idx="2469">
                  <c:v>1.0413586822254808</c:v>
                </c:pt>
                <c:pt idx="2470">
                  <c:v>1.1486060354730381</c:v>
                </c:pt>
                <c:pt idx="2471">
                  <c:v>1.1897208681542002</c:v>
                </c:pt>
                <c:pt idx="2472">
                  <c:v>1.0697794500100244</c:v>
                </c:pt>
                <c:pt idx="2473">
                  <c:v>1.169019155267716</c:v>
                </c:pt>
                <c:pt idx="2474">
                  <c:v>1.1086335258789821</c:v>
                </c:pt>
                <c:pt idx="2475">
                  <c:v>1.1587767103235969</c:v>
                </c:pt>
                <c:pt idx="2476">
                  <c:v>1.2107142127274826</c:v>
                </c:pt>
                <c:pt idx="2477">
                  <c:v>1.2001808957441957</c:v>
                </c:pt>
                <c:pt idx="2478">
                  <c:v>1.2535880569149254</c:v>
                </c:pt>
                <c:pt idx="2479">
                  <c:v>1.2427577378843582</c:v>
                </c:pt>
                <c:pt idx="2480">
                  <c:v>1.2320022486883628</c:v>
                </c:pt>
                <c:pt idx="2481">
                  <c:v>1.1587767103235969</c:v>
                </c:pt>
                <c:pt idx="2482">
                  <c:v>1.1486060354730381</c:v>
                </c:pt>
                <c:pt idx="2483">
                  <c:v>1.1897208681542002</c:v>
                </c:pt>
                <c:pt idx="2484">
                  <c:v>1.1793337481561232</c:v>
                </c:pt>
                <c:pt idx="2485">
                  <c:v>1.2213212022267728</c:v>
                </c:pt>
                <c:pt idx="2486">
                  <c:v>1.1897208681542002</c:v>
                </c:pt>
                <c:pt idx="2487">
                  <c:v>1.2001808957441957</c:v>
                </c:pt>
                <c:pt idx="2488">
                  <c:v>1.2427577378843582</c:v>
                </c:pt>
                <c:pt idx="2489">
                  <c:v>1.1793337481561232</c:v>
                </c:pt>
                <c:pt idx="2490">
                  <c:v>1.169019155267716</c:v>
                </c:pt>
                <c:pt idx="2491">
                  <c:v>1.169019155267716</c:v>
                </c:pt>
                <c:pt idx="2492">
                  <c:v>1.1284784912094492</c:v>
                </c:pt>
                <c:pt idx="2493">
                  <c:v>1.1385067541777061</c:v>
                </c:pt>
                <c:pt idx="2494">
                  <c:v>1.0988160795911985</c:v>
                </c:pt>
                <c:pt idx="2495">
                  <c:v>1.1284784912094492</c:v>
                </c:pt>
                <c:pt idx="2496">
                  <c:v>1.1486060354730381</c:v>
                </c:pt>
                <c:pt idx="2497">
                  <c:v>1.1086335258789821</c:v>
                </c:pt>
                <c:pt idx="2498">
                  <c:v>1.2107142127274826</c:v>
                </c:pt>
                <c:pt idx="2499">
                  <c:v>1.1897208681542002</c:v>
                </c:pt>
                <c:pt idx="2500">
                  <c:v>1.0507644504454285</c:v>
                </c:pt>
                <c:pt idx="2501">
                  <c:v>1.0793894097191739</c:v>
                </c:pt>
                <c:pt idx="2502">
                  <c:v>1.0988160795911985</c:v>
                </c:pt>
                <c:pt idx="2503">
                  <c:v>1.0697794500100244</c:v>
                </c:pt>
                <c:pt idx="2504">
                  <c:v>1.0602379185278681</c:v>
                </c:pt>
                <c:pt idx="2505">
                  <c:v>1.0044053822523904</c:v>
                </c:pt>
                <c:pt idx="2506">
                  <c:v>1.0044053822523904</c:v>
                </c:pt>
                <c:pt idx="2507">
                  <c:v>0.99533270528150175</c:v>
                </c:pt>
                <c:pt idx="2508">
                  <c:v>0.99533270528150175</c:v>
                </c:pt>
                <c:pt idx="2509">
                  <c:v>0.98632557391542008</c:v>
                </c:pt>
                <c:pt idx="2510">
                  <c:v>0.96850653099162876</c:v>
                </c:pt>
                <c:pt idx="2511">
                  <c:v>0.98632557391542008</c:v>
                </c:pt>
                <c:pt idx="2512">
                  <c:v>1.0793894097191739</c:v>
                </c:pt>
                <c:pt idx="2513">
                  <c:v>1.0890681637748745</c:v>
                </c:pt>
                <c:pt idx="2514">
                  <c:v>1.169019155267716</c:v>
                </c:pt>
                <c:pt idx="2515">
                  <c:v>1.1486060354730381</c:v>
                </c:pt>
                <c:pt idx="2516">
                  <c:v>1.0697794500100244</c:v>
                </c:pt>
                <c:pt idx="2517">
                  <c:v>1.0413586822254808</c:v>
                </c:pt>
                <c:pt idx="2518">
                  <c:v>1.1385067541777061</c:v>
                </c:pt>
                <c:pt idx="2519">
                  <c:v>1.1793337481561232</c:v>
                </c:pt>
                <c:pt idx="2520">
                  <c:v>1.2001808957441957</c:v>
                </c:pt>
                <c:pt idx="2521">
                  <c:v>1.1793337481561232</c:v>
                </c:pt>
                <c:pt idx="2522">
                  <c:v>1.2107142127274826</c:v>
                </c:pt>
                <c:pt idx="2523">
                  <c:v>1.1486060354730381</c:v>
                </c:pt>
                <c:pt idx="2524">
                  <c:v>1.2535880569149254</c:v>
                </c:pt>
                <c:pt idx="2525">
                  <c:v>1.2213212022267728</c:v>
                </c:pt>
                <c:pt idx="2526">
                  <c:v>1.2107142127274826</c:v>
                </c:pt>
                <c:pt idx="2527">
                  <c:v>1.1897208681542002</c:v>
                </c:pt>
                <c:pt idx="2528">
                  <c:v>1.2213212022267728</c:v>
                </c:pt>
                <c:pt idx="2529">
                  <c:v>1.331528321833048</c:v>
                </c:pt>
                <c:pt idx="2530">
                  <c:v>1.2644935942105069</c:v>
                </c:pt>
                <c:pt idx="2531">
                  <c:v>1.2976654199929878</c:v>
                </c:pt>
                <c:pt idx="2532">
                  <c:v>1.2213212022267728</c:v>
                </c:pt>
                <c:pt idx="2533">
                  <c:v>1.1897208681542002</c:v>
                </c:pt>
                <c:pt idx="2534">
                  <c:v>1.2865318839833293</c:v>
                </c:pt>
                <c:pt idx="2535">
                  <c:v>1.3201632431306318</c:v>
                </c:pt>
                <c:pt idx="2536">
                  <c:v>1.2976654199929878</c:v>
                </c:pt>
                <c:pt idx="2537">
                  <c:v>1.1486060354730381</c:v>
                </c:pt>
                <c:pt idx="2538">
                  <c:v>1.2001808957441957</c:v>
                </c:pt>
                <c:pt idx="2539">
                  <c:v>1.2107142127274826</c:v>
                </c:pt>
                <c:pt idx="2540">
                  <c:v>1.1587767103235969</c:v>
                </c:pt>
                <c:pt idx="2541">
                  <c:v>1.1793337481561232</c:v>
                </c:pt>
                <c:pt idx="2542">
                  <c:v>1.1284784912094492</c:v>
                </c:pt>
                <c:pt idx="2543">
                  <c:v>1.0890681637748745</c:v>
                </c:pt>
                <c:pt idx="2544">
                  <c:v>1.2107142127274826</c:v>
                </c:pt>
                <c:pt idx="2545">
                  <c:v>1.1284784912094492</c:v>
                </c:pt>
                <c:pt idx="2546">
                  <c:v>1.0507644504454285</c:v>
                </c:pt>
                <c:pt idx="2547">
                  <c:v>0.9336394764499174</c:v>
                </c:pt>
                <c:pt idx="2548">
                  <c:v>0.95969391410901794</c:v>
                </c:pt>
                <c:pt idx="2549">
                  <c:v>0.92508130745352646</c:v>
                </c:pt>
                <c:pt idx="2550">
                  <c:v>0.8997818911569716</c:v>
                </c:pt>
                <c:pt idx="2551">
                  <c:v>0.92508130745352646</c:v>
                </c:pt>
                <c:pt idx="2552">
                  <c:v>0.90815285863500861</c:v>
                </c:pt>
                <c:pt idx="2553">
                  <c:v>0.88322476031688124</c:v>
                </c:pt>
                <c:pt idx="2554">
                  <c:v>0.89147263861729398</c:v>
                </c:pt>
                <c:pt idx="2555">
                  <c:v>0.90815285863500861</c:v>
                </c:pt>
                <c:pt idx="2556">
                  <c:v>1.0507644504454285</c:v>
                </c:pt>
                <c:pt idx="2557">
                  <c:v>0.98632557391542008</c:v>
                </c:pt>
                <c:pt idx="2558">
                  <c:v>0.97738363358460045</c:v>
                </c:pt>
                <c:pt idx="2559">
                  <c:v>1.0227487976609582</c:v>
                </c:pt>
                <c:pt idx="2560">
                  <c:v>1.0135439606720273</c:v>
                </c:pt>
                <c:pt idx="2561">
                  <c:v>1.1486060354730381</c:v>
                </c:pt>
                <c:pt idx="2562">
                  <c:v>1.0697794500100244</c:v>
                </c:pt>
                <c:pt idx="2563">
                  <c:v>1.1086335258789821</c:v>
                </c:pt>
                <c:pt idx="2564">
                  <c:v>1.1486060354730381</c:v>
                </c:pt>
                <c:pt idx="2565">
                  <c:v>1.0697794500100244</c:v>
                </c:pt>
                <c:pt idx="2566">
                  <c:v>1.1086335258789821</c:v>
                </c:pt>
                <c:pt idx="2567">
                  <c:v>1.1385067541777061</c:v>
                </c:pt>
                <c:pt idx="2568">
                  <c:v>1.2427577378843582</c:v>
                </c:pt>
                <c:pt idx="2569">
                  <c:v>1.1793337481561232</c:v>
                </c:pt>
                <c:pt idx="2570">
                  <c:v>1.0988160795911985</c:v>
                </c:pt>
                <c:pt idx="2571">
                  <c:v>1.2001808957441957</c:v>
                </c:pt>
                <c:pt idx="2572">
                  <c:v>1.1486060354730381</c:v>
                </c:pt>
                <c:pt idx="2573">
                  <c:v>1.1897208681542002</c:v>
                </c:pt>
                <c:pt idx="2574">
                  <c:v>1.2320022486883628</c:v>
                </c:pt>
                <c:pt idx="2575">
                  <c:v>1.2213212022267728</c:v>
                </c:pt>
                <c:pt idx="2576">
                  <c:v>1.1486060354730381</c:v>
                </c:pt>
                <c:pt idx="2577">
                  <c:v>1.1897208681542002</c:v>
                </c:pt>
                <c:pt idx="2578">
                  <c:v>1.2427577378843582</c:v>
                </c:pt>
                <c:pt idx="2579">
                  <c:v>1.2320022486883628</c:v>
                </c:pt>
                <c:pt idx="2580">
                  <c:v>1.2644935942105069</c:v>
                </c:pt>
                <c:pt idx="2581">
                  <c:v>1.2535880569149254</c:v>
                </c:pt>
                <c:pt idx="2582">
                  <c:v>1.1793337481561232</c:v>
                </c:pt>
                <c:pt idx="2583">
                  <c:v>1.0413586822254808</c:v>
                </c:pt>
                <c:pt idx="2584">
                  <c:v>1.0320202516186086</c:v>
                </c:pt>
                <c:pt idx="2585">
                  <c:v>1.0697794500100244</c:v>
                </c:pt>
                <c:pt idx="2586">
                  <c:v>1.0044053822523904</c:v>
                </c:pt>
                <c:pt idx="2587">
                  <c:v>1.118520872648046</c:v>
                </c:pt>
                <c:pt idx="2588">
                  <c:v>1.118520872648046</c:v>
                </c:pt>
                <c:pt idx="2589">
                  <c:v>1.0988160795911985</c:v>
                </c:pt>
                <c:pt idx="2590">
                  <c:v>0.96850653099162876</c:v>
                </c:pt>
                <c:pt idx="2591">
                  <c:v>0.99533270528150175</c:v>
                </c:pt>
                <c:pt idx="2592">
                  <c:v>0.91658588300024557</c:v>
                </c:pt>
                <c:pt idx="2593">
                  <c:v>0.92508130745352646</c:v>
                </c:pt>
                <c:pt idx="2594">
                  <c:v>0.89147263861729398</c:v>
                </c:pt>
                <c:pt idx="2595">
                  <c:v>0.850840219142044</c:v>
                </c:pt>
                <c:pt idx="2596">
                  <c:v>0.83500742729444133</c:v>
                </c:pt>
                <c:pt idx="2597">
                  <c:v>0.82717973360325225</c:v>
                </c:pt>
                <c:pt idx="2598">
                  <c:v>0.89147263861729398</c:v>
                </c:pt>
                <c:pt idx="2599">
                  <c:v>0.92508130745352646</c:v>
                </c:pt>
                <c:pt idx="2600">
                  <c:v>0.95969391410901794</c:v>
                </c:pt>
                <c:pt idx="2601">
                  <c:v>0.88322476031688124</c:v>
                </c:pt>
                <c:pt idx="2602">
                  <c:v>0.85884598255961686</c:v>
                </c:pt>
                <c:pt idx="2603">
                  <c:v>0.81941073328090719</c:v>
                </c:pt>
                <c:pt idx="2604">
                  <c:v>0.87503791680416165</c:v>
                </c:pt>
                <c:pt idx="2605">
                  <c:v>0.97738363358460045</c:v>
                </c:pt>
                <c:pt idx="2606">
                  <c:v>0.9336394764499174</c:v>
                </c:pt>
                <c:pt idx="2607">
                  <c:v>0.8997818911569716</c:v>
                </c:pt>
                <c:pt idx="2608">
                  <c:v>0.850840219142044</c:v>
                </c:pt>
                <c:pt idx="2609">
                  <c:v>0.83500742729444133</c:v>
                </c:pt>
                <c:pt idx="2610">
                  <c:v>0.95969391410901794</c:v>
                </c:pt>
                <c:pt idx="2611">
                  <c:v>0.99533270528150175</c:v>
                </c:pt>
                <c:pt idx="2612">
                  <c:v>0.98632557391542008</c:v>
                </c:pt>
                <c:pt idx="2613">
                  <c:v>1.0227487976609582</c:v>
                </c:pt>
                <c:pt idx="2614">
                  <c:v>0.95969391410901794</c:v>
                </c:pt>
                <c:pt idx="2615">
                  <c:v>1.0988160795911985</c:v>
                </c:pt>
                <c:pt idx="2616">
                  <c:v>1.0413586822254808</c:v>
                </c:pt>
                <c:pt idx="2617">
                  <c:v>1.1284784912094492</c:v>
                </c:pt>
                <c:pt idx="2618">
                  <c:v>1.0602379185278681</c:v>
                </c:pt>
                <c:pt idx="2619">
                  <c:v>1.0602379185278681</c:v>
                </c:pt>
                <c:pt idx="2620">
                  <c:v>1.1486060354730381</c:v>
                </c:pt>
                <c:pt idx="2621">
                  <c:v>1.0988160795911985</c:v>
                </c:pt>
                <c:pt idx="2622">
                  <c:v>1.0890681637748745</c:v>
                </c:pt>
                <c:pt idx="2623">
                  <c:v>1.1284784912094492</c:v>
                </c:pt>
                <c:pt idx="2624">
                  <c:v>1.118520872648046</c:v>
                </c:pt>
                <c:pt idx="2625">
                  <c:v>1.1086335258789821</c:v>
                </c:pt>
                <c:pt idx="2626">
                  <c:v>1.1587767103235969</c:v>
                </c:pt>
                <c:pt idx="2627">
                  <c:v>1.0890681637748745</c:v>
                </c:pt>
                <c:pt idx="2628">
                  <c:v>1.1793337481561232</c:v>
                </c:pt>
                <c:pt idx="2629">
                  <c:v>1.331528321833048</c:v>
                </c:pt>
                <c:pt idx="2630">
                  <c:v>1.2427577378843582</c:v>
                </c:pt>
                <c:pt idx="2631">
                  <c:v>1.2976654199929878</c:v>
                </c:pt>
                <c:pt idx="2632">
                  <c:v>1.2754747395340698</c:v>
                </c:pt>
                <c:pt idx="2633">
                  <c:v>1.1587767103235969</c:v>
                </c:pt>
                <c:pt idx="2634">
                  <c:v>1.331528321833048</c:v>
                </c:pt>
                <c:pt idx="2635">
                  <c:v>1.2427577378843582</c:v>
                </c:pt>
                <c:pt idx="2636">
                  <c:v>1.331528321833048</c:v>
                </c:pt>
                <c:pt idx="2637">
                  <c:v>1.2001808957441957</c:v>
                </c:pt>
                <c:pt idx="2638">
                  <c:v>1.1793337481561232</c:v>
                </c:pt>
                <c:pt idx="2639">
                  <c:v>1.1897208681542002</c:v>
                </c:pt>
                <c:pt idx="2640">
                  <c:v>1.1587767103235969</c:v>
                </c:pt>
                <c:pt idx="2641">
                  <c:v>1.0793894097191739</c:v>
                </c:pt>
                <c:pt idx="2642">
                  <c:v>1.0988160795911985</c:v>
                </c:pt>
                <c:pt idx="2643">
                  <c:v>1.0697794500100244</c:v>
                </c:pt>
                <c:pt idx="2644">
                  <c:v>1.0507644504454285</c:v>
                </c:pt>
                <c:pt idx="2645">
                  <c:v>1.0793894097191739</c:v>
                </c:pt>
                <c:pt idx="2646">
                  <c:v>1.0135439606720273</c:v>
                </c:pt>
                <c:pt idx="2647">
                  <c:v>1.0320202516186086</c:v>
                </c:pt>
                <c:pt idx="2648">
                  <c:v>1.0135439606720273</c:v>
                </c:pt>
                <c:pt idx="2649">
                  <c:v>0.96850653099162876</c:v>
                </c:pt>
                <c:pt idx="2650">
                  <c:v>1.0320202516186086</c:v>
                </c:pt>
                <c:pt idx="2651">
                  <c:v>1.0988160795911985</c:v>
                </c:pt>
                <c:pt idx="2652">
                  <c:v>0.86691176987282836</c:v>
                </c:pt>
                <c:pt idx="2653">
                  <c:v>0.91658588300024557</c:v>
                </c:pt>
                <c:pt idx="2654">
                  <c:v>1.0602379185278681</c:v>
                </c:pt>
                <c:pt idx="2655">
                  <c:v>1.1086335258789821</c:v>
                </c:pt>
                <c:pt idx="2656">
                  <c:v>1.1385067541777061</c:v>
                </c:pt>
                <c:pt idx="2657">
                  <c:v>1.0602379185278681</c:v>
                </c:pt>
                <c:pt idx="2658">
                  <c:v>1.1086335258789821</c:v>
                </c:pt>
                <c:pt idx="2659">
                  <c:v>1.1486060354730381</c:v>
                </c:pt>
                <c:pt idx="2660">
                  <c:v>1.169019155267716</c:v>
                </c:pt>
                <c:pt idx="2661">
                  <c:v>1.2001808957441957</c:v>
                </c:pt>
                <c:pt idx="2662">
                  <c:v>1.2427577378843582</c:v>
                </c:pt>
                <c:pt idx="2663">
                  <c:v>1.169019155267716</c:v>
                </c:pt>
                <c:pt idx="2664">
                  <c:v>1.169019155267716</c:v>
                </c:pt>
                <c:pt idx="2665">
                  <c:v>1.2001808957441957</c:v>
                </c:pt>
                <c:pt idx="2666">
                  <c:v>1.1385067541777061</c:v>
                </c:pt>
                <c:pt idx="2667">
                  <c:v>1.331528321833048</c:v>
                </c:pt>
                <c:pt idx="2668">
                  <c:v>1.308875741336964</c:v>
                </c:pt>
                <c:pt idx="2669">
                  <c:v>1.1793337481561232</c:v>
                </c:pt>
                <c:pt idx="2670">
                  <c:v>1.2865318839833293</c:v>
                </c:pt>
                <c:pt idx="2671">
                  <c:v>1.3429713752491903</c:v>
                </c:pt>
                <c:pt idx="2672">
                  <c:v>1.2535880569149254</c:v>
                </c:pt>
                <c:pt idx="2673">
                  <c:v>1.1793337481561232</c:v>
                </c:pt>
                <c:pt idx="2674">
                  <c:v>1.2976654199929878</c:v>
                </c:pt>
                <c:pt idx="2675">
                  <c:v>1.169019155267716</c:v>
                </c:pt>
                <c:pt idx="2676">
                  <c:v>1.2865318839833293</c:v>
                </c:pt>
                <c:pt idx="2677">
                  <c:v>1.2644935942105069</c:v>
                </c:pt>
                <c:pt idx="2678">
                  <c:v>1.2644935942105069</c:v>
                </c:pt>
                <c:pt idx="2679">
                  <c:v>1.2976654199929878</c:v>
                </c:pt>
                <c:pt idx="2680">
                  <c:v>1.2213212022267728</c:v>
                </c:pt>
                <c:pt idx="2681">
                  <c:v>1.1587767103235969</c:v>
                </c:pt>
                <c:pt idx="2682">
                  <c:v>1.2976654199929878</c:v>
                </c:pt>
                <c:pt idx="2683">
                  <c:v>1.1284784912094492</c:v>
                </c:pt>
                <c:pt idx="2684">
                  <c:v>1.1897208681542002</c:v>
                </c:pt>
                <c:pt idx="2685">
                  <c:v>1.2107142127274826</c:v>
                </c:pt>
                <c:pt idx="2686">
                  <c:v>0.96850653099162876</c:v>
                </c:pt>
                <c:pt idx="2687">
                  <c:v>1.0988160795911985</c:v>
                </c:pt>
                <c:pt idx="2688">
                  <c:v>1.0135439606720273</c:v>
                </c:pt>
                <c:pt idx="2689">
                  <c:v>1.1793337481561232</c:v>
                </c:pt>
                <c:pt idx="2690">
                  <c:v>1.0413586822254808</c:v>
                </c:pt>
                <c:pt idx="2691">
                  <c:v>1.0135439606720273</c:v>
                </c:pt>
                <c:pt idx="2692">
                  <c:v>1.0602379185278681</c:v>
                </c:pt>
                <c:pt idx="2693">
                  <c:v>0.98632557391542008</c:v>
                </c:pt>
                <c:pt idx="2694">
                  <c:v>1.0793894097191739</c:v>
                </c:pt>
                <c:pt idx="2695">
                  <c:v>0.97738363358460045</c:v>
                </c:pt>
                <c:pt idx="2696">
                  <c:v>0.90815285863500861</c:v>
                </c:pt>
                <c:pt idx="2697">
                  <c:v>0.9422607357009638</c:v>
                </c:pt>
                <c:pt idx="2698">
                  <c:v>0.88322476031688124</c:v>
                </c:pt>
                <c:pt idx="2699">
                  <c:v>0.96850653099162876</c:v>
                </c:pt>
                <c:pt idx="2700">
                  <c:v>1.0227487976609582</c:v>
                </c:pt>
                <c:pt idx="2701">
                  <c:v>0.96850653099162876</c:v>
                </c:pt>
                <c:pt idx="2702">
                  <c:v>1.0697794500100244</c:v>
                </c:pt>
                <c:pt idx="2703">
                  <c:v>0.99533270528150175</c:v>
                </c:pt>
                <c:pt idx="2704">
                  <c:v>0.97738363358460045</c:v>
                </c:pt>
                <c:pt idx="2705">
                  <c:v>1.0697794500100244</c:v>
                </c:pt>
                <c:pt idx="2706">
                  <c:v>1.1086335258789821</c:v>
                </c:pt>
                <c:pt idx="2707">
                  <c:v>1.1587767103235969</c:v>
                </c:pt>
                <c:pt idx="2708">
                  <c:v>1.0988160795911985</c:v>
                </c:pt>
                <c:pt idx="2709">
                  <c:v>1.1385067541777061</c:v>
                </c:pt>
                <c:pt idx="2710">
                  <c:v>1.0697794500100244</c:v>
                </c:pt>
                <c:pt idx="2711">
                  <c:v>1.0135439606720273</c:v>
                </c:pt>
                <c:pt idx="2712">
                  <c:v>1.1086335258789821</c:v>
                </c:pt>
                <c:pt idx="2713">
                  <c:v>1.0890681637748745</c:v>
                </c:pt>
                <c:pt idx="2714">
                  <c:v>1.0890681637748745</c:v>
                </c:pt>
                <c:pt idx="2715">
                  <c:v>1.2001808957441957</c:v>
                </c:pt>
                <c:pt idx="2716">
                  <c:v>1.2001808957441957</c:v>
                </c:pt>
                <c:pt idx="2717">
                  <c:v>1.1284784912094492</c:v>
                </c:pt>
                <c:pt idx="2718">
                  <c:v>1.1793337481561232</c:v>
                </c:pt>
                <c:pt idx="2719">
                  <c:v>1.2320022486883628</c:v>
                </c:pt>
                <c:pt idx="2720">
                  <c:v>1.1086335258789821</c:v>
                </c:pt>
                <c:pt idx="2721">
                  <c:v>1.2107142127274826</c:v>
                </c:pt>
                <c:pt idx="2722">
                  <c:v>1.2001808957441957</c:v>
                </c:pt>
                <c:pt idx="2723">
                  <c:v>1.2107142127274826</c:v>
                </c:pt>
                <c:pt idx="2724">
                  <c:v>1.1897208681542002</c:v>
                </c:pt>
                <c:pt idx="2725">
                  <c:v>1.1897208681542002</c:v>
                </c:pt>
                <c:pt idx="2726">
                  <c:v>1.2320022486883628</c:v>
                </c:pt>
                <c:pt idx="2727">
                  <c:v>1.2644935942105069</c:v>
                </c:pt>
                <c:pt idx="2728">
                  <c:v>1.0988160795911985</c:v>
                </c:pt>
                <c:pt idx="2729">
                  <c:v>1.0890681637748745</c:v>
                </c:pt>
                <c:pt idx="2730">
                  <c:v>1.1486060354730381</c:v>
                </c:pt>
                <c:pt idx="2731">
                  <c:v>1.1086335258789821</c:v>
                </c:pt>
                <c:pt idx="2732">
                  <c:v>1.169019155267716</c:v>
                </c:pt>
                <c:pt idx="2733">
                  <c:v>1.0602379185278681</c:v>
                </c:pt>
                <c:pt idx="2734">
                  <c:v>0.98632557391542008</c:v>
                </c:pt>
                <c:pt idx="2735">
                  <c:v>0.97738363358460045</c:v>
                </c:pt>
                <c:pt idx="2736">
                  <c:v>0.95094543217692884</c:v>
                </c:pt>
                <c:pt idx="2737">
                  <c:v>0.97738363358460045</c:v>
                </c:pt>
                <c:pt idx="2738">
                  <c:v>0.9422607357009638</c:v>
                </c:pt>
                <c:pt idx="2739">
                  <c:v>0.850840219142044</c:v>
                </c:pt>
                <c:pt idx="2740">
                  <c:v>0.9336394764499174</c:v>
                </c:pt>
                <c:pt idx="2741">
                  <c:v>0.86691176987282836</c:v>
                </c:pt>
                <c:pt idx="2742">
                  <c:v>0.84289414513619065</c:v>
                </c:pt>
                <c:pt idx="2743">
                  <c:v>0.83500742729444133</c:v>
                </c:pt>
                <c:pt idx="2744">
                  <c:v>0.81941073328090719</c:v>
                </c:pt>
                <c:pt idx="2745">
                  <c:v>0.81170009677528143</c:v>
                </c:pt>
                <c:pt idx="2746">
                  <c:v>0.78143464078740943</c:v>
                </c:pt>
                <c:pt idx="2747">
                  <c:v>0.75207695986500944</c:v>
                </c:pt>
                <c:pt idx="2748">
                  <c:v>0.79645260314015509</c:v>
                </c:pt>
                <c:pt idx="2749">
                  <c:v>0.75933240290285031</c:v>
                </c:pt>
                <c:pt idx="2750">
                  <c:v>0.80404749576158963</c:v>
                </c:pt>
                <c:pt idx="2751">
                  <c:v>0.83500742729444133</c:v>
                </c:pt>
                <c:pt idx="2752">
                  <c:v>0.86691176987282836</c:v>
                </c:pt>
                <c:pt idx="2753">
                  <c:v>0.850840219142044</c:v>
                </c:pt>
                <c:pt idx="2754">
                  <c:v>0.89147263861729398</c:v>
                </c:pt>
                <c:pt idx="2755">
                  <c:v>1.0135439606720273</c:v>
                </c:pt>
                <c:pt idx="2756">
                  <c:v>1.0135439606720273</c:v>
                </c:pt>
                <c:pt idx="2757">
                  <c:v>0.99533270528150175</c:v>
                </c:pt>
                <c:pt idx="2758">
                  <c:v>1.0413586822254808</c:v>
                </c:pt>
                <c:pt idx="2759">
                  <c:v>0.92508130745352646</c:v>
                </c:pt>
                <c:pt idx="2760">
                  <c:v>1.0227487976609582</c:v>
                </c:pt>
                <c:pt idx="2761">
                  <c:v>1.1587767103235969</c:v>
                </c:pt>
                <c:pt idx="2762">
                  <c:v>1.0890681637748745</c:v>
                </c:pt>
                <c:pt idx="2763">
                  <c:v>1.0890681637748745</c:v>
                </c:pt>
                <c:pt idx="2764">
                  <c:v>1.0890681637748745</c:v>
                </c:pt>
                <c:pt idx="2765">
                  <c:v>1.1385067541777061</c:v>
                </c:pt>
                <c:pt idx="2766">
                  <c:v>1.118520872648046</c:v>
                </c:pt>
                <c:pt idx="2767">
                  <c:v>1.1086335258789821</c:v>
                </c:pt>
                <c:pt idx="2768">
                  <c:v>1.0507644504454285</c:v>
                </c:pt>
                <c:pt idx="2769">
                  <c:v>1.1086335258789821</c:v>
                </c:pt>
                <c:pt idx="2770">
                  <c:v>1.1486060354730381</c:v>
                </c:pt>
                <c:pt idx="2771">
                  <c:v>1.0890681637748745</c:v>
                </c:pt>
                <c:pt idx="2772">
                  <c:v>1.0988160795911985</c:v>
                </c:pt>
                <c:pt idx="2773">
                  <c:v>1.0793894097191739</c:v>
                </c:pt>
                <c:pt idx="2774">
                  <c:v>1.0507644504454285</c:v>
                </c:pt>
                <c:pt idx="2775">
                  <c:v>1.0507644504454285</c:v>
                </c:pt>
                <c:pt idx="2776">
                  <c:v>1.0793894097191739</c:v>
                </c:pt>
                <c:pt idx="2777">
                  <c:v>1.1284784912094492</c:v>
                </c:pt>
                <c:pt idx="2778">
                  <c:v>1.1086335258789821</c:v>
                </c:pt>
                <c:pt idx="2779">
                  <c:v>1.118520872648046</c:v>
                </c:pt>
                <c:pt idx="2780">
                  <c:v>1.1385067541777061</c:v>
                </c:pt>
                <c:pt idx="2781">
                  <c:v>1.1486060354730381</c:v>
                </c:pt>
                <c:pt idx="2782">
                  <c:v>1.0507644504454285</c:v>
                </c:pt>
                <c:pt idx="2783">
                  <c:v>1.0793894097191739</c:v>
                </c:pt>
                <c:pt idx="2784">
                  <c:v>1.169019155267716</c:v>
                </c:pt>
                <c:pt idx="2785">
                  <c:v>1.0890681637748745</c:v>
                </c:pt>
                <c:pt idx="2786">
                  <c:v>1.0507644504454285</c:v>
                </c:pt>
                <c:pt idx="2787">
                  <c:v>1.0793894097191739</c:v>
                </c:pt>
                <c:pt idx="2788">
                  <c:v>1.1284784912094492</c:v>
                </c:pt>
                <c:pt idx="2789">
                  <c:v>1.0602379185278681</c:v>
                </c:pt>
                <c:pt idx="2790">
                  <c:v>1.0320202516186086</c:v>
                </c:pt>
                <c:pt idx="2791">
                  <c:v>1.0044053822523904</c:v>
                </c:pt>
                <c:pt idx="2792">
                  <c:v>1.0793894097191739</c:v>
                </c:pt>
                <c:pt idx="2793">
                  <c:v>1.0135439606720273</c:v>
                </c:pt>
                <c:pt idx="2794">
                  <c:v>1.0227487976609582</c:v>
                </c:pt>
                <c:pt idx="2795">
                  <c:v>0.96850653099162876</c:v>
                </c:pt>
                <c:pt idx="2796">
                  <c:v>1.0227487976609582</c:v>
                </c:pt>
                <c:pt idx="2797">
                  <c:v>1.0697794500100244</c:v>
                </c:pt>
                <c:pt idx="2798">
                  <c:v>1.0602379185278681</c:v>
                </c:pt>
                <c:pt idx="2799">
                  <c:v>1.0988160795911985</c:v>
                </c:pt>
                <c:pt idx="2800">
                  <c:v>1.1284784912094492</c:v>
                </c:pt>
                <c:pt idx="2801">
                  <c:v>1.118520872648046</c:v>
                </c:pt>
                <c:pt idx="2802">
                  <c:v>1.0890681637748745</c:v>
                </c:pt>
                <c:pt idx="2803">
                  <c:v>1.1897208681542002</c:v>
                </c:pt>
                <c:pt idx="2804">
                  <c:v>1.1086335258789821</c:v>
                </c:pt>
                <c:pt idx="2805">
                  <c:v>1.2107142127274826</c:v>
                </c:pt>
                <c:pt idx="2806">
                  <c:v>1.1793337481561232</c:v>
                </c:pt>
                <c:pt idx="2807">
                  <c:v>1.169019155267716</c:v>
                </c:pt>
                <c:pt idx="2808">
                  <c:v>1.2107142127274826</c:v>
                </c:pt>
                <c:pt idx="2809">
                  <c:v>1.2535880569149254</c:v>
                </c:pt>
                <c:pt idx="2810">
                  <c:v>1.2320022486883628</c:v>
                </c:pt>
                <c:pt idx="2811">
                  <c:v>1.2001808957441957</c:v>
                </c:pt>
                <c:pt idx="2812">
                  <c:v>1.308875741336964</c:v>
                </c:pt>
                <c:pt idx="2813">
                  <c:v>1.2320022486883628</c:v>
                </c:pt>
                <c:pt idx="2814">
                  <c:v>1.2644935942105069</c:v>
                </c:pt>
                <c:pt idx="2815">
                  <c:v>1.2976654199929878</c:v>
                </c:pt>
                <c:pt idx="2816">
                  <c:v>1.169019155267716</c:v>
                </c:pt>
                <c:pt idx="2817">
                  <c:v>1.331528321833048</c:v>
                </c:pt>
                <c:pt idx="2818">
                  <c:v>1.3201632431306318</c:v>
                </c:pt>
                <c:pt idx="2819">
                  <c:v>1.2320022486883628</c:v>
                </c:pt>
                <c:pt idx="2820">
                  <c:v>1.3429713752491903</c:v>
                </c:pt>
                <c:pt idx="2821">
                  <c:v>1.2535880569149254</c:v>
                </c:pt>
                <c:pt idx="2822">
                  <c:v>1.2754747395340698</c:v>
                </c:pt>
                <c:pt idx="2823">
                  <c:v>1.2644935942105069</c:v>
                </c:pt>
                <c:pt idx="2824">
                  <c:v>1.1284784912094492</c:v>
                </c:pt>
                <c:pt idx="2825">
                  <c:v>1.2427577378843582</c:v>
                </c:pt>
                <c:pt idx="2826">
                  <c:v>1.1284784912094492</c:v>
                </c:pt>
                <c:pt idx="2827">
                  <c:v>1.1793337481561232</c:v>
                </c:pt>
                <c:pt idx="2828">
                  <c:v>1.1284784912094492</c:v>
                </c:pt>
                <c:pt idx="2829">
                  <c:v>1.1486060354730381</c:v>
                </c:pt>
                <c:pt idx="2830">
                  <c:v>1.1086335258789821</c:v>
                </c:pt>
                <c:pt idx="2831">
                  <c:v>1.1284784912094492</c:v>
                </c:pt>
                <c:pt idx="2832">
                  <c:v>1.2107142127274826</c:v>
                </c:pt>
                <c:pt idx="2833">
                  <c:v>1.2001808957441957</c:v>
                </c:pt>
                <c:pt idx="2834">
                  <c:v>1.0413586822254808</c:v>
                </c:pt>
                <c:pt idx="2835">
                  <c:v>1.1385067541777061</c:v>
                </c:pt>
                <c:pt idx="2836">
                  <c:v>1.0135439606720273</c:v>
                </c:pt>
                <c:pt idx="2837">
                  <c:v>1.0890681637748745</c:v>
                </c:pt>
                <c:pt idx="2838">
                  <c:v>1.0413586822254808</c:v>
                </c:pt>
                <c:pt idx="2839">
                  <c:v>1.1086335258789821</c:v>
                </c:pt>
                <c:pt idx="2840">
                  <c:v>1.0697794500100244</c:v>
                </c:pt>
                <c:pt idx="2841">
                  <c:v>0.95094543217692884</c:v>
                </c:pt>
                <c:pt idx="2842">
                  <c:v>1.0044053822523904</c:v>
                </c:pt>
                <c:pt idx="2843">
                  <c:v>1.169019155267716</c:v>
                </c:pt>
                <c:pt idx="2844">
                  <c:v>1.1086335258789821</c:v>
                </c:pt>
                <c:pt idx="2845">
                  <c:v>1.0602379185278681</c:v>
                </c:pt>
                <c:pt idx="2846">
                  <c:v>1.0413586822254808</c:v>
                </c:pt>
                <c:pt idx="2847">
                  <c:v>1.0320202516186086</c:v>
                </c:pt>
                <c:pt idx="2848">
                  <c:v>1.0697794500100244</c:v>
                </c:pt>
                <c:pt idx="2849">
                  <c:v>1.0507644504454285</c:v>
                </c:pt>
                <c:pt idx="2850">
                  <c:v>1.0793894097191739</c:v>
                </c:pt>
                <c:pt idx="2851">
                  <c:v>1.1793337481561232</c:v>
                </c:pt>
                <c:pt idx="2852">
                  <c:v>1.0988160795911985</c:v>
                </c:pt>
                <c:pt idx="2853">
                  <c:v>1.1486060354730381</c:v>
                </c:pt>
                <c:pt idx="2854">
                  <c:v>1.1284784912094492</c:v>
                </c:pt>
                <c:pt idx="2855">
                  <c:v>1.118520872648046</c:v>
                </c:pt>
                <c:pt idx="2856">
                  <c:v>1.1587767103235969</c:v>
                </c:pt>
                <c:pt idx="2857">
                  <c:v>1.1587767103235969</c:v>
                </c:pt>
                <c:pt idx="2858">
                  <c:v>1.1284784912094492</c:v>
                </c:pt>
                <c:pt idx="2859">
                  <c:v>1.118520872648046</c:v>
                </c:pt>
                <c:pt idx="2860">
                  <c:v>1.169019155267716</c:v>
                </c:pt>
                <c:pt idx="2861">
                  <c:v>1.1486060354730381</c:v>
                </c:pt>
                <c:pt idx="2862">
                  <c:v>1.1284784912094492</c:v>
                </c:pt>
                <c:pt idx="2863">
                  <c:v>1.169019155267716</c:v>
                </c:pt>
                <c:pt idx="2864">
                  <c:v>1.1587767103235969</c:v>
                </c:pt>
                <c:pt idx="2865">
                  <c:v>1.2644935942105069</c:v>
                </c:pt>
                <c:pt idx="2866">
                  <c:v>1.2001808957441957</c:v>
                </c:pt>
                <c:pt idx="2867">
                  <c:v>1.1587767103235969</c:v>
                </c:pt>
                <c:pt idx="2868">
                  <c:v>1.1587767103235969</c:v>
                </c:pt>
                <c:pt idx="2869">
                  <c:v>1.1486060354730381</c:v>
                </c:pt>
                <c:pt idx="2870">
                  <c:v>1.1793337481561232</c:v>
                </c:pt>
                <c:pt idx="2871">
                  <c:v>1.2107142127274826</c:v>
                </c:pt>
                <c:pt idx="2872">
                  <c:v>1.1385067541777061</c:v>
                </c:pt>
                <c:pt idx="2873">
                  <c:v>1.0793894097191739</c:v>
                </c:pt>
                <c:pt idx="2874">
                  <c:v>1.2535880569149254</c:v>
                </c:pt>
                <c:pt idx="2875">
                  <c:v>1.1284784912094492</c:v>
                </c:pt>
                <c:pt idx="2876">
                  <c:v>1.0988160795911985</c:v>
                </c:pt>
                <c:pt idx="2877">
                  <c:v>1.0697794500100244</c:v>
                </c:pt>
                <c:pt idx="2878">
                  <c:v>1.1793337481561232</c:v>
                </c:pt>
                <c:pt idx="2879">
                  <c:v>1.2107142127274826</c:v>
                </c:pt>
                <c:pt idx="2880">
                  <c:v>1.0135439606720273</c:v>
                </c:pt>
                <c:pt idx="2881">
                  <c:v>1.0320202516186086</c:v>
                </c:pt>
                <c:pt idx="2882">
                  <c:v>1.0602379185278681</c:v>
                </c:pt>
                <c:pt idx="2883">
                  <c:v>1.0890681637748745</c:v>
                </c:pt>
                <c:pt idx="2884">
                  <c:v>1.0227487976609582</c:v>
                </c:pt>
                <c:pt idx="2885">
                  <c:v>0.98632557391542008</c:v>
                </c:pt>
                <c:pt idx="2886">
                  <c:v>1.0227487976609582</c:v>
                </c:pt>
                <c:pt idx="2887">
                  <c:v>1.0044053822523904</c:v>
                </c:pt>
                <c:pt idx="2888">
                  <c:v>1.0227487976609582</c:v>
                </c:pt>
                <c:pt idx="2889">
                  <c:v>0.98632557391542008</c:v>
                </c:pt>
                <c:pt idx="2890">
                  <c:v>0.90815285863500861</c:v>
                </c:pt>
                <c:pt idx="2891">
                  <c:v>0.95969391410901794</c:v>
                </c:pt>
                <c:pt idx="2892">
                  <c:v>0.95969391410901794</c:v>
                </c:pt>
                <c:pt idx="2893">
                  <c:v>0.91658588300024557</c:v>
                </c:pt>
                <c:pt idx="2894">
                  <c:v>0.87503791680416165</c:v>
                </c:pt>
                <c:pt idx="2895">
                  <c:v>1.0044053822523904</c:v>
                </c:pt>
                <c:pt idx="2896">
                  <c:v>1.0413586822254808</c:v>
                </c:pt>
                <c:pt idx="2897">
                  <c:v>0.97738363358460045</c:v>
                </c:pt>
                <c:pt idx="2898">
                  <c:v>1.0697794500100244</c:v>
                </c:pt>
                <c:pt idx="2899">
                  <c:v>1.0227487976609582</c:v>
                </c:pt>
                <c:pt idx="2900">
                  <c:v>1.0044053822523904</c:v>
                </c:pt>
                <c:pt idx="2901">
                  <c:v>1.0890681637748745</c:v>
                </c:pt>
                <c:pt idx="2902">
                  <c:v>1.0697794500100244</c:v>
                </c:pt>
                <c:pt idx="2903">
                  <c:v>1.0227487976609582</c:v>
                </c:pt>
                <c:pt idx="2904">
                  <c:v>1.1284784912094492</c:v>
                </c:pt>
                <c:pt idx="2905">
                  <c:v>1.1086335258789821</c:v>
                </c:pt>
                <c:pt idx="2906">
                  <c:v>1.1086335258789821</c:v>
                </c:pt>
                <c:pt idx="2907">
                  <c:v>1.0413586822254808</c:v>
                </c:pt>
                <c:pt idx="2908">
                  <c:v>1.0890681637748745</c:v>
                </c:pt>
                <c:pt idx="2909">
                  <c:v>1.0793894097191739</c:v>
                </c:pt>
                <c:pt idx="2910">
                  <c:v>1.0697794500100244</c:v>
                </c:pt>
                <c:pt idx="2911">
                  <c:v>1.118520872648046</c:v>
                </c:pt>
                <c:pt idx="2912">
                  <c:v>1.169019155267716</c:v>
                </c:pt>
                <c:pt idx="2913">
                  <c:v>1.0988160795911985</c:v>
                </c:pt>
                <c:pt idx="2914">
                  <c:v>1.0890681637748745</c:v>
                </c:pt>
                <c:pt idx="2915">
                  <c:v>1.1486060354730381</c:v>
                </c:pt>
                <c:pt idx="2916">
                  <c:v>1.1793337481561232</c:v>
                </c:pt>
                <c:pt idx="2917">
                  <c:v>1.118520872648046</c:v>
                </c:pt>
                <c:pt idx="2918">
                  <c:v>1.1587767103235969</c:v>
                </c:pt>
                <c:pt idx="2919">
                  <c:v>1.2001808957441957</c:v>
                </c:pt>
                <c:pt idx="2920">
                  <c:v>1.1086335258789821</c:v>
                </c:pt>
                <c:pt idx="2921">
                  <c:v>1.1086335258789821</c:v>
                </c:pt>
                <c:pt idx="2922">
                  <c:v>1.0988160795911985</c:v>
                </c:pt>
                <c:pt idx="2923">
                  <c:v>1.0135439606720273</c:v>
                </c:pt>
                <c:pt idx="2924">
                  <c:v>0.97738363358460045</c:v>
                </c:pt>
                <c:pt idx="2925">
                  <c:v>1.0602379185278681</c:v>
                </c:pt>
                <c:pt idx="2926">
                  <c:v>1.0793894097191739</c:v>
                </c:pt>
                <c:pt idx="2927">
                  <c:v>1.0044053822523904</c:v>
                </c:pt>
                <c:pt idx="2928">
                  <c:v>1.0890681637748745</c:v>
                </c:pt>
                <c:pt idx="2929">
                  <c:v>1.0044053822523904</c:v>
                </c:pt>
                <c:pt idx="2930">
                  <c:v>0.9336394764499174</c:v>
                </c:pt>
                <c:pt idx="2931">
                  <c:v>1.0135439606720273</c:v>
                </c:pt>
                <c:pt idx="2932">
                  <c:v>1.0044053822523904</c:v>
                </c:pt>
                <c:pt idx="2933">
                  <c:v>0.9336394764499174</c:v>
                </c:pt>
                <c:pt idx="2934">
                  <c:v>0.96850653099162876</c:v>
                </c:pt>
                <c:pt idx="2935">
                  <c:v>0.9422607357009638</c:v>
                </c:pt>
                <c:pt idx="2936">
                  <c:v>0.87503791680416165</c:v>
                </c:pt>
                <c:pt idx="2937">
                  <c:v>0.89147263861729398</c:v>
                </c:pt>
                <c:pt idx="2938">
                  <c:v>0.850840219142044</c:v>
                </c:pt>
                <c:pt idx="2939">
                  <c:v>0.86691176987282836</c:v>
                </c:pt>
                <c:pt idx="2940">
                  <c:v>0.90815285863500861</c:v>
                </c:pt>
                <c:pt idx="2941">
                  <c:v>0.86691176987282836</c:v>
                </c:pt>
                <c:pt idx="2942">
                  <c:v>0.90815285863500861</c:v>
                </c:pt>
                <c:pt idx="2943">
                  <c:v>0.90815285863500861</c:v>
                </c:pt>
                <c:pt idx="2944">
                  <c:v>0.98632557391542008</c:v>
                </c:pt>
                <c:pt idx="2945">
                  <c:v>1.0320202516186086</c:v>
                </c:pt>
                <c:pt idx="2946">
                  <c:v>0.95969391410901794</c:v>
                </c:pt>
                <c:pt idx="2947">
                  <c:v>1.0507644504454285</c:v>
                </c:pt>
                <c:pt idx="2948">
                  <c:v>1.0988160795911985</c:v>
                </c:pt>
                <c:pt idx="2949">
                  <c:v>1.0988160795911985</c:v>
                </c:pt>
                <c:pt idx="2950">
                  <c:v>1.1486060354730381</c:v>
                </c:pt>
                <c:pt idx="2951">
                  <c:v>1.0890681637748745</c:v>
                </c:pt>
                <c:pt idx="2952">
                  <c:v>1.0697794500100244</c:v>
                </c:pt>
                <c:pt idx="2953">
                  <c:v>1.1086335258789821</c:v>
                </c:pt>
                <c:pt idx="2954">
                  <c:v>1.0413586822254808</c:v>
                </c:pt>
                <c:pt idx="2955">
                  <c:v>1.1486060354730381</c:v>
                </c:pt>
                <c:pt idx="2956">
                  <c:v>1.2107142127274826</c:v>
                </c:pt>
                <c:pt idx="2957">
                  <c:v>1.1284784912094492</c:v>
                </c:pt>
                <c:pt idx="2958">
                  <c:v>1.118520872648046</c:v>
                </c:pt>
                <c:pt idx="2959">
                  <c:v>1.1793337481561232</c:v>
                </c:pt>
                <c:pt idx="2960">
                  <c:v>1.1587767103235969</c:v>
                </c:pt>
                <c:pt idx="2961">
                  <c:v>1.1486060354730381</c:v>
                </c:pt>
                <c:pt idx="2962">
                  <c:v>1.1385067541777061</c:v>
                </c:pt>
                <c:pt idx="2963">
                  <c:v>1.2427577378843582</c:v>
                </c:pt>
                <c:pt idx="2964">
                  <c:v>1.169019155267716</c:v>
                </c:pt>
                <c:pt idx="2965">
                  <c:v>1.1587767103235969</c:v>
                </c:pt>
                <c:pt idx="2966">
                  <c:v>1.1587767103235969</c:v>
                </c:pt>
                <c:pt idx="2967">
                  <c:v>1.2427577378843582</c:v>
                </c:pt>
                <c:pt idx="2968">
                  <c:v>1.118520872648046</c:v>
                </c:pt>
                <c:pt idx="2969">
                  <c:v>1.1086335258789821</c:v>
                </c:pt>
                <c:pt idx="2970">
                  <c:v>1.118520872648046</c:v>
                </c:pt>
                <c:pt idx="2971">
                  <c:v>1.0602379185278681</c:v>
                </c:pt>
                <c:pt idx="2972">
                  <c:v>1.1793337481561232</c:v>
                </c:pt>
                <c:pt idx="2973">
                  <c:v>1.1086335258789821</c:v>
                </c:pt>
                <c:pt idx="2974">
                  <c:v>1.1793337481561232</c:v>
                </c:pt>
                <c:pt idx="2975">
                  <c:v>1.118520872648046</c:v>
                </c:pt>
                <c:pt idx="2976">
                  <c:v>1.118520872648046</c:v>
                </c:pt>
                <c:pt idx="2977">
                  <c:v>1.0988160795911985</c:v>
                </c:pt>
                <c:pt idx="2978">
                  <c:v>1.1587767103235969</c:v>
                </c:pt>
                <c:pt idx="2979">
                  <c:v>1.118520872648046</c:v>
                </c:pt>
                <c:pt idx="2980">
                  <c:v>1.0602379185278681</c:v>
                </c:pt>
                <c:pt idx="2981">
                  <c:v>1.0793894097191739</c:v>
                </c:pt>
                <c:pt idx="2982">
                  <c:v>0.98632557391542008</c:v>
                </c:pt>
                <c:pt idx="2983">
                  <c:v>0.99533270528150175</c:v>
                </c:pt>
                <c:pt idx="2984">
                  <c:v>0.99533270528150175</c:v>
                </c:pt>
                <c:pt idx="2985">
                  <c:v>0.91658588300024557</c:v>
                </c:pt>
                <c:pt idx="2986">
                  <c:v>0.96850653099162876</c:v>
                </c:pt>
                <c:pt idx="2987">
                  <c:v>0.98632557391542008</c:v>
                </c:pt>
                <c:pt idx="2988">
                  <c:v>0.78143464078740943</c:v>
                </c:pt>
                <c:pt idx="2989">
                  <c:v>0.73773211483694556</c:v>
                </c:pt>
                <c:pt idx="2990">
                  <c:v>0.73064207929249581</c:v>
                </c:pt>
                <c:pt idx="2991">
                  <c:v>0.80404749576158963</c:v>
                </c:pt>
                <c:pt idx="2992">
                  <c:v>0.78891509303416163</c:v>
                </c:pt>
                <c:pt idx="2993">
                  <c:v>0.87503791680416165</c:v>
                </c:pt>
                <c:pt idx="2994">
                  <c:v>0.85884598255961686</c:v>
                </c:pt>
                <c:pt idx="2995">
                  <c:v>0.850840219142044</c:v>
                </c:pt>
                <c:pt idx="2996">
                  <c:v>0.850840219142044</c:v>
                </c:pt>
                <c:pt idx="2997">
                  <c:v>0.8997818911569716</c:v>
                </c:pt>
                <c:pt idx="2998">
                  <c:v>0.98632557391542008</c:v>
                </c:pt>
                <c:pt idx="2999">
                  <c:v>0.92508130745352646</c:v>
                </c:pt>
                <c:pt idx="3000">
                  <c:v>0.92508130745352646</c:v>
                </c:pt>
                <c:pt idx="3001">
                  <c:v>0.8997818911569716</c:v>
                </c:pt>
                <c:pt idx="3002">
                  <c:v>0.87503791680416165</c:v>
                </c:pt>
                <c:pt idx="3003">
                  <c:v>0.850840219142044</c:v>
                </c:pt>
                <c:pt idx="3004">
                  <c:v>0.89147263861729398</c:v>
                </c:pt>
                <c:pt idx="3005">
                  <c:v>0.9336394764499174</c:v>
                </c:pt>
                <c:pt idx="3006">
                  <c:v>0.86691176987282836</c:v>
                </c:pt>
                <c:pt idx="3007">
                  <c:v>0.8997818911569716</c:v>
                </c:pt>
                <c:pt idx="3008">
                  <c:v>0.9422607357009638</c:v>
                </c:pt>
                <c:pt idx="3009">
                  <c:v>0.92508130745352646</c:v>
                </c:pt>
                <c:pt idx="3010">
                  <c:v>0.91658588300024557</c:v>
                </c:pt>
                <c:pt idx="3011">
                  <c:v>0.98632557391542008</c:v>
                </c:pt>
                <c:pt idx="3012">
                  <c:v>0.9336394764499174</c:v>
                </c:pt>
                <c:pt idx="3013">
                  <c:v>0.9336394764499174</c:v>
                </c:pt>
                <c:pt idx="3014">
                  <c:v>1.0135439606720273</c:v>
                </c:pt>
                <c:pt idx="3015">
                  <c:v>0.95094543217692884</c:v>
                </c:pt>
                <c:pt idx="3016">
                  <c:v>0.9336394764499174</c:v>
                </c:pt>
                <c:pt idx="3017">
                  <c:v>0.92508130745352646</c:v>
                </c:pt>
                <c:pt idx="3018">
                  <c:v>0.87503791680416165</c:v>
                </c:pt>
                <c:pt idx="3019">
                  <c:v>0.9336394764499174</c:v>
                </c:pt>
                <c:pt idx="3020">
                  <c:v>1.0320202516186086</c:v>
                </c:pt>
                <c:pt idx="3021">
                  <c:v>0.92508130745352646</c:v>
                </c:pt>
                <c:pt idx="3022">
                  <c:v>0.95094543217692884</c:v>
                </c:pt>
                <c:pt idx="3023">
                  <c:v>0.92508130745352646</c:v>
                </c:pt>
                <c:pt idx="3024">
                  <c:v>0.8997818911569716</c:v>
                </c:pt>
                <c:pt idx="3025">
                  <c:v>0.81941073328090719</c:v>
                </c:pt>
                <c:pt idx="3026">
                  <c:v>0.83500742729444133</c:v>
                </c:pt>
                <c:pt idx="3027">
                  <c:v>0.850840219142044</c:v>
                </c:pt>
                <c:pt idx="3028">
                  <c:v>0.83500742729444133</c:v>
                </c:pt>
                <c:pt idx="3029">
                  <c:v>0.81170009677528143</c:v>
                </c:pt>
                <c:pt idx="3030">
                  <c:v>0.75933240290285031</c:v>
                </c:pt>
                <c:pt idx="3031">
                  <c:v>0.77401092296208263</c:v>
                </c:pt>
                <c:pt idx="3032">
                  <c:v>0.73773211483694556</c:v>
                </c:pt>
                <c:pt idx="3033">
                  <c:v>0.81941073328090719</c:v>
                </c:pt>
                <c:pt idx="3034">
                  <c:v>0.78891509303416163</c:v>
                </c:pt>
                <c:pt idx="3035">
                  <c:v>0.95969391410901794</c:v>
                </c:pt>
                <c:pt idx="3036">
                  <c:v>0.95094543217692884</c:v>
                </c:pt>
                <c:pt idx="3037">
                  <c:v>0.97738363358460045</c:v>
                </c:pt>
                <c:pt idx="3038">
                  <c:v>0.96850653099162876</c:v>
                </c:pt>
                <c:pt idx="3039">
                  <c:v>0.99533270528150175</c:v>
                </c:pt>
                <c:pt idx="3040">
                  <c:v>0.9336394764499174</c:v>
                </c:pt>
                <c:pt idx="3041">
                  <c:v>0.97738363358460045</c:v>
                </c:pt>
                <c:pt idx="3042">
                  <c:v>0.97738363358460045</c:v>
                </c:pt>
                <c:pt idx="3043">
                  <c:v>0.96850653099162876</c:v>
                </c:pt>
                <c:pt idx="3044">
                  <c:v>1.0227487976609582</c:v>
                </c:pt>
                <c:pt idx="3045">
                  <c:v>1.0044053822523904</c:v>
                </c:pt>
                <c:pt idx="3046">
                  <c:v>1.0044053822523904</c:v>
                </c:pt>
                <c:pt idx="3047">
                  <c:v>1.0320202516186086</c:v>
                </c:pt>
                <c:pt idx="3048">
                  <c:v>1.0135439606720273</c:v>
                </c:pt>
                <c:pt idx="3049">
                  <c:v>1.0413586822254808</c:v>
                </c:pt>
                <c:pt idx="3050">
                  <c:v>1.0890681637748745</c:v>
                </c:pt>
                <c:pt idx="3051">
                  <c:v>1.0793894097191739</c:v>
                </c:pt>
                <c:pt idx="3052">
                  <c:v>1.0135439606720273</c:v>
                </c:pt>
                <c:pt idx="3053">
                  <c:v>1.0413586822254808</c:v>
                </c:pt>
                <c:pt idx="3054">
                  <c:v>0.98632557391542008</c:v>
                </c:pt>
                <c:pt idx="3055">
                  <c:v>1.0320202516186086</c:v>
                </c:pt>
                <c:pt idx="3056">
                  <c:v>0.97738363358460045</c:v>
                </c:pt>
                <c:pt idx="3057">
                  <c:v>1.0135439606720273</c:v>
                </c:pt>
                <c:pt idx="3058">
                  <c:v>1.0413586822254808</c:v>
                </c:pt>
                <c:pt idx="3059">
                  <c:v>1.0227487976609582</c:v>
                </c:pt>
                <c:pt idx="3060">
                  <c:v>1.0602379185278681</c:v>
                </c:pt>
                <c:pt idx="3061">
                  <c:v>1.0988160795911985</c:v>
                </c:pt>
                <c:pt idx="3062">
                  <c:v>1.0793894097191739</c:v>
                </c:pt>
                <c:pt idx="3063">
                  <c:v>1.1284784912094492</c:v>
                </c:pt>
                <c:pt idx="3064">
                  <c:v>1.1086335258789821</c:v>
                </c:pt>
                <c:pt idx="3065">
                  <c:v>1.0413586822254808</c:v>
                </c:pt>
                <c:pt idx="3066">
                  <c:v>1.0320202516186086</c:v>
                </c:pt>
                <c:pt idx="3067">
                  <c:v>1.0697794500100244</c:v>
                </c:pt>
                <c:pt idx="3068">
                  <c:v>1.0697794500100244</c:v>
                </c:pt>
                <c:pt idx="3069">
                  <c:v>1.0602379185278681</c:v>
                </c:pt>
                <c:pt idx="3070">
                  <c:v>1.0697794500100244</c:v>
                </c:pt>
                <c:pt idx="3071">
                  <c:v>1.1284784912094492</c:v>
                </c:pt>
                <c:pt idx="3072">
                  <c:v>1.0320202516186086</c:v>
                </c:pt>
                <c:pt idx="3073">
                  <c:v>1.1284784912094492</c:v>
                </c:pt>
                <c:pt idx="3074">
                  <c:v>1.0890681637748745</c:v>
                </c:pt>
                <c:pt idx="3075">
                  <c:v>1.0890681637748745</c:v>
                </c:pt>
                <c:pt idx="3076">
                  <c:v>1.1486060354730381</c:v>
                </c:pt>
                <c:pt idx="3077">
                  <c:v>1.0507644504454285</c:v>
                </c:pt>
                <c:pt idx="3078">
                  <c:v>1.169019155267716</c:v>
                </c:pt>
                <c:pt idx="3079">
                  <c:v>1.1897208681542002</c:v>
                </c:pt>
                <c:pt idx="3080">
                  <c:v>1.1793337481561232</c:v>
                </c:pt>
                <c:pt idx="3081">
                  <c:v>0.99533270528150175</c:v>
                </c:pt>
                <c:pt idx="3082">
                  <c:v>1.0507644504454285</c:v>
                </c:pt>
                <c:pt idx="3083">
                  <c:v>1.0044053822523904</c:v>
                </c:pt>
                <c:pt idx="3084">
                  <c:v>1.0320202516186086</c:v>
                </c:pt>
                <c:pt idx="3085">
                  <c:v>1.0413586822254808</c:v>
                </c:pt>
                <c:pt idx="3086">
                  <c:v>1.0890681637748745</c:v>
                </c:pt>
                <c:pt idx="3087">
                  <c:v>1.0697794500100244</c:v>
                </c:pt>
                <c:pt idx="3088">
                  <c:v>1.0890681637748745</c:v>
                </c:pt>
                <c:pt idx="3089">
                  <c:v>1.0320202516186086</c:v>
                </c:pt>
                <c:pt idx="3090">
                  <c:v>1.0890681637748745</c:v>
                </c:pt>
                <c:pt idx="3091">
                  <c:v>1.1897208681542002</c:v>
                </c:pt>
                <c:pt idx="3092">
                  <c:v>1.1385067541777061</c:v>
                </c:pt>
                <c:pt idx="3093">
                  <c:v>1.0890681637748745</c:v>
                </c:pt>
                <c:pt idx="3094">
                  <c:v>1.0890681637748745</c:v>
                </c:pt>
                <c:pt idx="3095">
                  <c:v>1.1486060354730381</c:v>
                </c:pt>
                <c:pt idx="3096">
                  <c:v>1.0793894097191739</c:v>
                </c:pt>
                <c:pt idx="3097">
                  <c:v>1.1793337481561232</c:v>
                </c:pt>
                <c:pt idx="3098">
                  <c:v>1.1284784912094492</c:v>
                </c:pt>
                <c:pt idx="3099">
                  <c:v>1.1086335258789821</c:v>
                </c:pt>
                <c:pt idx="3100">
                  <c:v>1.2320022486883628</c:v>
                </c:pt>
                <c:pt idx="3101">
                  <c:v>1.0988160795911985</c:v>
                </c:pt>
                <c:pt idx="3102">
                  <c:v>1.0988160795911985</c:v>
                </c:pt>
                <c:pt idx="3103">
                  <c:v>1.1587767103235969</c:v>
                </c:pt>
                <c:pt idx="3104">
                  <c:v>1.2535880569149254</c:v>
                </c:pt>
                <c:pt idx="3105">
                  <c:v>1.1486060354730381</c:v>
                </c:pt>
                <c:pt idx="3106">
                  <c:v>1.2535880569149254</c:v>
                </c:pt>
                <c:pt idx="3107">
                  <c:v>1.1897208681542002</c:v>
                </c:pt>
                <c:pt idx="3108">
                  <c:v>1.169019155267716</c:v>
                </c:pt>
                <c:pt idx="3109">
                  <c:v>1.1587767103235969</c:v>
                </c:pt>
                <c:pt idx="3110">
                  <c:v>1.1897208681542002</c:v>
                </c:pt>
                <c:pt idx="3111">
                  <c:v>1.118520872648046</c:v>
                </c:pt>
                <c:pt idx="3112">
                  <c:v>1.2001808957441957</c:v>
                </c:pt>
                <c:pt idx="3113">
                  <c:v>1.2001808957441957</c:v>
                </c:pt>
                <c:pt idx="3114">
                  <c:v>1.2427577378843582</c:v>
                </c:pt>
                <c:pt idx="3115">
                  <c:v>1.1284784912094492</c:v>
                </c:pt>
                <c:pt idx="3116">
                  <c:v>1.169019155267716</c:v>
                </c:pt>
                <c:pt idx="3117">
                  <c:v>1.118520872648046</c:v>
                </c:pt>
                <c:pt idx="3118">
                  <c:v>1.169019155267716</c:v>
                </c:pt>
                <c:pt idx="3119">
                  <c:v>1.1086335258789821</c:v>
                </c:pt>
                <c:pt idx="3120">
                  <c:v>1.118520872648046</c:v>
                </c:pt>
                <c:pt idx="3121">
                  <c:v>1.0890681637748745</c:v>
                </c:pt>
                <c:pt idx="3122">
                  <c:v>1.169019155267716</c:v>
                </c:pt>
                <c:pt idx="3123">
                  <c:v>1.1284784912094492</c:v>
                </c:pt>
                <c:pt idx="3124">
                  <c:v>1.1486060354730381</c:v>
                </c:pt>
                <c:pt idx="3125">
                  <c:v>1.1385067541777061</c:v>
                </c:pt>
                <c:pt idx="3126">
                  <c:v>1.118520872648046</c:v>
                </c:pt>
                <c:pt idx="3127">
                  <c:v>1.1385067541777061</c:v>
                </c:pt>
                <c:pt idx="3128">
                  <c:v>1.0413586822254808</c:v>
                </c:pt>
                <c:pt idx="3129">
                  <c:v>1.1086335258789821</c:v>
                </c:pt>
                <c:pt idx="3130">
                  <c:v>1.169019155267716</c:v>
                </c:pt>
                <c:pt idx="3131">
                  <c:v>1.1284784912094492</c:v>
                </c:pt>
                <c:pt idx="3132">
                  <c:v>1.0793894097191739</c:v>
                </c:pt>
                <c:pt idx="3133">
                  <c:v>1.1385067541777061</c:v>
                </c:pt>
                <c:pt idx="3134">
                  <c:v>1.1486060354730381</c:v>
                </c:pt>
                <c:pt idx="3135">
                  <c:v>1.0890681637748745</c:v>
                </c:pt>
                <c:pt idx="3136">
                  <c:v>1.0988160795911985</c:v>
                </c:pt>
                <c:pt idx="3137">
                  <c:v>1.0890681637748745</c:v>
                </c:pt>
                <c:pt idx="3138">
                  <c:v>1.118520872648046</c:v>
                </c:pt>
                <c:pt idx="3139">
                  <c:v>1.1897208681542002</c:v>
                </c:pt>
                <c:pt idx="3140">
                  <c:v>1.1486060354730381</c:v>
                </c:pt>
                <c:pt idx="3141">
                  <c:v>1.1897208681542002</c:v>
                </c:pt>
                <c:pt idx="3142">
                  <c:v>1.2213212022267728</c:v>
                </c:pt>
                <c:pt idx="3143">
                  <c:v>1.169019155267716</c:v>
                </c:pt>
                <c:pt idx="3144">
                  <c:v>1.2213212022267728</c:v>
                </c:pt>
                <c:pt idx="3145">
                  <c:v>1.169019155267716</c:v>
                </c:pt>
                <c:pt idx="3146">
                  <c:v>1.2865318839833293</c:v>
                </c:pt>
                <c:pt idx="3147">
                  <c:v>1.169019155267716</c:v>
                </c:pt>
                <c:pt idx="3148">
                  <c:v>1.1486060354730381</c:v>
                </c:pt>
                <c:pt idx="3149">
                  <c:v>1.2644935942105069</c:v>
                </c:pt>
                <c:pt idx="3150">
                  <c:v>1.2535880569149254</c:v>
                </c:pt>
                <c:pt idx="3151">
                  <c:v>1.0793894097191739</c:v>
                </c:pt>
                <c:pt idx="3152">
                  <c:v>1.2001808957441957</c:v>
                </c:pt>
                <c:pt idx="3153">
                  <c:v>1.2976654199929878</c:v>
                </c:pt>
                <c:pt idx="3154">
                  <c:v>1.1587767103235969</c:v>
                </c:pt>
                <c:pt idx="3155">
                  <c:v>1.1897208681542002</c:v>
                </c:pt>
                <c:pt idx="3156">
                  <c:v>1.2213212022267728</c:v>
                </c:pt>
                <c:pt idx="3157">
                  <c:v>1.2427577378843582</c:v>
                </c:pt>
                <c:pt idx="3158">
                  <c:v>1.1897208681542002</c:v>
                </c:pt>
                <c:pt idx="3159">
                  <c:v>1.2320022486883628</c:v>
                </c:pt>
                <c:pt idx="3160">
                  <c:v>1.1284784912094492</c:v>
                </c:pt>
                <c:pt idx="3161">
                  <c:v>1.0135439606720273</c:v>
                </c:pt>
                <c:pt idx="3162">
                  <c:v>1.0044053822523904</c:v>
                </c:pt>
                <c:pt idx="3163">
                  <c:v>1.0890681637748745</c:v>
                </c:pt>
                <c:pt idx="3164">
                  <c:v>1.0320202516186086</c:v>
                </c:pt>
                <c:pt idx="3165">
                  <c:v>1.0602379185278681</c:v>
                </c:pt>
                <c:pt idx="3166">
                  <c:v>0.99533270528150175</c:v>
                </c:pt>
                <c:pt idx="3167">
                  <c:v>1.0988160795911985</c:v>
                </c:pt>
                <c:pt idx="3168">
                  <c:v>1.0697794500100244</c:v>
                </c:pt>
                <c:pt idx="3169">
                  <c:v>1.0507644504454285</c:v>
                </c:pt>
                <c:pt idx="3170">
                  <c:v>0.96850653099162876</c:v>
                </c:pt>
                <c:pt idx="3171">
                  <c:v>0.96850653099162876</c:v>
                </c:pt>
                <c:pt idx="3172">
                  <c:v>1.0044053822523904</c:v>
                </c:pt>
                <c:pt idx="3173">
                  <c:v>0.96850653099162876</c:v>
                </c:pt>
                <c:pt idx="3174">
                  <c:v>1.0988160795911985</c:v>
                </c:pt>
                <c:pt idx="3175">
                  <c:v>1.0044053822523904</c:v>
                </c:pt>
                <c:pt idx="3176">
                  <c:v>1.0227487976609582</c:v>
                </c:pt>
                <c:pt idx="3177">
                  <c:v>0.96850653099162876</c:v>
                </c:pt>
                <c:pt idx="3178">
                  <c:v>0.98632557391542008</c:v>
                </c:pt>
                <c:pt idx="3179">
                  <c:v>0.8997818911569716</c:v>
                </c:pt>
                <c:pt idx="3180">
                  <c:v>0.96850653099162876</c:v>
                </c:pt>
                <c:pt idx="3181">
                  <c:v>0.9336394764499174</c:v>
                </c:pt>
                <c:pt idx="3182">
                  <c:v>0.97738363358460045</c:v>
                </c:pt>
                <c:pt idx="3183">
                  <c:v>1.0135439606720273</c:v>
                </c:pt>
                <c:pt idx="3184">
                  <c:v>1.1086335258789821</c:v>
                </c:pt>
                <c:pt idx="3185">
                  <c:v>1.0227487976609582</c:v>
                </c:pt>
                <c:pt idx="3186">
                  <c:v>1.0135439606720273</c:v>
                </c:pt>
                <c:pt idx="3187">
                  <c:v>1.118520872648046</c:v>
                </c:pt>
                <c:pt idx="3188">
                  <c:v>1.0890681637748745</c:v>
                </c:pt>
                <c:pt idx="3189">
                  <c:v>1.1385067541777061</c:v>
                </c:pt>
                <c:pt idx="3190">
                  <c:v>1.0988160795911985</c:v>
                </c:pt>
                <c:pt idx="3191">
                  <c:v>1.0793894097191739</c:v>
                </c:pt>
                <c:pt idx="3192">
                  <c:v>1.0227487976609582</c:v>
                </c:pt>
                <c:pt idx="3193">
                  <c:v>1.118520872648046</c:v>
                </c:pt>
                <c:pt idx="3194">
                  <c:v>1.0988160795911985</c:v>
                </c:pt>
                <c:pt idx="3195">
                  <c:v>1.0320202516186086</c:v>
                </c:pt>
                <c:pt idx="3196">
                  <c:v>1.0793894097191739</c:v>
                </c:pt>
                <c:pt idx="3197">
                  <c:v>1.0697794500100244</c:v>
                </c:pt>
                <c:pt idx="3198">
                  <c:v>1.118520872648046</c:v>
                </c:pt>
                <c:pt idx="3199">
                  <c:v>1.1086335258789821</c:v>
                </c:pt>
                <c:pt idx="3200">
                  <c:v>1.0320202516186086</c:v>
                </c:pt>
                <c:pt idx="3201">
                  <c:v>1.0890681637748745</c:v>
                </c:pt>
                <c:pt idx="3202">
                  <c:v>1.0697794500100244</c:v>
                </c:pt>
                <c:pt idx="3203">
                  <c:v>1.0507644504454285</c:v>
                </c:pt>
                <c:pt idx="3204">
                  <c:v>1.1385067541777061</c:v>
                </c:pt>
                <c:pt idx="3205">
                  <c:v>1.0793894097191739</c:v>
                </c:pt>
                <c:pt idx="3206">
                  <c:v>1.118520872648046</c:v>
                </c:pt>
                <c:pt idx="3207">
                  <c:v>1.0988160795911985</c:v>
                </c:pt>
                <c:pt idx="3208">
                  <c:v>1.0890681637748745</c:v>
                </c:pt>
                <c:pt idx="3209">
                  <c:v>1.0227487976609582</c:v>
                </c:pt>
                <c:pt idx="3210">
                  <c:v>0.95969391410901794</c:v>
                </c:pt>
                <c:pt idx="3211">
                  <c:v>0.96850653099162876</c:v>
                </c:pt>
                <c:pt idx="3212">
                  <c:v>0.83500742729444133</c:v>
                </c:pt>
                <c:pt idx="3213">
                  <c:v>0.89147263861729398</c:v>
                </c:pt>
                <c:pt idx="3214">
                  <c:v>0.850840219142044</c:v>
                </c:pt>
                <c:pt idx="3215">
                  <c:v>0.81170009677528143</c:v>
                </c:pt>
                <c:pt idx="3216">
                  <c:v>0.88322476031688124</c:v>
                </c:pt>
                <c:pt idx="3217">
                  <c:v>0.90815285863500861</c:v>
                </c:pt>
                <c:pt idx="3218">
                  <c:v>0.87503791680416165</c:v>
                </c:pt>
                <c:pt idx="3219">
                  <c:v>0.8997818911569716</c:v>
                </c:pt>
                <c:pt idx="3220">
                  <c:v>0.850840219142044</c:v>
                </c:pt>
                <c:pt idx="3221">
                  <c:v>0.91658588300024557</c:v>
                </c:pt>
                <c:pt idx="3222">
                  <c:v>0.850840219142044</c:v>
                </c:pt>
                <c:pt idx="3223">
                  <c:v>0.83500742729444133</c:v>
                </c:pt>
                <c:pt idx="3224">
                  <c:v>0.76664361733649622</c:v>
                </c:pt>
                <c:pt idx="3225">
                  <c:v>0.78143464078740943</c:v>
                </c:pt>
                <c:pt idx="3226">
                  <c:v>0.81170009677528143</c:v>
                </c:pt>
                <c:pt idx="3227">
                  <c:v>0.78891509303416163</c:v>
                </c:pt>
                <c:pt idx="3228">
                  <c:v>0.82717973360325225</c:v>
                </c:pt>
                <c:pt idx="3229">
                  <c:v>0.80404749576158963</c:v>
                </c:pt>
                <c:pt idx="3230">
                  <c:v>0.83500742729444133</c:v>
                </c:pt>
                <c:pt idx="3231">
                  <c:v>0.88322476031688124</c:v>
                </c:pt>
                <c:pt idx="3232">
                  <c:v>0.78891509303416163</c:v>
                </c:pt>
                <c:pt idx="3233">
                  <c:v>0.81941073328090719</c:v>
                </c:pt>
                <c:pt idx="3234">
                  <c:v>0.850840219142044</c:v>
                </c:pt>
                <c:pt idx="3235">
                  <c:v>0.85884598255961686</c:v>
                </c:pt>
                <c:pt idx="3236">
                  <c:v>0.9336394764499174</c:v>
                </c:pt>
                <c:pt idx="3237">
                  <c:v>0.88322476031688124</c:v>
                </c:pt>
                <c:pt idx="3238">
                  <c:v>0.91658588300024557</c:v>
                </c:pt>
                <c:pt idx="3239">
                  <c:v>0.95094543217692884</c:v>
                </c:pt>
                <c:pt idx="3240">
                  <c:v>0.95094543217692884</c:v>
                </c:pt>
                <c:pt idx="3241">
                  <c:v>0.89147263861729398</c:v>
                </c:pt>
                <c:pt idx="3242">
                  <c:v>0.89147263861729398</c:v>
                </c:pt>
                <c:pt idx="3243">
                  <c:v>0.97738363358460045</c:v>
                </c:pt>
                <c:pt idx="3244">
                  <c:v>0.88322476031688124</c:v>
                </c:pt>
                <c:pt idx="3245">
                  <c:v>0.91658588300024557</c:v>
                </c:pt>
                <c:pt idx="3246">
                  <c:v>0.90815285863500861</c:v>
                </c:pt>
                <c:pt idx="3247">
                  <c:v>1.0044053822523904</c:v>
                </c:pt>
                <c:pt idx="3248">
                  <c:v>1.0044053822523904</c:v>
                </c:pt>
                <c:pt idx="3249">
                  <c:v>1.0044053822523904</c:v>
                </c:pt>
                <c:pt idx="3250">
                  <c:v>0.9422607357009638</c:v>
                </c:pt>
                <c:pt idx="3251">
                  <c:v>0.84289414513619065</c:v>
                </c:pt>
                <c:pt idx="3252">
                  <c:v>1.0413586822254808</c:v>
                </c:pt>
                <c:pt idx="3253">
                  <c:v>0.97738363358460045</c:v>
                </c:pt>
                <c:pt idx="3254">
                  <c:v>0.8997818911569716</c:v>
                </c:pt>
                <c:pt idx="3255">
                  <c:v>0.9336394764499174</c:v>
                </c:pt>
                <c:pt idx="3256">
                  <c:v>0.91658588300024557</c:v>
                </c:pt>
                <c:pt idx="3257">
                  <c:v>0.95969391410901794</c:v>
                </c:pt>
                <c:pt idx="3258">
                  <c:v>0.90815285863500861</c:v>
                </c:pt>
                <c:pt idx="3259">
                  <c:v>0.86691176987282836</c:v>
                </c:pt>
                <c:pt idx="3260">
                  <c:v>0.87503791680416165</c:v>
                </c:pt>
                <c:pt idx="3261">
                  <c:v>0.84289414513619065</c:v>
                </c:pt>
                <c:pt idx="3262">
                  <c:v>0.84289414513619065</c:v>
                </c:pt>
                <c:pt idx="3263">
                  <c:v>0.91658588300024557</c:v>
                </c:pt>
                <c:pt idx="3264">
                  <c:v>0.88322476031688124</c:v>
                </c:pt>
                <c:pt idx="3265">
                  <c:v>0.89147263861729398</c:v>
                </c:pt>
                <c:pt idx="3266">
                  <c:v>0.77401092296208263</c:v>
                </c:pt>
                <c:pt idx="3267">
                  <c:v>0.89147263861729398</c:v>
                </c:pt>
                <c:pt idx="3268">
                  <c:v>0.87503791680416165</c:v>
                </c:pt>
                <c:pt idx="3269">
                  <c:v>0.80404749576158963</c:v>
                </c:pt>
                <c:pt idx="3270">
                  <c:v>0.82717973360325225</c:v>
                </c:pt>
                <c:pt idx="3271">
                  <c:v>0.76664361733649622</c:v>
                </c:pt>
                <c:pt idx="3272">
                  <c:v>0.83500742729444133</c:v>
                </c:pt>
                <c:pt idx="3273">
                  <c:v>0.75933240290285031</c:v>
                </c:pt>
                <c:pt idx="3274">
                  <c:v>0.78143464078740943</c:v>
                </c:pt>
                <c:pt idx="3275">
                  <c:v>0.78891509303416163</c:v>
                </c:pt>
                <c:pt idx="3276">
                  <c:v>0.76664361733649622</c:v>
                </c:pt>
                <c:pt idx="3277">
                  <c:v>0.81170009677528143</c:v>
                </c:pt>
                <c:pt idx="3278">
                  <c:v>0.74487696963623251</c:v>
                </c:pt>
                <c:pt idx="3279">
                  <c:v>0.88322476031688124</c:v>
                </c:pt>
                <c:pt idx="3280">
                  <c:v>0.83500742729444133</c:v>
                </c:pt>
                <c:pt idx="3281">
                  <c:v>0.83500742729444133</c:v>
                </c:pt>
                <c:pt idx="3282">
                  <c:v>0.78891509303416163</c:v>
                </c:pt>
                <c:pt idx="3283">
                  <c:v>0.82717973360325225</c:v>
                </c:pt>
                <c:pt idx="3284">
                  <c:v>0.81941073328090719</c:v>
                </c:pt>
                <c:pt idx="3285">
                  <c:v>0.80404749576158963</c:v>
                </c:pt>
                <c:pt idx="3286">
                  <c:v>0.8997818911569716</c:v>
                </c:pt>
                <c:pt idx="3287">
                  <c:v>0.89147263861729398</c:v>
                </c:pt>
                <c:pt idx="3288">
                  <c:v>0.9336394764499174</c:v>
                </c:pt>
                <c:pt idx="3289">
                  <c:v>0.82717973360325225</c:v>
                </c:pt>
                <c:pt idx="3290">
                  <c:v>0.84289414513619065</c:v>
                </c:pt>
                <c:pt idx="3291">
                  <c:v>0.92508130745352646</c:v>
                </c:pt>
                <c:pt idx="3292">
                  <c:v>0.92508130745352646</c:v>
                </c:pt>
                <c:pt idx="3293">
                  <c:v>0.89147263861729398</c:v>
                </c:pt>
                <c:pt idx="3294">
                  <c:v>0.9336394764499174</c:v>
                </c:pt>
                <c:pt idx="3295">
                  <c:v>0.89147263861729398</c:v>
                </c:pt>
                <c:pt idx="3296">
                  <c:v>0.89147263861729398</c:v>
                </c:pt>
                <c:pt idx="3297">
                  <c:v>0.9422607357009638</c:v>
                </c:pt>
                <c:pt idx="3298">
                  <c:v>0.99533270528150175</c:v>
                </c:pt>
                <c:pt idx="3299">
                  <c:v>0.8997818911569716</c:v>
                </c:pt>
                <c:pt idx="3300">
                  <c:v>0.9422607357009638</c:v>
                </c:pt>
                <c:pt idx="3301">
                  <c:v>0.92508130745352646</c:v>
                </c:pt>
                <c:pt idx="3302">
                  <c:v>0.91658588300024557</c:v>
                </c:pt>
                <c:pt idx="3303">
                  <c:v>0.8997818911569716</c:v>
                </c:pt>
                <c:pt idx="3304">
                  <c:v>0.99533270528150175</c:v>
                </c:pt>
                <c:pt idx="3305">
                  <c:v>0.89147263861729398</c:v>
                </c:pt>
                <c:pt idx="3306">
                  <c:v>0.89147263861729398</c:v>
                </c:pt>
                <c:pt idx="3307">
                  <c:v>0.97738363358460045</c:v>
                </c:pt>
                <c:pt idx="3308">
                  <c:v>0.9336394764499174</c:v>
                </c:pt>
                <c:pt idx="3309">
                  <c:v>0.92508130745352646</c:v>
                </c:pt>
                <c:pt idx="3310">
                  <c:v>0.82717973360325225</c:v>
                </c:pt>
                <c:pt idx="3311">
                  <c:v>0.9336394764499174</c:v>
                </c:pt>
                <c:pt idx="3312">
                  <c:v>0.84289414513619065</c:v>
                </c:pt>
                <c:pt idx="3313">
                  <c:v>0.8997818911569716</c:v>
                </c:pt>
                <c:pt idx="3314">
                  <c:v>0.88322476031688124</c:v>
                </c:pt>
                <c:pt idx="3315">
                  <c:v>0.850840219142044</c:v>
                </c:pt>
                <c:pt idx="3316">
                  <c:v>0.78891509303416163</c:v>
                </c:pt>
                <c:pt idx="3317">
                  <c:v>0.81170009677528143</c:v>
                </c:pt>
                <c:pt idx="3318">
                  <c:v>0.83500742729444133</c:v>
                </c:pt>
                <c:pt idx="3319">
                  <c:v>0.75207695986500944</c:v>
                </c:pt>
                <c:pt idx="3320">
                  <c:v>0.850840219142044</c:v>
                </c:pt>
                <c:pt idx="3321">
                  <c:v>0.82717973360325225</c:v>
                </c:pt>
                <c:pt idx="3322">
                  <c:v>0.78891509303416163</c:v>
                </c:pt>
                <c:pt idx="3323">
                  <c:v>0.73773211483694556</c:v>
                </c:pt>
                <c:pt idx="3324">
                  <c:v>0.76664361733649622</c:v>
                </c:pt>
                <c:pt idx="3325">
                  <c:v>0.81170009677528143</c:v>
                </c:pt>
                <c:pt idx="3326">
                  <c:v>0.76664361733649622</c:v>
                </c:pt>
                <c:pt idx="3327">
                  <c:v>0.75933240290285031</c:v>
                </c:pt>
                <c:pt idx="3328">
                  <c:v>0.70969774446828071</c:v>
                </c:pt>
                <c:pt idx="3329">
                  <c:v>0.82717973360325225</c:v>
                </c:pt>
                <c:pt idx="3330">
                  <c:v>0.82717973360325225</c:v>
                </c:pt>
                <c:pt idx="3331">
                  <c:v>0.77401092296208263</c:v>
                </c:pt>
                <c:pt idx="3332">
                  <c:v>0.90815285863500861</c:v>
                </c:pt>
                <c:pt idx="3333">
                  <c:v>0.81170009677528143</c:v>
                </c:pt>
                <c:pt idx="3334">
                  <c:v>0.850840219142044</c:v>
                </c:pt>
                <c:pt idx="3335">
                  <c:v>0.8997818911569716</c:v>
                </c:pt>
                <c:pt idx="3336">
                  <c:v>0.9336394764499174</c:v>
                </c:pt>
                <c:pt idx="3337">
                  <c:v>0.89147263861729398</c:v>
                </c:pt>
                <c:pt idx="3338">
                  <c:v>0.88322476031688124</c:v>
                </c:pt>
                <c:pt idx="3339">
                  <c:v>0.88322476031688124</c:v>
                </c:pt>
                <c:pt idx="3340">
                  <c:v>0.89147263861729398</c:v>
                </c:pt>
                <c:pt idx="3341">
                  <c:v>0.88322476031688124</c:v>
                </c:pt>
                <c:pt idx="3342">
                  <c:v>0.92508130745352646</c:v>
                </c:pt>
                <c:pt idx="3343">
                  <c:v>0.95969391410901794</c:v>
                </c:pt>
                <c:pt idx="3344">
                  <c:v>1.0044053822523904</c:v>
                </c:pt>
                <c:pt idx="3345">
                  <c:v>0.95969391410901794</c:v>
                </c:pt>
                <c:pt idx="3346">
                  <c:v>0.95094543217692884</c:v>
                </c:pt>
                <c:pt idx="3347">
                  <c:v>0.8997818911569716</c:v>
                </c:pt>
                <c:pt idx="3348">
                  <c:v>0.98632557391542008</c:v>
                </c:pt>
                <c:pt idx="3349">
                  <c:v>0.92508130745352646</c:v>
                </c:pt>
                <c:pt idx="3350">
                  <c:v>1.0320202516186086</c:v>
                </c:pt>
                <c:pt idx="3351">
                  <c:v>1.0135439606720273</c:v>
                </c:pt>
                <c:pt idx="3352">
                  <c:v>1.0135439606720273</c:v>
                </c:pt>
                <c:pt idx="3353">
                  <c:v>0.86691176987282836</c:v>
                </c:pt>
                <c:pt idx="3354">
                  <c:v>0.95094543217692884</c:v>
                </c:pt>
                <c:pt idx="3355">
                  <c:v>0.95094543217692884</c:v>
                </c:pt>
                <c:pt idx="3356">
                  <c:v>1.0135439606720273</c:v>
                </c:pt>
                <c:pt idx="3357">
                  <c:v>0.97738363358460045</c:v>
                </c:pt>
                <c:pt idx="3358">
                  <c:v>0.84289414513619065</c:v>
                </c:pt>
                <c:pt idx="3359">
                  <c:v>0.84289414513619065</c:v>
                </c:pt>
                <c:pt idx="3360">
                  <c:v>0.91658588300024557</c:v>
                </c:pt>
                <c:pt idx="3361">
                  <c:v>0.88322476031688124</c:v>
                </c:pt>
                <c:pt idx="3362">
                  <c:v>0.91658588300024557</c:v>
                </c:pt>
                <c:pt idx="3363">
                  <c:v>0.84289414513619065</c:v>
                </c:pt>
                <c:pt idx="3364">
                  <c:v>0.88322476031688124</c:v>
                </c:pt>
                <c:pt idx="3365">
                  <c:v>0.81941073328090719</c:v>
                </c:pt>
                <c:pt idx="3366">
                  <c:v>0.81170009677528143</c:v>
                </c:pt>
                <c:pt idx="3367">
                  <c:v>0.82717973360325225</c:v>
                </c:pt>
                <c:pt idx="3368">
                  <c:v>0.75933240290285031</c:v>
                </c:pt>
                <c:pt idx="3369">
                  <c:v>0.81941073328090719</c:v>
                </c:pt>
                <c:pt idx="3370">
                  <c:v>0.71662520728061541</c:v>
                </c:pt>
                <c:pt idx="3371">
                  <c:v>0.67585774299873891</c:v>
                </c:pt>
                <c:pt idx="3372">
                  <c:v>0.71662520728061541</c:v>
                </c:pt>
                <c:pt idx="3373">
                  <c:v>0.73064207929249581</c:v>
                </c:pt>
                <c:pt idx="3374">
                  <c:v>0.80404749576158963</c:v>
                </c:pt>
                <c:pt idx="3375">
                  <c:v>0.80404749576158963</c:v>
                </c:pt>
                <c:pt idx="3376">
                  <c:v>0.79645260314015509</c:v>
                </c:pt>
                <c:pt idx="3377">
                  <c:v>0.83500742729444133</c:v>
                </c:pt>
                <c:pt idx="3378">
                  <c:v>0.79645260314015509</c:v>
                </c:pt>
                <c:pt idx="3379">
                  <c:v>0.79645260314015509</c:v>
                </c:pt>
                <c:pt idx="3380">
                  <c:v>0.80404749576158963</c:v>
                </c:pt>
                <c:pt idx="3381">
                  <c:v>0.75207695986500944</c:v>
                </c:pt>
                <c:pt idx="3382">
                  <c:v>0.82717973360325225</c:v>
                </c:pt>
                <c:pt idx="3383">
                  <c:v>0.86691176987282836</c:v>
                </c:pt>
                <c:pt idx="3384">
                  <c:v>0.850840219142044</c:v>
                </c:pt>
                <c:pt idx="3385">
                  <c:v>0.8997818911569716</c:v>
                </c:pt>
                <c:pt idx="3386">
                  <c:v>0.9336394764499174</c:v>
                </c:pt>
                <c:pt idx="3387">
                  <c:v>0.83500742729444133</c:v>
                </c:pt>
                <c:pt idx="3388">
                  <c:v>0.82717973360325225</c:v>
                </c:pt>
                <c:pt idx="3389">
                  <c:v>0.91658588300024557</c:v>
                </c:pt>
                <c:pt idx="3390">
                  <c:v>0.82717973360325225</c:v>
                </c:pt>
                <c:pt idx="3391">
                  <c:v>0.82717973360325225</c:v>
                </c:pt>
                <c:pt idx="3392">
                  <c:v>0.86691176987282836</c:v>
                </c:pt>
                <c:pt idx="3393">
                  <c:v>0.82717973360325225</c:v>
                </c:pt>
                <c:pt idx="3394">
                  <c:v>0.90815285863500861</c:v>
                </c:pt>
                <c:pt idx="3395">
                  <c:v>0.85884598255961686</c:v>
                </c:pt>
                <c:pt idx="3396">
                  <c:v>0.91658588300024557</c:v>
                </c:pt>
                <c:pt idx="3397">
                  <c:v>0.95969391410901794</c:v>
                </c:pt>
                <c:pt idx="3398">
                  <c:v>0.95094543217692884</c:v>
                </c:pt>
                <c:pt idx="3399">
                  <c:v>0.85884598255961686</c:v>
                </c:pt>
                <c:pt idx="3400">
                  <c:v>0.95969391410901794</c:v>
                </c:pt>
                <c:pt idx="3401">
                  <c:v>0.89147263861729398</c:v>
                </c:pt>
                <c:pt idx="3402">
                  <c:v>0.8997818911569716</c:v>
                </c:pt>
                <c:pt idx="3403">
                  <c:v>0.95094543217692884</c:v>
                </c:pt>
                <c:pt idx="3404">
                  <c:v>0.78891509303416163</c:v>
                </c:pt>
                <c:pt idx="3405">
                  <c:v>0.80404749576158963</c:v>
                </c:pt>
                <c:pt idx="3406">
                  <c:v>1.0413586822254808</c:v>
                </c:pt>
                <c:pt idx="3407">
                  <c:v>0.95969391410901794</c:v>
                </c:pt>
                <c:pt idx="3408">
                  <c:v>0.9422607357009638</c:v>
                </c:pt>
                <c:pt idx="3409">
                  <c:v>0.95094543217692884</c:v>
                </c:pt>
                <c:pt idx="3410">
                  <c:v>0.89147263861729398</c:v>
                </c:pt>
                <c:pt idx="3411">
                  <c:v>0.9422607357009638</c:v>
                </c:pt>
                <c:pt idx="3412">
                  <c:v>0.95094543217692884</c:v>
                </c:pt>
                <c:pt idx="3413">
                  <c:v>0.89147263861729398</c:v>
                </c:pt>
                <c:pt idx="3414">
                  <c:v>0.9336394764499174</c:v>
                </c:pt>
                <c:pt idx="3415">
                  <c:v>0.84289414513619065</c:v>
                </c:pt>
                <c:pt idx="3416">
                  <c:v>0.70282384821648358</c:v>
                </c:pt>
                <c:pt idx="3417">
                  <c:v>0.84289414513619065</c:v>
                </c:pt>
                <c:pt idx="3418">
                  <c:v>0.81941073328090719</c:v>
                </c:pt>
                <c:pt idx="3419">
                  <c:v>0.78891509303416163</c:v>
                </c:pt>
                <c:pt idx="3420">
                  <c:v>0.78891509303416163</c:v>
                </c:pt>
                <c:pt idx="3421">
                  <c:v>0.79645260314015509</c:v>
                </c:pt>
                <c:pt idx="3422">
                  <c:v>0.89147263861729398</c:v>
                </c:pt>
                <c:pt idx="3423">
                  <c:v>0.83500742729444133</c:v>
                </c:pt>
                <c:pt idx="3424">
                  <c:v>0.82717973360325225</c:v>
                </c:pt>
                <c:pt idx="3425">
                  <c:v>0.850840219142044</c:v>
                </c:pt>
                <c:pt idx="3426">
                  <c:v>0.850840219142044</c:v>
                </c:pt>
                <c:pt idx="3427">
                  <c:v>0.90815285863500861</c:v>
                </c:pt>
                <c:pt idx="3428">
                  <c:v>0.90815285863500861</c:v>
                </c:pt>
                <c:pt idx="3429">
                  <c:v>0.850840219142044</c:v>
                </c:pt>
                <c:pt idx="3430">
                  <c:v>0.88322476031688124</c:v>
                </c:pt>
                <c:pt idx="3431">
                  <c:v>0.89147263861729398</c:v>
                </c:pt>
                <c:pt idx="3432">
                  <c:v>0.85884598255961686</c:v>
                </c:pt>
                <c:pt idx="3433">
                  <c:v>0.90815285863500861</c:v>
                </c:pt>
                <c:pt idx="3434">
                  <c:v>0.8997818911569716</c:v>
                </c:pt>
                <c:pt idx="3435">
                  <c:v>0.90815285863500861</c:v>
                </c:pt>
                <c:pt idx="3436">
                  <c:v>0.9422607357009638</c:v>
                </c:pt>
                <c:pt idx="3437">
                  <c:v>1.0044053822523904</c:v>
                </c:pt>
                <c:pt idx="3438">
                  <c:v>0.97738363358460045</c:v>
                </c:pt>
                <c:pt idx="3439">
                  <c:v>0.96850653099162876</c:v>
                </c:pt>
                <c:pt idx="3440">
                  <c:v>1.0602379185278681</c:v>
                </c:pt>
                <c:pt idx="3441">
                  <c:v>1.0507644504454285</c:v>
                </c:pt>
                <c:pt idx="3442">
                  <c:v>1.0320202516186086</c:v>
                </c:pt>
                <c:pt idx="3443">
                  <c:v>0.97738363358460045</c:v>
                </c:pt>
                <c:pt idx="3444">
                  <c:v>0.95094543217692884</c:v>
                </c:pt>
                <c:pt idx="3445">
                  <c:v>1.0413586822254808</c:v>
                </c:pt>
                <c:pt idx="3446">
                  <c:v>1.0135439606720273</c:v>
                </c:pt>
                <c:pt idx="3447">
                  <c:v>0.99533270528150175</c:v>
                </c:pt>
                <c:pt idx="3448">
                  <c:v>1.0697794500100244</c:v>
                </c:pt>
                <c:pt idx="3449">
                  <c:v>0.98632557391542008</c:v>
                </c:pt>
                <c:pt idx="3450">
                  <c:v>0.99533270528150175</c:v>
                </c:pt>
                <c:pt idx="3451">
                  <c:v>1.0320202516186086</c:v>
                </c:pt>
                <c:pt idx="3452">
                  <c:v>0.95094543217692884</c:v>
                </c:pt>
                <c:pt idx="3453">
                  <c:v>0.97738363358460045</c:v>
                </c:pt>
                <c:pt idx="3454">
                  <c:v>0.95969391410901794</c:v>
                </c:pt>
                <c:pt idx="3455">
                  <c:v>0.86691176987282836</c:v>
                </c:pt>
                <c:pt idx="3456">
                  <c:v>1.0044053822523904</c:v>
                </c:pt>
                <c:pt idx="3457">
                  <c:v>0.97738363358460045</c:v>
                </c:pt>
                <c:pt idx="3458">
                  <c:v>0.92508130745352646</c:v>
                </c:pt>
                <c:pt idx="3459">
                  <c:v>0.88322476031688124</c:v>
                </c:pt>
                <c:pt idx="3460">
                  <c:v>0.9336394764499174</c:v>
                </c:pt>
                <c:pt idx="3461">
                  <c:v>0.95094543217692884</c:v>
                </c:pt>
                <c:pt idx="3462">
                  <c:v>0.9422607357009638</c:v>
                </c:pt>
                <c:pt idx="3463">
                  <c:v>0.95969391410901794</c:v>
                </c:pt>
                <c:pt idx="3464">
                  <c:v>0.9336394764499174</c:v>
                </c:pt>
                <c:pt idx="3465">
                  <c:v>1.0507644504454285</c:v>
                </c:pt>
                <c:pt idx="3466">
                  <c:v>0.90815285863500861</c:v>
                </c:pt>
                <c:pt idx="3467">
                  <c:v>0.85884598255961686</c:v>
                </c:pt>
                <c:pt idx="3468">
                  <c:v>1.0044053822523904</c:v>
                </c:pt>
                <c:pt idx="3469">
                  <c:v>0.8997818911569716</c:v>
                </c:pt>
                <c:pt idx="3470">
                  <c:v>0.88322476031688124</c:v>
                </c:pt>
                <c:pt idx="3471">
                  <c:v>0.91658588300024557</c:v>
                </c:pt>
                <c:pt idx="3472">
                  <c:v>0.98632557391542008</c:v>
                </c:pt>
                <c:pt idx="3473">
                  <c:v>0.95094543217692884</c:v>
                </c:pt>
                <c:pt idx="3474">
                  <c:v>0.98632557391542008</c:v>
                </c:pt>
                <c:pt idx="3475">
                  <c:v>1.1086335258789821</c:v>
                </c:pt>
                <c:pt idx="3476">
                  <c:v>0.9422607357009638</c:v>
                </c:pt>
                <c:pt idx="3477">
                  <c:v>1.0697794500100244</c:v>
                </c:pt>
                <c:pt idx="3478">
                  <c:v>1.0507644504454285</c:v>
                </c:pt>
                <c:pt idx="3479">
                  <c:v>1.0044053822523904</c:v>
                </c:pt>
                <c:pt idx="3480">
                  <c:v>0.98632557391542008</c:v>
                </c:pt>
                <c:pt idx="3481">
                  <c:v>1.0320202516186086</c:v>
                </c:pt>
                <c:pt idx="3482">
                  <c:v>1.169019155267716</c:v>
                </c:pt>
                <c:pt idx="3483">
                  <c:v>1.0793894097191739</c:v>
                </c:pt>
                <c:pt idx="3484">
                  <c:v>1.118520872648046</c:v>
                </c:pt>
                <c:pt idx="3485">
                  <c:v>1.0507644504454285</c:v>
                </c:pt>
                <c:pt idx="3486">
                  <c:v>1.0890681637748745</c:v>
                </c:pt>
                <c:pt idx="3487">
                  <c:v>1.0602379185278681</c:v>
                </c:pt>
                <c:pt idx="3488">
                  <c:v>0.99533270528150175</c:v>
                </c:pt>
                <c:pt idx="3489">
                  <c:v>0.99533270528150175</c:v>
                </c:pt>
                <c:pt idx="3490">
                  <c:v>1.0320202516186086</c:v>
                </c:pt>
                <c:pt idx="3491">
                  <c:v>1.0697794500100244</c:v>
                </c:pt>
                <c:pt idx="3492">
                  <c:v>1.0135439606720273</c:v>
                </c:pt>
                <c:pt idx="3493">
                  <c:v>1.0044053822523904</c:v>
                </c:pt>
                <c:pt idx="3494">
                  <c:v>1.0890681637748745</c:v>
                </c:pt>
                <c:pt idx="3495">
                  <c:v>0.95969391410901794</c:v>
                </c:pt>
                <c:pt idx="3496">
                  <c:v>1.0320202516186086</c:v>
                </c:pt>
                <c:pt idx="3497">
                  <c:v>0.99533270528150175</c:v>
                </c:pt>
                <c:pt idx="3498">
                  <c:v>1.0320202516186086</c:v>
                </c:pt>
                <c:pt idx="3499">
                  <c:v>1.0413586822254808</c:v>
                </c:pt>
                <c:pt idx="3500">
                  <c:v>1.0507644504454285</c:v>
                </c:pt>
                <c:pt idx="3501">
                  <c:v>1.0988160795911985</c:v>
                </c:pt>
                <c:pt idx="3502">
                  <c:v>1.0602379185278681</c:v>
                </c:pt>
                <c:pt idx="3503">
                  <c:v>0.96850653099162876</c:v>
                </c:pt>
                <c:pt idx="3504">
                  <c:v>1.0320202516186086</c:v>
                </c:pt>
                <c:pt idx="3505">
                  <c:v>1.0320202516186086</c:v>
                </c:pt>
                <c:pt idx="3506">
                  <c:v>1.0602379185278681</c:v>
                </c:pt>
                <c:pt idx="3507">
                  <c:v>1.0320202516186086</c:v>
                </c:pt>
                <c:pt idx="3508">
                  <c:v>1.0507644504454285</c:v>
                </c:pt>
                <c:pt idx="3509">
                  <c:v>1.1086335258789821</c:v>
                </c:pt>
                <c:pt idx="3510">
                  <c:v>1.1385067541777061</c:v>
                </c:pt>
                <c:pt idx="3511">
                  <c:v>1.0890681637748745</c:v>
                </c:pt>
                <c:pt idx="3512">
                  <c:v>1.2213212022267728</c:v>
                </c:pt>
                <c:pt idx="3513">
                  <c:v>1.2320022486883628</c:v>
                </c:pt>
                <c:pt idx="3514">
                  <c:v>1.2320022486883628</c:v>
                </c:pt>
                <c:pt idx="3515">
                  <c:v>1.2865318839833293</c:v>
                </c:pt>
                <c:pt idx="3516">
                  <c:v>1.2754747395340698</c:v>
                </c:pt>
                <c:pt idx="3517">
                  <c:v>1.2865318839833293</c:v>
                </c:pt>
                <c:pt idx="3518">
                  <c:v>1.3660930041855541</c:v>
                </c:pt>
                <c:pt idx="3519">
                  <c:v>1.4495340250362219</c:v>
                </c:pt>
                <c:pt idx="3520">
                  <c:v>1.4495340250362219</c:v>
                </c:pt>
                <c:pt idx="3521">
                  <c:v>1.4617790025616226</c:v>
                </c:pt>
                <c:pt idx="3522">
                  <c:v>1.5115874612166695</c:v>
                </c:pt>
                <c:pt idx="3523">
                  <c:v>1.4495340250362219</c:v>
                </c:pt>
                <c:pt idx="3524">
                  <c:v>1.5369946512257924</c:v>
                </c:pt>
                <c:pt idx="3525">
                  <c:v>1.4617790025616226</c:v>
                </c:pt>
                <c:pt idx="3526">
                  <c:v>1.4252897404388978</c:v>
                </c:pt>
                <c:pt idx="3527">
                  <c:v>1.4741064201245686</c:v>
                </c:pt>
                <c:pt idx="3528">
                  <c:v>1.4495340250362219</c:v>
                </c:pt>
                <c:pt idx="3529">
                  <c:v>1.331528321833048</c:v>
                </c:pt>
                <c:pt idx="3530">
                  <c:v>1.3201632431306318</c:v>
                </c:pt>
                <c:pt idx="3531">
                  <c:v>1.3660930041855541</c:v>
                </c:pt>
                <c:pt idx="3532">
                  <c:v>1.3201632431306318</c:v>
                </c:pt>
                <c:pt idx="3533">
                  <c:v>1.2644935942105069</c:v>
                </c:pt>
                <c:pt idx="3534">
                  <c:v>1.2644935942105069</c:v>
                </c:pt>
                <c:pt idx="3535">
                  <c:v>1.1897208681542002</c:v>
                </c:pt>
                <c:pt idx="3536">
                  <c:v>1.1793337481561232</c:v>
                </c:pt>
                <c:pt idx="3537">
                  <c:v>1.0988160795911985</c:v>
                </c:pt>
                <c:pt idx="3538">
                  <c:v>1.1385067541777061</c:v>
                </c:pt>
                <c:pt idx="3539">
                  <c:v>1.2213212022267728</c:v>
                </c:pt>
                <c:pt idx="3540">
                  <c:v>1.2320022486883628</c:v>
                </c:pt>
                <c:pt idx="3541">
                  <c:v>1.1284784912094492</c:v>
                </c:pt>
                <c:pt idx="3542">
                  <c:v>1.1587767103235969</c:v>
                </c:pt>
                <c:pt idx="3543">
                  <c:v>1.1486060354730381</c:v>
                </c:pt>
                <c:pt idx="3544">
                  <c:v>1.0793894097191739</c:v>
                </c:pt>
                <c:pt idx="3545">
                  <c:v>1.118520872648046</c:v>
                </c:pt>
                <c:pt idx="3546">
                  <c:v>1.0602379185278681</c:v>
                </c:pt>
                <c:pt idx="3547">
                  <c:v>1.1385067541777061</c:v>
                </c:pt>
                <c:pt idx="3548">
                  <c:v>1.1385067541777061</c:v>
                </c:pt>
                <c:pt idx="3549">
                  <c:v>1.1385067541777061</c:v>
                </c:pt>
                <c:pt idx="3550">
                  <c:v>1.2001808957441957</c:v>
                </c:pt>
                <c:pt idx="3551">
                  <c:v>1.1486060354730381</c:v>
                </c:pt>
                <c:pt idx="3552">
                  <c:v>1.0890681637748745</c:v>
                </c:pt>
                <c:pt idx="3553">
                  <c:v>1.1486060354730381</c:v>
                </c:pt>
                <c:pt idx="3554">
                  <c:v>1.0697794500100244</c:v>
                </c:pt>
                <c:pt idx="3555">
                  <c:v>1.118520872648046</c:v>
                </c:pt>
                <c:pt idx="3556">
                  <c:v>1.0988160795911985</c:v>
                </c:pt>
                <c:pt idx="3557">
                  <c:v>1.0602379185278681</c:v>
                </c:pt>
                <c:pt idx="3558">
                  <c:v>1.169019155267716</c:v>
                </c:pt>
                <c:pt idx="3559">
                  <c:v>1.1385067541777061</c:v>
                </c:pt>
                <c:pt idx="3560">
                  <c:v>1.1897208681542002</c:v>
                </c:pt>
                <c:pt idx="3561">
                  <c:v>1.0793894097191739</c:v>
                </c:pt>
                <c:pt idx="3562">
                  <c:v>1.0602379185278681</c:v>
                </c:pt>
                <c:pt idx="3563">
                  <c:v>1.1086335258789821</c:v>
                </c:pt>
                <c:pt idx="3564">
                  <c:v>1.0602379185278681</c:v>
                </c:pt>
                <c:pt idx="3565">
                  <c:v>1.0793894097191739</c:v>
                </c:pt>
                <c:pt idx="3566">
                  <c:v>1.0320202516186086</c:v>
                </c:pt>
                <c:pt idx="3567">
                  <c:v>1.0320202516186086</c:v>
                </c:pt>
                <c:pt idx="3568">
                  <c:v>1.1086335258789821</c:v>
                </c:pt>
                <c:pt idx="3569">
                  <c:v>1.0793894097191739</c:v>
                </c:pt>
                <c:pt idx="3570">
                  <c:v>1.0044053822523904</c:v>
                </c:pt>
                <c:pt idx="3571">
                  <c:v>1.0507644504454285</c:v>
                </c:pt>
                <c:pt idx="3572">
                  <c:v>1.0890681637748745</c:v>
                </c:pt>
                <c:pt idx="3573">
                  <c:v>1.1284784912094492</c:v>
                </c:pt>
                <c:pt idx="3574">
                  <c:v>1.1385067541777061</c:v>
                </c:pt>
                <c:pt idx="3575">
                  <c:v>1.0044053822523904</c:v>
                </c:pt>
                <c:pt idx="3576">
                  <c:v>1.0413586822254808</c:v>
                </c:pt>
                <c:pt idx="3577">
                  <c:v>1.118520872648046</c:v>
                </c:pt>
                <c:pt idx="3578">
                  <c:v>1.0890681637748745</c:v>
                </c:pt>
                <c:pt idx="3579">
                  <c:v>1.0602379185278681</c:v>
                </c:pt>
                <c:pt idx="3580">
                  <c:v>1.0793894097191739</c:v>
                </c:pt>
                <c:pt idx="3581">
                  <c:v>1.0044053822523904</c:v>
                </c:pt>
                <c:pt idx="3582">
                  <c:v>1.0793894097191739</c:v>
                </c:pt>
                <c:pt idx="3583">
                  <c:v>1.0507644504454285</c:v>
                </c:pt>
                <c:pt idx="3584">
                  <c:v>1.0890681637748745</c:v>
                </c:pt>
                <c:pt idx="3585">
                  <c:v>1.0507644504454285</c:v>
                </c:pt>
                <c:pt idx="3586">
                  <c:v>1.0320202516186086</c:v>
                </c:pt>
                <c:pt idx="3587">
                  <c:v>1.0135439606720273</c:v>
                </c:pt>
                <c:pt idx="3588">
                  <c:v>1.1486060354730381</c:v>
                </c:pt>
                <c:pt idx="3589">
                  <c:v>1.0890681637748745</c:v>
                </c:pt>
                <c:pt idx="3590">
                  <c:v>1.2001808957441957</c:v>
                </c:pt>
                <c:pt idx="3591">
                  <c:v>1.0697794500100244</c:v>
                </c:pt>
                <c:pt idx="3592">
                  <c:v>1.0227487976609582</c:v>
                </c:pt>
                <c:pt idx="3593">
                  <c:v>1.118520872648046</c:v>
                </c:pt>
                <c:pt idx="3594">
                  <c:v>1.0507644504454285</c:v>
                </c:pt>
                <c:pt idx="3595">
                  <c:v>1.0227487976609582</c:v>
                </c:pt>
                <c:pt idx="3596">
                  <c:v>0.97738363358460045</c:v>
                </c:pt>
                <c:pt idx="3597">
                  <c:v>1.0793894097191739</c:v>
                </c:pt>
                <c:pt idx="3598">
                  <c:v>0.99533270528150175</c:v>
                </c:pt>
                <c:pt idx="3599">
                  <c:v>1.0135439606720273</c:v>
                </c:pt>
                <c:pt idx="3600">
                  <c:v>1.0044053822523904</c:v>
                </c:pt>
                <c:pt idx="3601">
                  <c:v>1.0320202516186086</c:v>
                </c:pt>
                <c:pt idx="3602">
                  <c:v>0.89147263861729398</c:v>
                </c:pt>
                <c:pt idx="3603">
                  <c:v>0.96850653099162876</c:v>
                </c:pt>
                <c:pt idx="3604">
                  <c:v>0.9336394764499174</c:v>
                </c:pt>
                <c:pt idx="3605">
                  <c:v>1.0697794500100244</c:v>
                </c:pt>
                <c:pt idx="3606">
                  <c:v>0.92508130745352646</c:v>
                </c:pt>
                <c:pt idx="3607">
                  <c:v>1.0044053822523904</c:v>
                </c:pt>
                <c:pt idx="3608">
                  <c:v>0.9422607357009638</c:v>
                </c:pt>
                <c:pt idx="3609">
                  <c:v>0.95094543217692884</c:v>
                </c:pt>
                <c:pt idx="3610">
                  <c:v>0.91658588300024557</c:v>
                </c:pt>
                <c:pt idx="3611">
                  <c:v>0.9336394764499174</c:v>
                </c:pt>
                <c:pt idx="3612">
                  <c:v>0.95969391410901794</c:v>
                </c:pt>
                <c:pt idx="3613">
                  <c:v>0.92508130745352646</c:v>
                </c:pt>
                <c:pt idx="3614">
                  <c:v>0.96850653099162876</c:v>
                </c:pt>
                <c:pt idx="3615">
                  <c:v>0.95969391410901794</c:v>
                </c:pt>
                <c:pt idx="3616">
                  <c:v>1.0044053822523904</c:v>
                </c:pt>
                <c:pt idx="3617">
                  <c:v>1.0044053822523904</c:v>
                </c:pt>
                <c:pt idx="3618">
                  <c:v>0.99533270528150175</c:v>
                </c:pt>
                <c:pt idx="3619">
                  <c:v>1.0988160795911985</c:v>
                </c:pt>
                <c:pt idx="3620">
                  <c:v>0.8997818911569716</c:v>
                </c:pt>
                <c:pt idx="3621">
                  <c:v>1.0890681637748745</c:v>
                </c:pt>
                <c:pt idx="3622">
                  <c:v>0.97738363358460045</c:v>
                </c:pt>
                <c:pt idx="3623">
                  <c:v>1.0793894097191739</c:v>
                </c:pt>
                <c:pt idx="3624">
                  <c:v>0.97738363358460045</c:v>
                </c:pt>
                <c:pt idx="3625">
                  <c:v>1.0320202516186086</c:v>
                </c:pt>
                <c:pt idx="3626">
                  <c:v>1.0413586822254808</c:v>
                </c:pt>
                <c:pt idx="3627">
                  <c:v>1.0413586822254808</c:v>
                </c:pt>
                <c:pt idx="3628">
                  <c:v>1.0320202516186086</c:v>
                </c:pt>
                <c:pt idx="3629">
                  <c:v>1.0890681637748745</c:v>
                </c:pt>
                <c:pt idx="3630">
                  <c:v>1.1086335258789821</c:v>
                </c:pt>
                <c:pt idx="3631">
                  <c:v>1.1086335258789821</c:v>
                </c:pt>
                <c:pt idx="3632">
                  <c:v>1.0413586822254808</c:v>
                </c:pt>
                <c:pt idx="3633">
                  <c:v>1.0988160795911985</c:v>
                </c:pt>
                <c:pt idx="3634">
                  <c:v>1.0988160795911985</c:v>
                </c:pt>
                <c:pt idx="3635">
                  <c:v>1.1086335258789821</c:v>
                </c:pt>
                <c:pt idx="3636">
                  <c:v>1.0507644504454285</c:v>
                </c:pt>
                <c:pt idx="3637">
                  <c:v>1.0413586822254808</c:v>
                </c:pt>
                <c:pt idx="3638">
                  <c:v>0.98632557391542008</c:v>
                </c:pt>
                <c:pt idx="3639">
                  <c:v>1.0413586822254808</c:v>
                </c:pt>
                <c:pt idx="3640">
                  <c:v>1.0890681637748745</c:v>
                </c:pt>
                <c:pt idx="3641">
                  <c:v>1.0988160795911985</c:v>
                </c:pt>
                <c:pt idx="3642">
                  <c:v>1.0320202516186086</c:v>
                </c:pt>
                <c:pt idx="3643">
                  <c:v>1.0227487976609582</c:v>
                </c:pt>
                <c:pt idx="3644">
                  <c:v>1.0227487976609582</c:v>
                </c:pt>
                <c:pt idx="3645">
                  <c:v>1.0602379185278681</c:v>
                </c:pt>
                <c:pt idx="3646">
                  <c:v>0.9336394764499174</c:v>
                </c:pt>
                <c:pt idx="3647">
                  <c:v>0.95969391410901794</c:v>
                </c:pt>
                <c:pt idx="3648">
                  <c:v>0.91658588300024557</c:v>
                </c:pt>
                <c:pt idx="3649">
                  <c:v>0.9422607357009638</c:v>
                </c:pt>
                <c:pt idx="3650">
                  <c:v>0.91658588300024557</c:v>
                </c:pt>
                <c:pt idx="3651">
                  <c:v>0.89147263861729398</c:v>
                </c:pt>
                <c:pt idx="3652">
                  <c:v>0.95969391410901794</c:v>
                </c:pt>
                <c:pt idx="3653">
                  <c:v>0.8997818911569716</c:v>
                </c:pt>
                <c:pt idx="3654">
                  <c:v>0.850840219142044</c:v>
                </c:pt>
                <c:pt idx="3655">
                  <c:v>0.91658588300024557</c:v>
                </c:pt>
                <c:pt idx="3656">
                  <c:v>0.850840219142044</c:v>
                </c:pt>
                <c:pt idx="3657">
                  <c:v>0.91658588300024557</c:v>
                </c:pt>
                <c:pt idx="3658">
                  <c:v>0.89147263861729398</c:v>
                </c:pt>
                <c:pt idx="3659">
                  <c:v>0.99533270528150175</c:v>
                </c:pt>
                <c:pt idx="3660">
                  <c:v>0.8997818911569716</c:v>
                </c:pt>
                <c:pt idx="3661">
                  <c:v>1.0135439606720273</c:v>
                </c:pt>
                <c:pt idx="3662">
                  <c:v>0.91658588300024557</c:v>
                </c:pt>
                <c:pt idx="3663">
                  <c:v>0.90815285863500861</c:v>
                </c:pt>
                <c:pt idx="3664">
                  <c:v>0.90815285863500861</c:v>
                </c:pt>
                <c:pt idx="3665">
                  <c:v>1.0044053822523904</c:v>
                </c:pt>
                <c:pt idx="3666">
                  <c:v>0.95094543217692884</c:v>
                </c:pt>
                <c:pt idx="3667">
                  <c:v>0.95969391410901794</c:v>
                </c:pt>
                <c:pt idx="3668">
                  <c:v>0.91658588300024557</c:v>
                </c:pt>
                <c:pt idx="3669">
                  <c:v>0.95969391410901794</c:v>
                </c:pt>
                <c:pt idx="3670">
                  <c:v>0.8997818911569716</c:v>
                </c:pt>
                <c:pt idx="3671">
                  <c:v>0.95094543217692884</c:v>
                </c:pt>
                <c:pt idx="3672">
                  <c:v>1.0320202516186086</c:v>
                </c:pt>
                <c:pt idx="3673">
                  <c:v>0.97738363358460045</c:v>
                </c:pt>
                <c:pt idx="3674">
                  <c:v>0.97738363358460045</c:v>
                </c:pt>
                <c:pt idx="3675">
                  <c:v>0.98632557391542008</c:v>
                </c:pt>
                <c:pt idx="3676">
                  <c:v>0.97738363358460045</c:v>
                </c:pt>
                <c:pt idx="3677">
                  <c:v>0.98632557391542008</c:v>
                </c:pt>
                <c:pt idx="3678">
                  <c:v>0.98632557391542008</c:v>
                </c:pt>
                <c:pt idx="3679">
                  <c:v>0.96850653099162876</c:v>
                </c:pt>
                <c:pt idx="3680">
                  <c:v>1.0890681637748745</c:v>
                </c:pt>
                <c:pt idx="3681">
                  <c:v>1.0320202516186086</c:v>
                </c:pt>
                <c:pt idx="3682">
                  <c:v>0.98632557391542008</c:v>
                </c:pt>
                <c:pt idx="3683">
                  <c:v>0.92508130745352646</c:v>
                </c:pt>
                <c:pt idx="3684">
                  <c:v>0.99533270528150175</c:v>
                </c:pt>
                <c:pt idx="3685">
                  <c:v>1.0320202516186086</c:v>
                </c:pt>
                <c:pt idx="3686">
                  <c:v>0.92508130745352646</c:v>
                </c:pt>
                <c:pt idx="3687">
                  <c:v>0.97738363358460045</c:v>
                </c:pt>
                <c:pt idx="3688">
                  <c:v>0.97738363358460045</c:v>
                </c:pt>
                <c:pt idx="3689">
                  <c:v>0.95969391410901794</c:v>
                </c:pt>
                <c:pt idx="3690">
                  <c:v>1.0135439606720273</c:v>
                </c:pt>
                <c:pt idx="3691">
                  <c:v>0.96850653099162876</c:v>
                </c:pt>
                <c:pt idx="3692">
                  <c:v>0.96850653099162876</c:v>
                </c:pt>
                <c:pt idx="3693">
                  <c:v>0.9422607357009638</c:v>
                </c:pt>
                <c:pt idx="3694">
                  <c:v>0.96850653099162876</c:v>
                </c:pt>
                <c:pt idx="3695">
                  <c:v>0.9336394764499174</c:v>
                </c:pt>
                <c:pt idx="3696">
                  <c:v>1.0044053822523904</c:v>
                </c:pt>
                <c:pt idx="3697">
                  <c:v>0.9336394764499174</c:v>
                </c:pt>
                <c:pt idx="3698">
                  <c:v>0.86691176987282836</c:v>
                </c:pt>
                <c:pt idx="3699">
                  <c:v>0.88322476031688124</c:v>
                </c:pt>
                <c:pt idx="3700">
                  <c:v>0.92508130745352646</c:v>
                </c:pt>
                <c:pt idx="3701">
                  <c:v>0.95969391410901794</c:v>
                </c:pt>
                <c:pt idx="3702">
                  <c:v>1.1385067541777061</c:v>
                </c:pt>
                <c:pt idx="3703">
                  <c:v>1.0413586822254808</c:v>
                </c:pt>
                <c:pt idx="3704">
                  <c:v>1.0135439606720273</c:v>
                </c:pt>
                <c:pt idx="3705">
                  <c:v>0.99533270528150175</c:v>
                </c:pt>
                <c:pt idx="3706">
                  <c:v>1.0135439606720273</c:v>
                </c:pt>
                <c:pt idx="3707">
                  <c:v>1.0320202516186086</c:v>
                </c:pt>
                <c:pt idx="3708">
                  <c:v>1.0320202516186086</c:v>
                </c:pt>
                <c:pt idx="3709">
                  <c:v>1.0793894097191739</c:v>
                </c:pt>
                <c:pt idx="3710">
                  <c:v>1.0507644504454285</c:v>
                </c:pt>
                <c:pt idx="3711">
                  <c:v>1.1086335258789821</c:v>
                </c:pt>
                <c:pt idx="3712">
                  <c:v>1.1086335258789821</c:v>
                </c:pt>
                <c:pt idx="3713">
                  <c:v>1.0988160795911985</c:v>
                </c:pt>
                <c:pt idx="3714">
                  <c:v>1.1086335258789821</c:v>
                </c:pt>
                <c:pt idx="3715">
                  <c:v>1.1086335258789821</c:v>
                </c:pt>
                <c:pt idx="3716">
                  <c:v>1.0507644504454285</c:v>
                </c:pt>
                <c:pt idx="3717">
                  <c:v>1.1587767103235969</c:v>
                </c:pt>
                <c:pt idx="3718">
                  <c:v>1.0988160795911985</c:v>
                </c:pt>
                <c:pt idx="3719">
                  <c:v>1.0988160795911985</c:v>
                </c:pt>
                <c:pt idx="3720">
                  <c:v>1.1385067541777061</c:v>
                </c:pt>
                <c:pt idx="3721">
                  <c:v>1.0793894097191739</c:v>
                </c:pt>
                <c:pt idx="3722">
                  <c:v>1.0890681637748745</c:v>
                </c:pt>
                <c:pt idx="3723">
                  <c:v>1.0413586822254808</c:v>
                </c:pt>
                <c:pt idx="3724">
                  <c:v>1.0413586822254808</c:v>
                </c:pt>
                <c:pt idx="3725">
                  <c:v>1.1587767103235969</c:v>
                </c:pt>
                <c:pt idx="3726">
                  <c:v>1.118520872648046</c:v>
                </c:pt>
                <c:pt idx="3727">
                  <c:v>1.0044053822523904</c:v>
                </c:pt>
                <c:pt idx="3728">
                  <c:v>1.1587767103235969</c:v>
                </c:pt>
                <c:pt idx="3729">
                  <c:v>1.1587767103235969</c:v>
                </c:pt>
                <c:pt idx="3730">
                  <c:v>1.1587767103235969</c:v>
                </c:pt>
                <c:pt idx="3731">
                  <c:v>1.0988160795911985</c:v>
                </c:pt>
                <c:pt idx="3732">
                  <c:v>1.118520872648046</c:v>
                </c:pt>
                <c:pt idx="3733">
                  <c:v>1.1587767103235969</c:v>
                </c:pt>
                <c:pt idx="3734">
                  <c:v>1.0793894097191739</c:v>
                </c:pt>
                <c:pt idx="3735">
                  <c:v>1.0793894097191739</c:v>
                </c:pt>
                <c:pt idx="3736">
                  <c:v>1.0793894097191739</c:v>
                </c:pt>
                <c:pt idx="3737">
                  <c:v>1.0697794500100244</c:v>
                </c:pt>
                <c:pt idx="3738">
                  <c:v>1.0227487976609582</c:v>
                </c:pt>
                <c:pt idx="3739">
                  <c:v>1.0135439606720273</c:v>
                </c:pt>
                <c:pt idx="3740">
                  <c:v>1.1284784912094492</c:v>
                </c:pt>
                <c:pt idx="3741">
                  <c:v>1.0135439606720273</c:v>
                </c:pt>
                <c:pt idx="3742">
                  <c:v>1.2427577378843582</c:v>
                </c:pt>
                <c:pt idx="3743">
                  <c:v>1.118520872648046</c:v>
                </c:pt>
                <c:pt idx="3744">
                  <c:v>1.118520872648046</c:v>
                </c:pt>
                <c:pt idx="3745">
                  <c:v>1.1284784912094492</c:v>
                </c:pt>
                <c:pt idx="3746">
                  <c:v>1.1385067541777061</c:v>
                </c:pt>
                <c:pt idx="3747">
                  <c:v>1.0602379185278681</c:v>
                </c:pt>
                <c:pt idx="3748">
                  <c:v>1.1385067541777061</c:v>
                </c:pt>
                <c:pt idx="3749">
                  <c:v>1.0793894097191739</c:v>
                </c:pt>
                <c:pt idx="3750">
                  <c:v>1.0697794500100244</c:v>
                </c:pt>
                <c:pt idx="3751">
                  <c:v>1.0320202516186086</c:v>
                </c:pt>
                <c:pt idx="3752">
                  <c:v>1.1284784912094492</c:v>
                </c:pt>
                <c:pt idx="3753">
                  <c:v>1.0697794500100244</c:v>
                </c:pt>
                <c:pt idx="3754">
                  <c:v>1.0793894097191739</c:v>
                </c:pt>
                <c:pt idx="3755">
                  <c:v>1.1086335258789821</c:v>
                </c:pt>
                <c:pt idx="3756">
                  <c:v>1.1086335258789821</c:v>
                </c:pt>
                <c:pt idx="3757">
                  <c:v>1.1086335258789821</c:v>
                </c:pt>
                <c:pt idx="3758">
                  <c:v>1.0507644504454285</c:v>
                </c:pt>
                <c:pt idx="3759">
                  <c:v>1.0793894097191739</c:v>
                </c:pt>
                <c:pt idx="3760">
                  <c:v>1.0890681637748745</c:v>
                </c:pt>
                <c:pt idx="3761">
                  <c:v>1.0890681637748745</c:v>
                </c:pt>
                <c:pt idx="3762">
                  <c:v>1.1385067541777061</c:v>
                </c:pt>
                <c:pt idx="3763">
                  <c:v>1.1793337481561232</c:v>
                </c:pt>
                <c:pt idx="3764">
                  <c:v>1.2427577378843582</c:v>
                </c:pt>
                <c:pt idx="3765">
                  <c:v>1.3429713752491903</c:v>
                </c:pt>
                <c:pt idx="3766">
                  <c:v>1.2535880569149254</c:v>
                </c:pt>
                <c:pt idx="3767">
                  <c:v>1.2320022486883628</c:v>
                </c:pt>
                <c:pt idx="3768">
                  <c:v>1.0320202516186086</c:v>
                </c:pt>
                <c:pt idx="3769">
                  <c:v>1.0697794500100244</c:v>
                </c:pt>
                <c:pt idx="3770">
                  <c:v>1.0602379185278681</c:v>
                </c:pt>
                <c:pt idx="3771">
                  <c:v>1.1587767103235969</c:v>
                </c:pt>
                <c:pt idx="3772">
                  <c:v>1.0890681637748745</c:v>
                </c:pt>
                <c:pt idx="3773">
                  <c:v>1.0793894097191739</c:v>
                </c:pt>
                <c:pt idx="3774">
                  <c:v>1.1486060354730381</c:v>
                </c:pt>
                <c:pt idx="3775">
                  <c:v>1.0793894097191739</c:v>
                </c:pt>
                <c:pt idx="3776">
                  <c:v>1.0507644504454285</c:v>
                </c:pt>
                <c:pt idx="3777">
                  <c:v>1.1086335258789821</c:v>
                </c:pt>
                <c:pt idx="3778">
                  <c:v>1.0988160795911985</c:v>
                </c:pt>
                <c:pt idx="3779">
                  <c:v>1.2001808957441957</c:v>
                </c:pt>
                <c:pt idx="3780">
                  <c:v>1.0890681637748745</c:v>
                </c:pt>
                <c:pt idx="3781">
                  <c:v>1.0890681637748745</c:v>
                </c:pt>
                <c:pt idx="3782">
                  <c:v>1.1284784912094492</c:v>
                </c:pt>
                <c:pt idx="3783">
                  <c:v>1.1793337481561232</c:v>
                </c:pt>
                <c:pt idx="3784">
                  <c:v>1.118520872648046</c:v>
                </c:pt>
                <c:pt idx="3785">
                  <c:v>1.118520872648046</c:v>
                </c:pt>
                <c:pt idx="3786">
                  <c:v>1.0507644504454285</c:v>
                </c:pt>
                <c:pt idx="3787">
                  <c:v>1.0988160795911985</c:v>
                </c:pt>
                <c:pt idx="3788">
                  <c:v>1.0988160795911985</c:v>
                </c:pt>
                <c:pt idx="3789">
                  <c:v>1.1086335258789821</c:v>
                </c:pt>
                <c:pt idx="3790">
                  <c:v>1.0793894097191739</c:v>
                </c:pt>
                <c:pt idx="3791">
                  <c:v>1.0793894097191739</c:v>
                </c:pt>
                <c:pt idx="3792">
                  <c:v>1.0988160795911985</c:v>
                </c:pt>
                <c:pt idx="3793">
                  <c:v>1.0890681637748745</c:v>
                </c:pt>
                <c:pt idx="3794">
                  <c:v>1.1587767103235969</c:v>
                </c:pt>
                <c:pt idx="3795">
                  <c:v>1.0988160795911985</c:v>
                </c:pt>
                <c:pt idx="3796">
                  <c:v>1.0697794500100244</c:v>
                </c:pt>
                <c:pt idx="3797">
                  <c:v>0.95969391410901794</c:v>
                </c:pt>
                <c:pt idx="3798">
                  <c:v>1.0890681637748745</c:v>
                </c:pt>
                <c:pt idx="3799">
                  <c:v>1.0507644504454285</c:v>
                </c:pt>
                <c:pt idx="3800">
                  <c:v>1.118520872648046</c:v>
                </c:pt>
                <c:pt idx="3801">
                  <c:v>1.1385067541777061</c:v>
                </c:pt>
                <c:pt idx="3802">
                  <c:v>1.1587767103235969</c:v>
                </c:pt>
                <c:pt idx="3803">
                  <c:v>1.1086335258789821</c:v>
                </c:pt>
                <c:pt idx="3804">
                  <c:v>1.0602379185278681</c:v>
                </c:pt>
                <c:pt idx="3805">
                  <c:v>1.0602379185278681</c:v>
                </c:pt>
                <c:pt idx="3806">
                  <c:v>1.1587767103235969</c:v>
                </c:pt>
                <c:pt idx="3807">
                  <c:v>1.0602379185278681</c:v>
                </c:pt>
                <c:pt idx="3808">
                  <c:v>1.0413586822254808</c:v>
                </c:pt>
                <c:pt idx="3809">
                  <c:v>1.169019155267716</c:v>
                </c:pt>
                <c:pt idx="3810">
                  <c:v>1.0507644504454285</c:v>
                </c:pt>
                <c:pt idx="3811">
                  <c:v>1.1587767103235969</c:v>
                </c:pt>
                <c:pt idx="3812">
                  <c:v>1.2320022486883628</c:v>
                </c:pt>
                <c:pt idx="3813">
                  <c:v>1.118520872648046</c:v>
                </c:pt>
                <c:pt idx="3814">
                  <c:v>1.1793337481561232</c:v>
                </c:pt>
                <c:pt idx="3815">
                  <c:v>1.2320022486883628</c:v>
                </c:pt>
                <c:pt idx="3816">
                  <c:v>1.2001808957441957</c:v>
                </c:pt>
                <c:pt idx="3817">
                  <c:v>1.169019155267716</c:v>
                </c:pt>
                <c:pt idx="3818">
                  <c:v>1.169019155267716</c:v>
                </c:pt>
                <c:pt idx="3819">
                  <c:v>1.1284784912094492</c:v>
                </c:pt>
                <c:pt idx="3820">
                  <c:v>1.1897208681542002</c:v>
                </c:pt>
                <c:pt idx="3821">
                  <c:v>1.1897208681542002</c:v>
                </c:pt>
                <c:pt idx="3822">
                  <c:v>1.2001808957441957</c:v>
                </c:pt>
                <c:pt idx="3823">
                  <c:v>1.0988160795911985</c:v>
                </c:pt>
                <c:pt idx="3824">
                  <c:v>1.1385067541777061</c:v>
                </c:pt>
                <c:pt idx="3825">
                  <c:v>1.2535880569149254</c:v>
                </c:pt>
                <c:pt idx="3826">
                  <c:v>1.2427577378843582</c:v>
                </c:pt>
                <c:pt idx="3827">
                  <c:v>1.1284784912094492</c:v>
                </c:pt>
                <c:pt idx="3828">
                  <c:v>1.1897208681542002</c:v>
                </c:pt>
                <c:pt idx="3829">
                  <c:v>1.1897208681542002</c:v>
                </c:pt>
                <c:pt idx="3830">
                  <c:v>1.118520872648046</c:v>
                </c:pt>
                <c:pt idx="3831">
                  <c:v>1.1086335258789821</c:v>
                </c:pt>
                <c:pt idx="3832">
                  <c:v>1.2754747395340698</c:v>
                </c:pt>
                <c:pt idx="3833">
                  <c:v>1.169019155267716</c:v>
                </c:pt>
                <c:pt idx="3834">
                  <c:v>1.1587767103235969</c:v>
                </c:pt>
                <c:pt idx="3835">
                  <c:v>1.0988160795911985</c:v>
                </c:pt>
                <c:pt idx="3836">
                  <c:v>1.1385067541777061</c:v>
                </c:pt>
                <c:pt idx="3837">
                  <c:v>1.1086335258789821</c:v>
                </c:pt>
                <c:pt idx="3838">
                  <c:v>1.2001808957441957</c:v>
                </c:pt>
                <c:pt idx="3839">
                  <c:v>1.0413586822254808</c:v>
                </c:pt>
                <c:pt idx="3840">
                  <c:v>1.0890681637748745</c:v>
                </c:pt>
                <c:pt idx="3841">
                  <c:v>1.1486060354730381</c:v>
                </c:pt>
                <c:pt idx="3842">
                  <c:v>1.2535880569149254</c:v>
                </c:pt>
                <c:pt idx="3843">
                  <c:v>1.1284784912094492</c:v>
                </c:pt>
                <c:pt idx="3844">
                  <c:v>1.1385067541777061</c:v>
                </c:pt>
                <c:pt idx="3845">
                  <c:v>1.1486060354730381</c:v>
                </c:pt>
                <c:pt idx="3846">
                  <c:v>1.169019155267716</c:v>
                </c:pt>
                <c:pt idx="3847">
                  <c:v>0.96850653099162876</c:v>
                </c:pt>
                <c:pt idx="3848">
                  <c:v>0.96850653099162876</c:v>
                </c:pt>
                <c:pt idx="3849">
                  <c:v>1.0320202516186086</c:v>
                </c:pt>
                <c:pt idx="3850">
                  <c:v>0.9336394764499174</c:v>
                </c:pt>
                <c:pt idx="3851">
                  <c:v>1.0320202516186086</c:v>
                </c:pt>
                <c:pt idx="3852">
                  <c:v>1.0320202516186086</c:v>
                </c:pt>
                <c:pt idx="3853">
                  <c:v>1.0227487976609582</c:v>
                </c:pt>
                <c:pt idx="3854">
                  <c:v>1.0227487976609582</c:v>
                </c:pt>
                <c:pt idx="3855">
                  <c:v>1.0227487976609582</c:v>
                </c:pt>
                <c:pt idx="3856">
                  <c:v>1.0890681637748745</c:v>
                </c:pt>
                <c:pt idx="3857">
                  <c:v>0.99533270528150175</c:v>
                </c:pt>
                <c:pt idx="3858">
                  <c:v>1.0413586822254808</c:v>
                </c:pt>
                <c:pt idx="3859">
                  <c:v>1.1086335258789821</c:v>
                </c:pt>
                <c:pt idx="3860">
                  <c:v>1.0697794500100244</c:v>
                </c:pt>
                <c:pt idx="3861">
                  <c:v>1.1284784912094492</c:v>
                </c:pt>
                <c:pt idx="3862">
                  <c:v>1.118520872648046</c:v>
                </c:pt>
                <c:pt idx="3863">
                  <c:v>1.1284784912094492</c:v>
                </c:pt>
                <c:pt idx="3864">
                  <c:v>1.0135439606720273</c:v>
                </c:pt>
                <c:pt idx="3865">
                  <c:v>1.0697794500100244</c:v>
                </c:pt>
                <c:pt idx="3866">
                  <c:v>1.1284784912094492</c:v>
                </c:pt>
                <c:pt idx="3867">
                  <c:v>1.0697794500100244</c:v>
                </c:pt>
                <c:pt idx="3868">
                  <c:v>1.0227487976609582</c:v>
                </c:pt>
                <c:pt idx="3869">
                  <c:v>1.0507644504454285</c:v>
                </c:pt>
                <c:pt idx="3870">
                  <c:v>1.0044053822523904</c:v>
                </c:pt>
                <c:pt idx="3871">
                  <c:v>1.1086335258789821</c:v>
                </c:pt>
                <c:pt idx="3872">
                  <c:v>1.1897208681542002</c:v>
                </c:pt>
                <c:pt idx="3873">
                  <c:v>1.1897208681542002</c:v>
                </c:pt>
                <c:pt idx="3874">
                  <c:v>1.0602379185278681</c:v>
                </c:pt>
                <c:pt idx="3875">
                  <c:v>1.1284784912094492</c:v>
                </c:pt>
                <c:pt idx="3876">
                  <c:v>1.1793337481561232</c:v>
                </c:pt>
                <c:pt idx="3877">
                  <c:v>1.169019155267716</c:v>
                </c:pt>
                <c:pt idx="3878">
                  <c:v>1.118520872648046</c:v>
                </c:pt>
                <c:pt idx="3879">
                  <c:v>1.1086335258789821</c:v>
                </c:pt>
                <c:pt idx="3880">
                  <c:v>1.0507644504454285</c:v>
                </c:pt>
                <c:pt idx="3881">
                  <c:v>1.0988160795911985</c:v>
                </c:pt>
                <c:pt idx="3882">
                  <c:v>1.1284784912094492</c:v>
                </c:pt>
                <c:pt idx="3883">
                  <c:v>1.0602379185278681</c:v>
                </c:pt>
                <c:pt idx="3884">
                  <c:v>1.0602379185278681</c:v>
                </c:pt>
                <c:pt idx="3885">
                  <c:v>1.0320202516186086</c:v>
                </c:pt>
                <c:pt idx="3886">
                  <c:v>1.0320202516186086</c:v>
                </c:pt>
                <c:pt idx="3887">
                  <c:v>0.99533270528150175</c:v>
                </c:pt>
                <c:pt idx="3888">
                  <c:v>1.0602379185278681</c:v>
                </c:pt>
                <c:pt idx="3889">
                  <c:v>1.0413586822254808</c:v>
                </c:pt>
                <c:pt idx="3890">
                  <c:v>1.0135439606720273</c:v>
                </c:pt>
                <c:pt idx="3891">
                  <c:v>1.0793894097191739</c:v>
                </c:pt>
                <c:pt idx="3892">
                  <c:v>1.1587767103235969</c:v>
                </c:pt>
                <c:pt idx="3893">
                  <c:v>1.1897208681542002</c:v>
                </c:pt>
                <c:pt idx="3894">
                  <c:v>1.0793894097191739</c:v>
                </c:pt>
                <c:pt idx="3895">
                  <c:v>1.0507644504454285</c:v>
                </c:pt>
                <c:pt idx="3896">
                  <c:v>1.1284784912094492</c:v>
                </c:pt>
                <c:pt idx="3897">
                  <c:v>1.0793894097191739</c:v>
                </c:pt>
                <c:pt idx="3898">
                  <c:v>1.0890681637748745</c:v>
                </c:pt>
                <c:pt idx="3899">
                  <c:v>1.0793894097191739</c:v>
                </c:pt>
                <c:pt idx="3900">
                  <c:v>1.0413586822254808</c:v>
                </c:pt>
                <c:pt idx="3901">
                  <c:v>1.1587767103235969</c:v>
                </c:pt>
                <c:pt idx="3902">
                  <c:v>1.1086335258789821</c:v>
                </c:pt>
                <c:pt idx="3903">
                  <c:v>1.118520872648046</c:v>
                </c:pt>
                <c:pt idx="3904">
                  <c:v>1.0135439606720273</c:v>
                </c:pt>
                <c:pt idx="3905">
                  <c:v>1.0793894097191739</c:v>
                </c:pt>
                <c:pt idx="3906">
                  <c:v>1.0697794500100244</c:v>
                </c:pt>
                <c:pt idx="3907">
                  <c:v>1.0697794500100244</c:v>
                </c:pt>
                <c:pt idx="3908">
                  <c:v>1.0602379185278681</c:v>
                </c:pt>
                <c:pt idx="3909">
                  <c:v>1.118520872648046</c:v>
                </c:pt>
                <c:pt idx="3910">
                  <c:v>1.0793894097191739</c:v>
                </c:pt>
                <c:pt idx="3911">
                  <c:v>1.0890681637748745</c:v>
                </c:pt>
                <c:pt idx="3912">
                  <c:v>1.0507644504454285</c:v>
                </c:pt>
                <c:pt idx="3913">
                  <c:v>1.0602379185278681</c:v>
                </c:pt>
                <c:pt idx="3914">
                  <c:v>1.0697794500100244</c:v>
                </c:pt>
                <c:pt idx="3915">
                  <c:v>1.0793894097191739</c:v>
                </c:pt>
                <c:pt idx="3916">
                  <c:v>1.1486060354730381</c:v>
                </c:pt>
                <c:pt idx="3917">
                  <c:v>1.1086335258789821</c:v>
                </c:pt>
                <c:pt idx="3918">
                  <c:v>1.2213212022267728</c:v>
                </c:pt>
                <c:pt idx="3919">
                  <c:v>1.331528321833048</c:v>
                </c:pt>
                <c:pt idx="3920">
                  <c:v>1.2754747395340698</c:v>
                </c:pt>
                <c:pt idx="3921">
                  <c:v>1.4013702807055863</c:v>
                </c:pt>
                <c:pt idx="3922">
                  <c:v>1.4617790025616226</c:v>
                </c:pt>
                <c:pt idx="3923">
                  <c:v>1.4495340250362219</c:v>
                </c:pt>
                <c:pt idx="3924">
                  <c:v>1.6691953826898178</c:v>
                </c:pt>
                <c:pt idx="3925">
                  <c:v>1.6420552045402623</c:v>
                </c:pt>
                <c:pt idx="3926">
                  <c:v>1.9608128288648186</c:v>
                </c:pt>
                <c:pt idx="3927">
                  <c:v>2.0882577393521746</c:v>
                </c:pt>
                <c:pt idx="3928">
                  <c:v>2.1712102683783403</c:v>
                </c:pt>
                <c:pt idx="3929">
                  <c:v>2.3450057161706837</c:v>
                </c:pt>
                <c:pt idx="3930">
                  <c:v>2.6067964130127788</c:v>
                </c:pt>
                <c:pt idx="3931">
                  <c:v>2.6857233595259689</c:v>
                </c:pt>
                <c:pt idx="3932">
                  <c:v>3.0207341556976304</c:v>
                </c:pt>
                <c:pt idx="3933">
                  <c:v>2.5680335671729817</c:v>
                </c:pt>
                <c:pt idx="3934">
                  <c:v>2.1544129078979588</c:v>
                </c:pt>
                <c:pt idx="3935">
                  <c:v>2.2394484629515437</c:v>
                </c:pt>
                <c:pt idx="3936">
                  <c:v>2.1712102683783403</c:v>
                </c:pt>
                <c:pt idx="3937">
                  <c:v>2.0882577393521746</c:v>
                </c:pt>
                <c:pt idx="3938">
                  <c:v>1.8994629085778982</c:v>
                </c:pt>
                <c:pt idx="3939">
                  <c:v>1.7527715121169276</c:v>
                </c:pt>
                <c:pt idx="3940">
                  <c:v>1.8396551807960961</c:v>
                </c:pt>
                <c:pt idx="3941">
                  <c:v>1.6555808949291029</c:v>
                </c:pt>
                <c:pt idx="3942">
                  <c:v>1.7245500283555413</c:v>
                </c:pt>
                <c:pt idx="3943">
                  <c:v>1.5115874612166695</c:v>
                </c:pt>
                <c:pt idx="3944">
                  <c:v>1.4373710747909618</c:v>
                </c:pt>
                <c:pt idx="3945">
                  <c:v>1.4990102332584658</c:v>
                </c:pt>
                <c:pt idx="3946">
                  <c:v>1.4990102332584658</c:v>
                </c:pt>
                <c:pt idx="3947">
                  <c:v>1.4617790025616226</c:v>
                </c:pt>
                <c:pt idx="3948">
                  <c:v>1.575743586890844</c:v>
                </c:pt>
                <c:pt idx="3949">
                  <c:v>1.5115874612166695</c:v>
                </c:pt>
                <c:pt idx="3950">
                  <c:v>1.4495340250362219</c:v>
                </c:pt>
                <c:pt idx="3951">
                  <c:v>1.3895313393827362</c:v>
                </c:pt>
                <c:pt idx="3952">
                  <c:v>1.4373710747909618</c:v>
                </c:pt>
                <c:pt idx="3953">
                  <c:v>1.2865318839833293</c:v>
                </c:pt>
                <c:pt idx="3954">
                  <c:v>1.331528321833048</c:v>
                </c:pt>
                <c:pt idx="3955">
                  <c:v>1.3660930041855541</c:v>
                </c:pt>
                <c:pt idx="3956">
                  <c:v>1.2865318839833293</c:v>
                </c:pt>
                <c:pt idx="3957">
                  <c:v>1.331528321833048</c:v>
                </c:pt>
                <c:pt idx="3958">
                  <c:v>1.2427577378843582</c:v>
                </c:pt>
                <c:pt idx="3959">
                  <c:v>1.2976654199929878</c:v>
                </c:pt>
                <c:pt idx="3960">
                  <c:v>1.2976654199929878</c:v>
                </c:pt>
                <c:pt idx="3961">
                  <c:v>1.3429713752491903</c:v>
                </c:pt>
                <c:pt idx="3962">
                  <c:v>1.2535880569149254</c:v>
                </c:pt>
                <c:pt idx="3963">
                  <c:v>1.308875741336964</c:v>
                </c:pt>
                <c:pt idx="3964">
                  <c:v>1.3429713752491903</c:v>
                </c:pt>
                <c:pt idx="3965">
                  <c:v>1.2644935942105069</c:v>
                </c:pt>
                <c:pt idx="3966">
                  <c:v>1.2535880569149254</c:v>
                </c:pt>
                <c:pt idx="3967">
                  <c:v>1.2427577378843582</c:v>
                </c:pt>
                <c:pt idx="3968">
                  <c:v>1.2320022486883628</c:v>
                </c:pt>
                <c:pt idx="3969">
                  <c:v>1.2865318839833293</c:v>
                </c:pt>
                <c:pt idx="3970">
                  <c:v>1.2865318839833293</c:v>
                </c:pt>
                <c:pt idx="3971">
                  <c:v>1.2644935942105069</c:v>
                </c:pt>
                <c:pt idx="3972">
                  <c:v>1.2535880569149254</c:v>
                </c:pt>
                <c:pt idx="3973">
                  <c:v>1.2213212022267728</c:v>
                </c:pt>
                <c:pt idx="3974">
                  <c:v>1.2001808957441957</c:v>
                </c:pt>
                <c:pt idx="3975">
                  <c:v>1.118520872648046</c:v>
                </c:pt>
                <c:pt idx="3976">
                  <c:v>1.331528321833048</c:v>
                </c:pt>
                <c:pt idx="3977">
                  <c:v>1.2320022486883628</c:v>
                </c:pt>
                <c:pt idx="3978">
                  <c:v>1.3201632431306318</c:v>
                </c:pt>
                <c:pt idx="3979">
                  <c:v>1.308875741336964</c:v>
                </c:pt>
                <c:pt idx="3980">
                  <c:v>1.308875741336964</c:v>
                </c:pt>
                <c:pt idx="3981">
                  <c:v>1.2535880569149254</c:v>
                </c:pt>
                <c:pt idx="3982">
                  <c:v>1.2535880569149254</c:v>
                </c:pt>
                <c:pt idx="3983">
                  <c:v>1.331528321833048</c:v>
                </c:pt>
                <c:pt idx="3984">
                  <c:v>1.2644935942105069</c:v>
                </c:pt>
                <c:pt idx="3985">
                  <c:v>1.2865318839833293</c:v>
                </c:pt>
                <c:pt idx="3986">
                  <c:v>1.3429713752491903</c:v>
                </c:pt>
                <c:pt idx="3987">
                  <c:v>1.2754747395340698</c:v>
                </c:pt>
                <c:pt idx="3988">
                  <c:v>1.2754747395340698</c:v>
                </c:pt>
                <c:pt idx="3989">
                  <c:v>1.2976654199929878</c:v>
                </c:pt>
                <c:pt idx="3990">
                  <c:v>1.2320022486883628</c:v>
                </c:pt>
                <c:pt idx="3991">
                  <c:v>1.2213212022267728</c:v>
                </c:pt>
                <c:pt idx="3992">
                  <c:v>1.2427577378843582</c:v>
                </c:pt>
                <c:pt idx="3993">
                  <c:v>1.2865318839833293</c:v>
                </c:pt>
                <c:pt idx="3994">
                  <c:v>1.2107142127274826</c:v>
                </c:pt>
                <c:pt idx="3995">
                  <c:v>1.2001808957441957</c:v>
                </c:pt>
                <c:pt idx="3996">
                  <c:v>1.2427577378843582</c:v>
                </c:pt>
                <c:pt idx="3997">
                  <c:v>1.2213212022267728</c:v>
                </c:pt>
                <c:pt idx="3998">
                  <c:v>1.2213212022267728</c:v>
                </c:pt>
                <c:pt idx="3999">
                  <c:v>1.1486060354730381</c:v>
                </c:pt>
                <c:pt idx="4000">
                  <c:v>1.3201632431306318</c:v>
                </c:pt>
                <c:pt idx="4001">
                  <c:v>1.2644935942105069</c:v>
                </c:pt>
                <c:pt idx="4002">
                  <c:v>1.1897208681542002</c:v>
                </c:pt>
                <c:pt idx="4003">
                  <c:v>1.308875741336964</c:v>
                </c:pt>
                <c:pt idx="4004">
                  <c:v>1.308875741336964</c:v>
                </c:pt>
                <c:pt idx="4005">
                  <c:v>1.2427577378843582</c:v>
                </c:pt>
                <c:pt idx="4006">
                  <c:v>1.1793337481561232</c:v>
                </c:pt>
                <c:pt idx="4007">
                  <c:v>1.2976654199929878</c:v>
                </c:pt>
                <c:pt idx="4008">
                  <c:v>1.2320022486883628</c:v>
                </c:pt>
                <c:pt idx="4009">
                  <c:v>1.3429713752491903</c:v>
                </c:pt>
                <c:pt idx="4010">
                  <c:v>1.331528321833048</c:v>
                </c:pt>
                <c:pt idx="4011">
                  <c:v>1.3429713752491903</c:v>
                </c:pt>
                <c:pt idx="4012">
                  <c:v>1.2001808957441957</c:v>
                </c:pt>
                <c:pt idx="4013">
                  <c:v>1.2535880569149254</c:v>
                </c:pt>
                <c:pt idx="4014">
                  <c:v>1.2535880569149254</c:v>
                </c:pt>
                <c:pt idx="4015">
                  <c:v>1.3201632431306318</c:v>
                </c:pt>
                <c:pt idx="4016">
                  <c:v>1.118520872648046</c:v>
                </c:pt>
                <c:pt idx="4017">
                  <c:v>1.308875741336964</c:v>
                </c:pt>
                <c:pt idx="4018">
                  <c:v>1.2427577378843582</c:v>
                </c:pt>
                <c:pt idx="4019">
                  <c:v>1.2320022486883628</c:v>
                </c:pt>
                <c:pt idx="4020">
                  <c:v>1.2107142127274826</c:v>
                </c:pt>
                <c:pt idx="4021">
                  <c:v>1.2535880569149254</c:v>
                </c:pt>
                <c:pt idx="4022">
                  <c:v>1.169019155267716</c:v>
                </c:pt>
                <c:pt idx="4023">
                  <c:v>1.2754747395340698</c:v>
                </c:pt>
                <c:pt idx="4024">
                  <c:v>1.2754747395340698</c:v>
                </c:pt>
                <c:pt idx="4025">
                  <c:v>1.2001808957441957</c:v>
                </c:pt>
                <c:pt idx="4026">
                  <c:v>1.1897208681542002</c:v>
                </c:pt>
                <c:pt idx="4027">
                  <c:v>1.2213212022267728</c:v>
                </c:pt>
                <c:pt idx="4028">
                  <c:v>1.1587767103235969</c:v>
                </c:pt>
                <c:pt idx="4029">
                  <c:v>1.1086335258789821</c:v>
                </c:pt>
                <c:pt idx="4030">
                  <c:v>1.1086335258789821</c:v>
                </c:pt>
                <c:pt idx="4031">
                  <c:v>1.2107142127274826</c:v>
                </c:pt>
                <c:pt idx="4032">
                  <c:v>1.1486060354730381</c:v>
                </c:pt>
                <c:pt idx="4033">
                  <c:v>1.2107142127274826</c:v>
                </c:pt>
                <c:pt idx="4034">
                  <c:v>1.0320202516186086</c:v>
                </c:pt>
                <c:pt idx="4035">
                  <c:v>1.1385067541777061</c:v>
                </c:pt>
                <c:pt idx="4036">
                  <c:v>1.0793894097191739</c:v>
                </c:pt>
                <c:pt idx="4037">
                  <c:v>1.0602379185278681</c:v>
                </c:pt>
                <c:pt idx="4038">
                  <c:v>1.0890681637748745</c:v>
                </c:pt>
                <c:pt idx="4039">
                  <c:v>1.1284784912094492</c:v>
                </c:pt>
                <c:pt idx="4040">
                  <c:v>1.1897208681542002</c:v>
                </c:pt>
                <c:pt idx="4041">
                  <c:v>1.2644935942105069</c:v>
                </c:pt>
                <c:pt idx="4042">
                  <c:v>1.169019155267716</c:v>
                </c:pt>
                <c:pt idx="4043">
                  <c:v>1.2535880569149254</c:v>
                </c:pt>
                <c:pt idx="4044">
                  <c:v>1.1793337481561232</c:v>
                </c:pt>
                <c:pt idx="4045">
                  <c:v>1.1486060354730381</c:v>
                </c:pt>
                <c:pt idx="4046">
                  <c:v>1.1793337481561232</c:v>
                </c:pt>
                <c:pt idx="4047">
                  <c:v>1.2320022486883628</c:v>
                </c:pt>
                <c:pt idx="4048">
                  <c:v>1.1897208681542002</c:v>
                </c:pt>
                <c:pt idx="4049">
                  <c:v>1.169019155267716</c:v>
                </c:pt>
                <c:pt idx="4050">
                  <c:v>1.2001808957441957</c:v>
                </c:pt>
                <c:pt idx="4051">
                  <c:v>1.1385067541777061</c:v>
                </c:pt>
                <c:pt idx="4052">
                  <c:v>1.2213212022267728</c:v>
                </c:pt>
                <c:pt idx="4053">
                  <c:v>1.1897208681542002</c:v>
                </c:pt>
                <c:pt idx="4054">
                  <c:v>1.2427577378843582</c:v>
                </c:pt>
                <c:pt idx="4055">
                  <c:v>1.2213212022267728</c:v>
                </c:pt>
                <c:pt idx="4056">
                  <c:v>1.2535880569149254</c:v>
                </c:pt>
                <c:pt idx="4057">
                  <c:v>1.1793337481561232</c:v>
                </c:pt>
                <c:pt idx="4058">
                  <c:v>1.1587767103235969</c:v>
                </c:pt>
                <c:pt idx="4059">
                  <c:v>1.1897208681542002</c:v>
                </c:pt>
                <c:pt idx="4060">
                  <c:v>1.169019155267716</c:v>
                </c:pt>
                <c:pt idx="4061">
                  <c:v>1.2644935942105069</c:v>
                </c:pt>
                <c:pt idx="4062">
                  <c:v>1.2107142127274826</c:v>
                </c:pt>
                <c:pt idx="4063">
                  <c:v>1.2644935942105069</c:v>
                </c:pt>
                <c:pt idx="4064">
                  <c:v>1.2427577378843582</c:v>
                </c:pt>
                <c:pt idx="4065">
                  <c:v>1.2976654199929878</c:v>
                </c:pt>
                <c:pt idx="4066">
                  <c:v>1.2213212022267728</c:v>
                </c:pt>
                <c:pt idx="4067">
                  <c:v>1.1486060354730381</c:v>
                </c:pt>
                <c:pt idx="4068">
                  <c:v>1.1385067541777061</c:v>
                </c:pt>
                <c:pt idx="4069">
                  <c:v>1.308875741336964</c:v>
                </c:pt>
                <c:pt idx="4070">
                  <c:v>1.169019155267716</c:v>
                </c:pt>
                <c:pt idx="4071">
                  <c:v>1.169019155267716</c:v>
                </c:pt>
                <c:pt idx="4072">
                  <c:v>1.2213212022267728</c:v>
                </c:pt>
                <c:pt idx="4073">
                  <c:v>1.2001808957441957</c:v>
                </c:pt>
                <c:pt idx="4074">
                  <c:v>1.1793337481561232</c:v>
                </c:pt>
                <c:pt idx="4075">
                  <c:v>1.1284784912094492</c:v>
                </c:pt>
                <c:pt idx="4076">
                  <c:v>1.1897208681542002</c:v>
                </c:pt>
                <c:pt idx="4077">
                  <c:v>1.1897208681542002</c:v>
                </c:pt>
                <c:pt idx="4078">
                  <c:v>1.1486060354730381</c:v>
                </c:pt>
                <c:pt idx="4079">
                  <c:v>0.89147263861729398</c:v>
                </c:pt>
                <c:pt idx="4080">
                  <c:v>0.98632557391542008</c:v>
                </c:pt>
                <c:pt idx="4081">
                  <c:v>1.0044053822523904</c:v>
                </c:pt>
                <c:pt idx="4082">
                  <c:v>1.0507644504454285</c:v>
                </c:pt>
                <c:pt idx="4083">
                  <c:v>1.0227487976609582</c:v>
                </c:pt>
                <c:pt idx="4084">
                  <c:v>0.92508130745352646</c:v>
                </c:pt>
                <c:pt idx="4085">
                  <c:v>1.0602379185278681</c:v>
                </c:pt>
                <c:pt idx="4086">
                  <c:v>1.0890681637748745</c:v>
                </c:pt>
                <c:pt idx="4087">
                  <c:v>1.0044053822523904</c:v>
                </c:pt>
                <c:pt idx="4088">
                  <c:v>1.0227487976609582</c:v>
                </c:pt>
                <c:pt idx="4089">
                  <c:v>1.0602379185278681</c:v>
                </c:pt>
                <c:pt idx="4090">
                  <c:v>1.0890681637748745</c:v>
                </c:pt>
                <c:pt idx="4091">
                  <c:v>0.98632557391542008</c:v>
                </c:pt>
                <c:pt idx="4092">
                  <c:v>1.0044053822523904</c:v>
                </c:pt>
                <c:pt idx="4093">
                  <c:v>1.0602379185278681</c:v>
                </c:pt>
                <c:pt idx="4094">
                  <c:v>1.0697794500100244</c:v>
                </c:pt>
                <c:pt idx="4095">
                  <c:v>1.0135439606720273</c:v>
                </c:pt>
                <c:pt idx="4096">
                  <c:v>1.0507644504454285</c:v>
                </c:pt>
                <c:pt idx="4097">
                  <c:v>1.118520872648046</c:v>
                </c:pt>
                <c:pt idx="4098">
                  <c:v>1.0602379185278681</c:v>
                </c:pt>
                <c:pt idx="4099">
                  <c:v>1.0507644504454285</c:v>
                </c:pt>
                <c:pt idx="4100">
                  <c:v>1.0890681637748745</c:v>
                </c:pt>
                <c:pt idx="4101">
                  <c:v>1.0890681637748745</c:v>
                </c:pt>
                <c:pt idx="4102">
                  <c:v>1.0413586822254808</c:v>
                </c:pt>
                <c:pt idx="4103">
                  <c:v>1.0320202516186086</c:v>
                </c:pt>
                <c:pt idx="4104">
                  <c:v>1.0890681637748745</c:v>
                </c:pt>
                <c:pt idx="4105">
                  <c:v>1.0507644504454285</c:v>
                </c:pt>
                <c:pt idx="4106">
                  <c:v>1.0507644504454285</c:v>
                </c:pt>
                <c:pt idx="4107">
                  <c:v>1.0413586822254808</c:v>
                </c:pt>
                <c:pt idx="4108">
                  <c:v>0.99533270528150175</c:v>
                </c:pt>
                <c:pt idx="4109">
                  <c:v>1.0602379185278681</c:v>
                </c:pt>
                <c:pt idx="4110">
                  <c:v>1.0602379185278681</c:v>
                </c:pt>
                <c:pt idx="4111">
                  <c:v>1.0697794500100244</c:v>
                </c:pt>
                <c:pt idx="4112">
                  <c:v>1.0697794500100244</c:v>
                </c:pt>
                <c:pt idx="4113">
                  <c:v>1.0602379185278681</c:v>
                </c:pt>
                <c:pt idx="4114">
                  <c:v>1.118520872648046</c:v>
                </c:pt>
                <c:pt idx="4115">
                  <c:v>1.0227487976609582</c:v>
                </c:pt>
                <c:pt idx="4116">
                  <c:v>1.0793894097191739</c:v>
                </c:pt>
                <c:pt idx="4117">
                  <c:v>1.1385067541777061</c:v>
                </c:pt>
                <c:pt idx="4118">
                  <c:v>1.1385067541777061</c:v>
                </c:pt>
                <c:pt idx="4119">
                  <c:v>1.0890681637748745</c:v>
                </c:pt>
                <c:pt idx="4120">
                  <c:v>1.1486060354730381</c:v>
                </c:pt>
                <c:pt idx="4121">
                  <c:v>1.1587767103235969</c:v>
                </c:pt>
                <c:pt idx="4122">
                  <c:v>1.1486060354730381</c:v>
                </c:pt>
                <c:pt idx="4123">
                  <c:v>1.0988160795911985</c:v>
                </c:pt>
                <c:pt idx="4124">
                  <c:v>1.0507644504454285</c:v>
                </c:pt>
                <c:pt idx="4125">
                  <c:v>1.118520872648046</c:v>
                </c:pt>
                <c:pt idx="4126">
                  <c:v>1.0793894097191739</c:v>
                </c:pt>
                <c:pt idx="4127">
                  <c:v>1.169019155267716</c:v>
                </c:pt>
                <c:pt idx="4128">
                  <c:v>1.1385067541777061</c:v>
                </c:pt>
                <c:pt idx="4129">
                  <c:v>1.169019155267716</c:v>
                </c:pt>
                <c:pt idx="4130">
                  <c:v>1.0890681637748745</c:v>
                </c:pt>
                <c:pt idx="4131">
                  <c:v>1.118520872648046</c:v>
                </c:pt>
                <c:pt idx="4132">
                  <c:v>1.1086335258789821</c:v>
                </c:pt>
                <c:pt idx="4133">
                  <c:v>1.0890681637748745</c:v>
                </c:pt>
                <c:pt idx="4134">
                  <c:v>1.0413586822254808</c:v>
                </c:pt>
                <c:pt idx="4135">
                  <c:v>1.0793894097191739</c:v>
                </c:pt>
                <c:pt idx="4136">
                  <c:v>1.1486060354730381</c:v>
                </c:pt>
                <c:pt idx="4137">
                  <c:v>1.0988160795911985</c:v>
                </c:pt>
                <c:pt idx="4138">
                  <c:v>1.0793894097191739</c:v>
                </c:pt>
                <c:pt idx="4139">
                  <c:v>1.0890681637748745</c:v>
                </c:pt>
                <c:pt idx="4140">
                  <c:v>1.0507644504454285</c:v>
                </c:pt>
                <c:pt idx="4141">
                  <c:v>1.0988160795911985</c:v>
                </c:pt>
                <c:pt idx="4142">
                  <c:v>1.0507644504454285</c:v>
                </c:pt>
                <c:pt idx="4143">
                  <c:v>1.0602379185278681</c:v>
                </c:pt>
                <c:pt idx="4144">
                  <c:v>1.118520872648046</c:v>
                </c:pt>
                <c:pt idx="4145">
                  <c:v>1.1385067541777061</c:v>
                </c:pt>
                <c:pt idx="4146">
                  <c:v>1.1284784912094492</c:v>
                </c:pt>
                <c:pt idx="4147">
                  <c:v>1.2001808957441957</c:v>
                </c:pt>
                <c:pt idx="4148">
                  <c:v>1.2107142127274826</c:v>
                </c:pt>
                <c:pt idx="4149">
                  <c:v>1.1793337481561232</c:v>
                </c:pt>
                <c:pt idx="4150">
                  <c:v>1.1897208681542002</c:v>
                </c:pt>
                <c:pt idx="4151">
                  <c:v>1.2107142127274826</c:v>
                </c:pt>
                <c:pt idx="4152">
                  <c:v>1.2107142127274826</c:v>
                </c:pt>
                <c:pt idx="4153">
                  <c:v>1.1486060354730381</c:v>
                </c:pt>
                <c:pt idx="4154">
                  <c:v>1.2213212022267728</c:v>
                </c:pt>
                <c:pt idx="4155">
                  <c:v>1.1284784912094492</c:v>
                </c:pt>
                <c:pt idx="4156">
                  <c:v>1.1486060354730381</c:v>
                </c:pt>
                <c:pt idx="4157">
                  <c:v>1.1587767103235969</c:v>
                </c:pt>
                <c:pt idx="4158">
                  <c:v>1.1793337481561232</c:v>
                </c:pt>
                <c:pt idx="4159">
                  <c:v>1.1897208681542002</c:v>
                </c:pt>
                <c:pt idx="4160">
                  <c:v>1.2001808957441957</c:v>
                </c:pt>
                <c:pt idx="4161">
                  <c:v>1.169019155267716</c:v>
                </c:pt>
                <c:pt idx="4162">
                  <c:v>1.0890681637748745</c:v>
                </c:pt>
                <c:pt idx="4163">
                  <c:v>1.169019155267716</c:v>
                </c:pt>
                <c:pt idx="4164">
                  <c:v>1.0793894097191739</c:v>
                </c:pt>
                <c:pt idx="4165">
                  <c:v>1.2644935942105069</c:v>
                </c:pt>
                <c:pt idx="4166">
                  <c:v>1.1587767103235969</c:v>
                </c:pt>
                <c:pt idx="4167">
                  <c:v>1.0602379185278681</c:v>
                </c:pt>
                <c:pt idx="4168">
                  <c:v>1.169019155267716</c:v>
                </c:pt>
                <c:pt idx="4169">
                  <c:v>1.1793337481561232</c:v>
                </c:pt>
                <c:pt idx="4170">
                  <c:v>1.1385067541777061</c:v>
                </c:pt>
                <c:pt idx="4171">
                  <c:v>1.2754747395340698</c:v>
                </c:pt>
                <c:pt idx="4172">
                  <c:v>1.2107142127274826</c:v>
                </c:pt>
                <c:pt idx="4173">
                  <c:v>1.1587767103235969</c:v>
                </c:pt>
                <c:pt idx="4174">
                  <c:v>1.2320022486883628</c:v>
                </c:pt>
                <c:pt idx="4175">
                  <c:v>1.2644935942105069</c:v>
                </c:pt>
                <c:pt idx="4176">
                  <c:v>1.2320022486883628</c:v>
                </c:pt>
                <c:pt idx="4177">
                  <c:v>1.2001808957441957</c:v>
                </c:pt>
                <c:pt idx="4178">
                  <c:v>1.2865318839833293</c:v>
                </c:pt>
                <c:pt idx="4179">
                  <c:v>1.2644935942105069</c:v>
                </c:pt>
                <c:pt idx="4180">
                  <c:v>1.2976654199929878</c:v>
                </c:pt>
                <c:pt idx="4181">
                  <c:v>1.3895313393827362</c:v>
                </c:pt>
                <c:pt idx="4182">
                  <c:v>1.4132896119613394</c:v>
                </c:pt>
                <c:pt idx="4183">
                  <c:v>1.308875741336964</c:v>
                </c:pt>
                <c:pt idx="4184">
                  <c:v>1.2976654199929878</c:v>
                </c:pt>
                <c:pt idx="4185">
                  <c:v>1.3777723820654078</c:v>
                </c:pt>
                <c:pt idx="4186">
                  <c:v>1.2976654199929878</c:v>
                </c:pt>
                <c:pt idx="4187">
                  <c:v>1.331528321833048</c:v>
                </c:pt>
                <c:pt idx="4188">
                  <c:v>1.3429713752491903</c:v>
                </c:pt>
                <c:pt idx="4189">
                  <c:v>1.3429713752491903</c:v>
                </c:pt>
                <c:pt idx="4190">
                  <c:v>1.3777723820654078</c:v>
                </c:pt>
                <c:pt idx="4191">
                  <c:v>1.3201632431306318</c:v>
                </c:pt>
                <c:pt idx="4192">
                  <c:v>1.3201632431306318</c:v>
                </c:pt>
                <c:pt idx="4193">
                  <c:v>1.4617790025616226</c:v>
                </c:pt>
                <c:pt idx="4194">
                  <c:v>1.354492802532189</c:v>
                </c:pt>
                <c:pt idx="4195">
                  <c:v>1.4865166918551678</c:v>
                </c:pt>
                <c:pt idx="4196">
                  <c:v>1.5115874612166695</c:v>
                </c:pt>
                <c:pt idx="4197">
                  <c:v>1.4373710747909618</c:v>
                </c:pt>
                <c:pt idx="4198">
                  <c:v>1.2976654199929878</c:v>
                </c:pt>
                <c:pt idx="4199">
                  <c:v>1.3777723820654078</c:v>
                </c:pt>
                <c:pt idx="4200">
                  <c:v>1.308875741336964</c:v>
                </c:pt>
                <c:pt idx="4201">
                  <c:v>1.1793337481561232</c:v>
                </c:pt>
                <c:pt idx="4202">
                  <c:v>1.331528321833048</c:v>
                </c:pt>
                <c:pt idx="4203">
                  <c:v>1.3201632431306318</c:v>
                </c:pt>
                <c:pt idx="4204">
                  <c:v>1.2754747395340698</c:v>
                </c:pt>
                <c:pt idx="4205">
                  <c:v>1.354492802532189</c:v>
                </c:pt>
                <c:pt idx="4206">
                  <c:v>1.2754747395340698</c:v>
                </c:pt>
                <c:pt idx="4207">
                  <c:v>1.4495340250362219</c:v>
                </c:pt>
                <c:pt idx="4208">
                  <c:v>1.308875741336964</c:v>
                </c:pt>
                <c:pt idx="4209">
                  <c:v>1.4132896119613394</c:v>
                </c:pt>
                <c:pt idx="4210">
                  <c:v>1.4013702807055863</c:v>
                </c:pt>
                <c:pt idx="4211">
                  <c:v>1.3660930041855541</c:v>
                </c:pt>
                <c:pt idx="4212">
                  <c:v>1.6420552045402623</c:v>
                </c:pt>
                <c:pt idx="4213">
                  <c:v>1.5627416245682142</c:v>
                </c:pt>
                <c:pt idx="4214">
                  <c:v>1.5115874612166695</c:v>
                </c:pt>
                <c:pt idx="4215">
                  <c:v>1.5627416245682142</c:v>
                </c:pt>
                <c:pt idx="4216">
                  <c:v>1.4990102332584658</c:v>
                </c:pt>
                <c:pt idx="4217">
                  <c:v>1.5498254539470218</c:v>
                </c:pt>
                <c:pt idx="4218">
                  <c:v>1.6691953826898178</c:v>
                </c:pt>
                <c:pt idx="4219">
                  <c:v>1.6286178779411868</c:v>
                </c:pt>
                <c:pt idx="4220">
                  <c:v>1.5888317661069367</c:v>
                </c:pt>
                <c:pt idx="4221">
                  <c:v>1.5888317661069367</c:v>
                </c:pt>
                <c:pt idx="4222">
                  <c:v>1.6420552045402623</c:v>
                </c:pt>
                <c:pt idx="4223">
                  <c:v>1.4617790025616226</c:v>
                </c:pt>
                <c:pt idx="4224">
                  <c:v>1.575743586890844</c:v>
                </c:pt>
                <c:pt idx="4225">
                  <c:v>1.4132896119613394</c:v>
                </c:pt>
                <c:pt idx="4226">
                  <c:v>1.4013702807055863</c:v>
                </c:pt>
                <c:pt idx="4227">
                  <c:v>1.4617790025616226</c:v>
                </c:pt>
                <c:pt idx="4228">
                  <c:v>1.3895313393827362</c:v>
                </c:pt>
                <c:pt idx="4229">
                  <c:v>1.4373710747909618</c:v>
                </c:pt>
                <c:pt idx="4230">
                  <c:v>1.2865318839833293</c:v>
                </c:pt>
                <c:pt idx="4231">
                  <c:v>1.3777723820654078</c:v>
                </c:pt>
                <c:pt idx="4232">
                  <c:v>1.4013702807055863</c:v>
                </c:pt>
                <c:pt idx="4233">
                  <c:v>1.4013702807055863</c:v>
                </c:pt>
                <c:pt idx="4234">
                  <c:v>1.4013702807055863</c:v>
                </c:pt>
                <c:pt idx="4235">
                  <c:v>1.354492802532189</c:v>
                </c:pt>
                <c:pt idx="4236">
                  <c:v>1.354492802532189</c:v>
                </c:pt>
                <c:pt idx="4237">
                  <c:v>1.354492802532189</c:v>
                </c:pt>
                <c:pt idx="4238">
                  <c:v>1.3777723820654078</c:v>
                </c:pt>
                <c:pt idx="4239">
                  <c:v>1.4132896119613394</c:v>
                </c:pt>
                <c:pt idx="4240">
                  <c:v>1.308875741336964</c:v>
                </c:pt>
                <c:pt idx="4241">
                  <c:v>1.3429713752491903</c:v>
                </c:pt>
                <c:pt idx="4242">
                  <c:v>1.3201632431306318</c:v>
                </c:pt>
                <c:pt idx="4243">
                  <c:v>1.3777723820654078</c:v>
                </c:pt>
                <c:pt idx="4244">
                  <c:v>1.3660930041855541</c:v>
                </c:pt>
                <c:pt idx="4245">
                  <c:v>1.3895313393827362</c:v>
                </c:pt>
                <c:pt idx="4246">
                  <c:v>1.4132896119613394</c:v>
                </c:pt>
                <c:pt idx="4247">
                  <c:v>1.3777723820654078</c:v>
                </c:pt>
                <c:pt idx="4248">
                  <c:v>1.4013702807055863</c:v>
                </c:pt>
                <c:pt idx="4249">
                  <c:v>1.3777723820654078</c:v>
                </c:pt>
                <c:pt idx="4250">
                  <c:v>1.354492802532189</c:v>
                </c:pt>
                <c:pt idx="4251">
                  <c:v>1.308875741336964</c:v>
                </c:pt>
                <c:pt idx="4252">
                  <c:v>1.3429713752491903</c:v>
                </c:pt>
                <c:pt idx="4253">
                  <c:v>1.3201632431306318</c:v>
                </c:pt>
                <c:pt idx="4254">
                  <c:v>1.4495340250362219</c:v>
                </c:pt>
                <c:pt idx="4255">
                  <c:v>1.308875741336964</c:v>
                </c:pt>
                <c:pt idx="4256">
                  <c:v>1.2213212022267728</c:v>
                </c:pt>
                <c:pt idx="4257">
                  <c:v>1.2865318839833293</c:v>
                </c:pt>
                <c:pt idx="4258">
                  <c:v>1.2644935942105069</c:v>
                </c:pt>
                <c:pt idx="4259">
                  <c:v>1.3777723820654078</c:v>
                </c:pt>
                <c:pt idx="4260">
                  <c:v>1.2976654199929878</c:v>
                </c:pt>
                <c:pt idx="4261">
                  <c:v>1.2754747395340698</c:v>
                </c:pt>
                <c:pt idx="4262">
                  <c:v>1.3895313393827362</c:v>
                </c:pt>
                <c:pt idx="4263">
                  <c:v>1.3895313393827362</c:v>
                </c:pt>
                <c:pt idx="4264">
                  <c:v>1.3660930041855541</c:v>
                </c:pt>
                <c:pt idx="4265">
                  <c:v>1.2644935942105069</c:v>
                </c:pt>
                <c:pt idx="4266">
                  <c:v>1.2644935942105069</c:v>
                </c:pt>
                <c:pt idx="4267">
                  <c:v>1.2865318839833293</c:v>
                </c:pt>
                <c:pt idx="4268">
                  <c:v>1.2754747395340698</c:v>
                </c:pt>
                <c:pt idx="4269">
                  <c:v>1.2107142127274826</c:v>
                </c:pt>
                <c:pt idx="4270">
                  <c:v>1.2213212022267728</c:v>
                </c:pt>
                <c:pt idx="4271">
                  <c:v>1.2427577378843582</c:v>
                </c:pt>
                <c:pt idx="4272">
                  <c:v>1.2535880569149254</c:v>
                </c:pt>
                <c:pt idx="4273">
                  <c:v>1.2644935942105069</c:v>
                </c:pt>
                <c:pt idx="4274">
                  <c:v>1.1897208681542002</c:v>
                </c:pt>
                <c:pt idx="4275">
                  <c:v>1.1587767103235969</c:v>
                </c:pt>
                <c:pt idx="4276">
                  <c:v>1.169019155267716</c:v>
                </c:pt>
                <c:pt idx="4277">
                  <c:v>1.169019155267716</c:v>
                </c:pt>
                <c:pt idx="4278">
                  <c:v>1.1284784912094492</c:v>
                </c:pt>
                <c:pt idx="4279">
                  <c:v>1.1897208681542002</c:v>
                </c:pt>
                <c:pt idx="4280">
                  <c:v>1.1793337481561232</c:v>
                </c:pt>
                <c:pt idx="4281">
                  <c:v>1.308875741336964</c:v>
                </c:pt>
                <c:pt idx="4282">
                  <c:v>1.1486060354730381</c:v>
                </c:pt>
                <c:pt idx="4283">
                  <c:v>1.2001808957441957</c:v>
                </c:pt>
                <c:pt idx="4284">
                  <c:v>1.2107142127274826</c:v>
                </c:pt>
                <c:pt idx="4285">
                  <c:v>1.2644935942105069</c:v>
                </c:pt>
                <c:pt idx="4286">
                  <c:v>1.2644935942105069</c:v>
                </c:pt>
                <c:pt idx="4287">
                  <c:v>1.1284784912094492</c:v>
                </c:pt>
                <c:pt idx="4288">
                  <c:v>1.1793337481561232</c:v>
                </c:pt>
                <c:pt idx="4289">
                  <c:v>1.2865318839833293</c:v>
                </c:pt>
                <c:pt idx="4290">
                  <c:v>1.2644935942105069</c:v>
                </c:pt>
                <c:pt idx="4291">
                  <c:v>1.1897208681542002</c:v>
                </c:pt>
                <c:pt idx="4292">
                  <c:v>1.2213212022267728</c:v>
                </c:pt>
                <c:pt idx="4293">
                  <c:v>1.2644935942105069</c:v>
                </c:pt>
                <c:pt idx="4294">
                  <c:v>1.2644935942105069</c:v>
                </c:pt>
                <c:pt idx="4295">
                  <c:v>1.2427577378843582</c:v>
                </c:pt>
                <c:pt idx="4296">
                  <c:v>1.169019155267716</c:v>
                </c:pt>
                <c:pt idx="4297">
                  <c:v>1.1086335258789821</c:v>
                </c:pt>
                <c:pt idx="4298">
                  <c:v>1.2535880569149254</c:v>
                </c:pt>
                <c:pt idx="4299">
                  <c:v>1.1284784912094492</c:v>
                </c:pt>
                <c:pt idx="4300">
                  <c:v>1.2320022486883628</c:v>
                </c:pt>
                <c:pt idx="4301">
                  <c:v>1.2107142127274826</c:v>
                </c:pt>
                <c:pt idx="4302">
                  <c:v>1.2320022486883628</c:v>
                </c:pt>
                <c:pt idx="4303">
                  <c:v>1.1897208681542002</c:v>
                </c:pt>
                <c:pt idx="4304">
                  <c:v>1.1284784912094492</c:v>
                </c:pt>
                <c:pt idx="4305">
                  <c:v>1.2320022486883628</c:v>
                </c:pt>
                <c:pt idx="4306">
                  <c:v>1.1897208681542002</c:v>
                </c:pt>
                <c:pt idx="4307">
                  <c:v>1.308875741336964</c:v>
                </c:pt>
                <c:pt idx="4308">
                  <c:v>1.2427577378843582</c:v>
                </c:pt>
                <c:pt idx="4309">
                  <c:v>1.2535880569149254</c:v>
                </c:pt>
                <c:pt idx="4310">
                  <c:v>1.1897208681542002</c:v>
                </c:pt>
                <c:pt idx="4311">
                  <c:v>1.1793337481561232</c:v>
                </c:pt>
                <c:pt idx="4312">
                  <c:v>1.2213212022267728</c:v>
                </c:pt>
                <c:pt idx="4313">
                  <c:v>1.1897208681542002</c:v>
                </c:pt>
                <c:pt idx="4314">
                  <c:v>1.1793337481561232</c:v>
                </c:pt>
                <c:pt idx="4315">
                  <c:v>1.1793337481561232</c:v>
                </c:pt>
                <c:pt idx="4316">
                  <c:v>1.169019155267716</c:v>
                </c:pt>
                <c:pt idx="4317">
                  <c:v>1.1284784912094492</c:v>
                </c:pt>
                <c:pt idx="4318">
                  <c:v>1.1793337481561232</c:v>
                </c:pt>
                <c:pt idx="4319">
                  <c:v>1.1897208681542002</c:v>
                </c:pt>
                <c:pt idx="4320">
                  <c:v>1.1086335258789821</c:v>
                </c:pt>
                <c:pt idx="4321">
                  <c:v>1.1284784912094492</c:v>
                </c:pt>
                <c:pt idx="4322">
                  <c:v>1.0890681637748745</c:v>
                </c:pt>
                <c:pt idx="4323">
                  <c:v>1.1897208681542002</c:v>
                </c:pt>
                <c:pt idx="4324">
                  <c:v>1.0988160795911985</c:v>
                </c:pt>
                <c:pt idx="4325">
                  <c:v>1.1793337481561232</c:v>
                </c:pt>
                <c:pt idx="4326">
                  <c:v>1.1385067541777061</c:v>
                </c:pt>
                <c:pt idx="4327">
                  <c:v>1.1086335258789821</c:v>
                </c:pt>
                <c:pt idx="4328">
                  <c:v>1.1793337481561232</c:v>
                </c:pt>
                <c:pt idx="4329">
                  <c:v>1.1897208681542002</c:v>
                </c:pt>
                <c:pt idx="4330">
                  <c:v>1.2427577378843582</c:v>
                </c:pt>
                <c:pt idx="4331">
                  <c:v>1.2213212022267728</c:v>
                </c:pt>
                <c:pt idx="4332">
                  <c:v>1.169019155267716</c:v>
                </c:pt>
                <c:pt idx="4333">
                  <c:v>1.169019155267716</c:v>
                </c:pt>
                <c:pt idx="4334">
                  <c:v>1.2535880569149254</c:v>
                </c:pt>
                <c:pt idx="4335">
                  <c:v>1.169019155267716</c:v>
                </c:pt>
                <c:pt idx="4336">
                  <c:v>1.1793337481561232</c:v>
                </c:pt>
                <c:pt idx="4337">
                  <c:v>1.2427577378843582</c:v>
                </c:pt>
                <c:pt idx="4338">
                  <c:v>1.169019155267716</c:v>
                </c:pt>
                <c:pt idx="4339">
                  <c:v>1.1793337481561232</c:v>
                </c:pt>
                <c:pt idx="4340">
                  <c:v>1.2535880569149254</c:v>
                </c:pt>
                <c:pt idx="4341">
                  <c:v>1.1793337481561232</c:v>
                </c:pt>
                <c:pt idx="4342">
                  <c:v>1.1897208681542002</c:v>
                </c:pt>
                <c:pt idx="4343">
                  <c:v>1.1793337481561232</c:v>
                </c:pt>
                <c:pt idx="4344">
                  <c:v>1.1385067541777061</c:v>
                </c:pt>
                <c:pt idx="4345">
                  <c:v>1.2427577378843582</c:v>
                </c:pt>
                <c:pt idx="4346">
                  <c:v>1.1793337481561232</c:v>
                </c:pt>
                <c:pt idx="4347">
                  <c:v>1.1793337481561232</c:v>
                </c:pt>
                <c:pt idx="4348">
                  <c:v>1.1793337481561232</c:v>
                </c:pt>
                <c:pt idx="4349">
                  <c:v>1.1284784912094492</c:v>
                </c:pt>
                <c:pt idx="4350">
                  <c:v>1.2535880569149254</c:v>
                </c:pt>
                <c:pt idx="4351">
                  <c:v>1.0697794500100244</c:v>
                </c:pt>
                <c:pt idx="4352">
                  <c:v>1.1486060354730381</c:v>
                </c:pt>
                <c:pt idx="4353">
                  <c:v>1.2001808957441957</c:v>
                </c:pt>
                <c:pt idx="4354">
                  <c:v>1.1486060354730381</c:v>
                </c:pt>
                <c:pt idx="4355">
                  <c:v>1.2001808957441957</c:v>
                </c:pt>
                <c:pt idx="4356">
                  <c:v>1.2001808957441957</c:v>
                </c:pt>
                <c:pt idx="4357">
                  <c:v>1.2001808957441957</c:v>
                </c:pt>
                <c:pt idx="4358">
                  <c:v>1.3201632431306318</c:v>
                </c:pt>
                <c:pt idx="4359">
                  <c:v>1.2535880569149254</c:v>
                </c:pt>
                <c:pt idx="4360">
                  <c:v>1.1897208681542002</c:v>
                </c:pt>
                <c:pt idx="4361">
                  <c:v>1.1793337481561232</c:v>
                </c:pt>
                <c:pt idx="4362">
                  <c:v>1.2107142127274826</c:v>
                </c:pt>
                <c:pt idx="4363">
                  <c:v>1.1486060354730381</c:v>
                </c:pt>
                <c:pt idx="4364">
                  <c:v>1.1587767103235969</c:v>
                </c:pt>
                <c:pt idx="4365">
                  <c:v>1.2107142127274826</c:v>
                </c:pt>
                <c:pt idx="4366">
                  <c:v>1.169019155267716</c:v>
                </c:pt>
                <c:pt idx="4367">
                  <c:v>1.2427577378843582</c:v>
                </c:pt>
                <c:pt idx="4368">
                  <c:v>1.2213212022267728</c:v>
                </c:pt>
                <c:pt idx="4369">
                  <c:v>1.2320022486883628</c:v>
                </c:pt>
                <c:pt idx="4370">
                  <c:v>1.2535880569149254</c:v>
                </c:pt>
                <c:pt idx="4371">
                  <c:v>1.169019155267716</c:v>
                </c:pt>
                <c:pt idx="4372">
                  <c:v>1.354492802532189</c:v>
                </c:pt>
                <c:pt idx="4373">
                  <c:v>1.2865318839833293</c:v>
                </c:pt>
                <c:pt idx="4374">
                  <c:v>1.2535880569149254</c:v>
                </c:pt>
                <c:pt idx="4375">
                  <c:v>1.3201632431306318</c:v>
                </c:pt>
                <c:pt idx="4376">
                  <c:v>1.308875741336964</c:v>
                </c:pt>
                <c:pt idx="4377">
                  <c:v>1.2644935942105069</c:v>
                </c:pt>
                <c:pt idx="4378">
                  <c:v>1.2107142127274826</c:v>
                </c:pt>
                <c:pt idx="4379">
                  <c:v>1.2754747395340698</c:v>
                </c:pt>
                <c:pt idx="4380">
                  <c:v>1.2865318839833293</c:v>
                </c:pt>
                <c:pt idx="4381">
                  <c:v>1.2976654199929878</c:v>
                </c:pt>
                <c:pt idx="4382">
                  <c:v>1.2320022486883628</c:v>
                </c:pt>
                <c:pt idx="4383">
                  <c:v>1.354492802532189</c:v>
                </c:pt>
                <c:pt idx="4384">
                  <c:v>1.2320022486883628</c:v>
                </c:pt>
                <c:pt idx="4385">
                  <c:v>1.2213212022267728</c:v>
                </c:pt>
                <c:pt idx="4386">
                  <c:v>1.169019155267716</c:v>
                </c:pt>
                <c:pt idx="4387">
                  <c:v>1.2320022486883628</c:v>
                </c:pt>
                <c:pt idx="4388">
                  <c:v>1.2107142127274826</c:v>
                </c:pt>
                <c:pt idx="4389">
                  <c:v>1.2213212022267728</c:v>
                </c:pt>
                <c:pt idx="4390">
                  <c:v>1.1587767103235969</c:v>
                </c:pt>
                <c:pt idx="4391">
                  <c:v>1.0988160795911985</c:v>
                </c:pt>
                <c:pt idx="4392">
                  <c:v>1.2001808957441957</c:v>
                </c:pt>
                <c:pt idx="4393">
                  <c:v>1.2535880569149254</c:v>
                </c:pt>
                <c:pt idx="4394">
                  <c:v>1.1897208681542002</c:v>
                </c:pt>
                <c:pt idx="4395">
                  <c:v>1.2320022486883628</c:v>
                </c:pt>
                <c:pt idx="4396">
                  <c:v>1.2976654199929878</c:v>
                </c:pt>
                <c:pt idx="4397">
                  <c:v>1.2865318839833293</c:v>
                </c:pt>
                <c:pt idx="4398">
                  <c:v>1.169019155267716</c:v>
                </c:pt>
                <c:pt idx="4399">
                  <c:v>1.2754747395340698</c:v>
                </c:pt>
                <c:pt idx="4400">
                  <c:v>1.308875741336964</c:v>
                </c:pt>
                <c:pt idx="4401">
                  <c:v>1.2865318839833293</c:v>
                </c:pt>
                <c:pt idx="4402">
                  <c:v>1.2213212022267728</c:v>
                </c:pt>
                <c:pt idx="4403">
                  <c:v>1.2427577378843582</c:v>
                </c:pt>
                <c:pt idx="4404">
                  <c:v>1.2976654199929878</c:v>
                </c:pt>
                <c:pt idx="4405">
                  <c:v>1.3429713752491903</c:v>
                </c:pt>
                <c:pt idx="4406">
                  <c:v>1.3660930041855541</c:v>
                </c:pt>
                <c:pt idx="4407">
                  <c:v>1.2865318839833293</c:v>
                </c:pt>
                <c:pt idx="4408">
                  <c:v>1.2535880569149254</c:v>
                </c:pt>
                <c:pt idx="4409">
                  <c:v>1.2107142127274826</c:v>
                </c:pt>
                <c:pt idx="4410">
                  <c:v>1.2320022486883628</c:v>
                </c:pt>
                <c:pt idx="4411">
                  <c:v>1.2213212022267728</c:v>
                </c:pt>
                <c:pt idx="4412">
                  <c:v>1.1587767103235969</c:v>
                </c:pt>
                <c:pt idx="4413">
                  <c:v>1.2213212022267728</c:v>
                </c:pt>
                <c:pt idx="4414">
                  <c:v>1.1385067541777061</c:v>
                </c:pt>
                <c:pt idx="4415">
                  <c:v>1.2213212022267728</c:v>
                </c:pt>
                <c:pt idx="4416">
                  <c:v>1.1897208681542002</c:v>
                </c:pt>
                <c:pt idx="4417">
                  <c:v>1.2001808957441957</c:v>
                </c:pt>
                <c:pt idx="4418">
                  <c:v>1.118520872648046</c:v>
                </c:pt>
                <c:pt idx="4419">
                  <c:v>1.1385067541777061</c:v>
                </c:pt>
                <c:pt idx="4420">
                  <c:v>1.2001808957441957</c:v>
                </c:pt>
                <c:pt idx="4421">
                  <c:v>1.169019155267716</c:v>
                </c:pt>
                <c:pt idx="4422">
                  <c:v>1.2427577378843582</c:v>
                </c:pt>
                <c:pt idx="4423">
                  <c:v>1.2644935942105069</c:v>
                </c:pt>
                <c:pt idx="4424">
                  <c:v>1.2865318839833293</c:v>
                </c:pt>
                <c:pt idx="4425">
                  <c:v>1.1086335258789821</c:v>
                </c:pt>
                <c:pt idx="4426">
                  <c:v>1.2320022486883628</c:v>
                </c:pt>
                <c:pt idx="4427">
                  <c:v>1.2427577378843582</c:v>
                </c:pt>
                <c:pt idx="4428">
                  <c:v>1.1897208681542002</c:v>
                </c:pt>
                <c:pt idx="4429">
                  <c:v>1.2320022486883628</c:v>
                </c:pt>
                <c:pt idx="4430">
                  <c:v>1.2427577378843582</c:v>
                </c:pt>
                <c:pt idx="4431">
                  <c:v>1.2427577378843582</c:v>
                </c:pt>
                <c:pt idx="4432">
                  <c:v>1.2976654199929878</c:v>
                </c:pt>
                <c:pt idx="4433">
                  <c:v>1.331528321833048</c:v>
                </c:pt>
                <c:pt idx="4434">
                  <c:v>1.2535880569149254</c:v>
                </c:pt>
                <c:pt idx="4435">
                  <c:v>1.2535880569149254</c:v>
                </c:pt>
                <c:pt idx="4436">
                  <c:v>1.2107142127274826</c:v>
                </c:pt>
                <c:pt idx="4437">
                  <c:v>1.3429713752491903</c:v>
                </c:pt>
                <c:pt idx="4438">
                  <c:v>1.2644935942105069</c:v>
                </c:pt>
                <c:pt idx="4439">
                  <c:v>1.2107142127274826</c:v>
                </c:pt>
                <c:pt idx="4440">
                  <c:v>1.2865318839833293</c:v>
                </c:pt>
                <c:pt idx="4441">
                  <c:v>1.2320022486883628</c:v>
                </c:pt>
                <c:pt idx="4442">
                  <c:v>1.2754747395340698</c:v>
                </c:pt>
                <c:pt idx="4443">
                  <c:v>1.2644935942105069</c:v>
                </c:pt>
                <c:pt idx="4444">
                  <c:v>1.308875741336964</c:v>
                </c:pt>
                <c:pt idx="4445">
                  <c:v>1.2644935942105069</c:v>
                </c:pt>
                <c:pt idx="4446">
                  <c:v>1.2644935942105069</c:v>
                </c:pt>
                <c:pt idx="4447">
                  <c:v>1.2535880569149254</c:v>
                </c:pt>
                <c:pt idx="4448">
                  <c:v>1.3777723820654078</c:v>
                </c:pt>
                <c:pt idx="4449">
                  <c:v>1.1897208681542002</c:v>
                </c:pt>
                <c:pt idx="4450">
                  <c:v>1.1284784912094492</c:v>
                </c:pt>
                <c:pt idx="4451">
                  <c:v>1.2320022486883628</c:v>
                </c:pt>
                <c:pt idx="4452">
                  <c:v>1.2976654199929878</c:v>
                </c:pt>
                <c:pt idx="4453">
                  <c:v>1.169019155267716</c:v>
                </c:pt>
                <c:pt idx="4454">
                  <c:v>1.2213212022267728</c:v>
                </c:pt>
                <c:pt idx="4455">
                  <c:v>1.1897208681542002</c:v>
                </c:pt>
                <c:pt idx="4456">
                  <c:v>1.118520872648046</c:v>
                </c:pt>
                <c:pt idx="4457">
                  <c:v>1.2107142127274826</c:v>
                </c:pt>
                <c:pt idx="4458">
                  <c:v>1.1897208681542002</c:v>
                </c:pt>
                <c:pt idx="4459">
                  <c:v>1.169019155267716</c:v>
                </c:pt>
                <c:pt idx="4460">
                  <c:v>1.0507644504454285</c:v>
                </c:pt>
                <c:pt idx="4461">
                  <c:v>1.0507644504454285</c:v>
                </c:pt>
                <c:pt idx="4462">
                  <c:v>1.1587767103235969</c:v>
                </c:pt>
                <c:pt idx="4463">
                  <c:v>1.1793337481561232</c:v>
                </c:pt>
                <c:pt idx="4464">
                  <c:v>1.0602379185278681</c:v>
                </c:pt>
                <c:pt idx="4465">
                  <c:v>1.1385067541777061</c:v>
                </c:pt>
                <c:pt idx="4466">
                  <c:v>1.2107142127274826</c:v>
                </c:pt>
                <c:pt idx="4467">
                  <c:v>1.1086335258789821</c:v>
                </c:pt>
                <c:pt idx="4468">
                  <c:v>1.1385067541777061</c:v>
                </c:pt>
                <c:pt idx="4469">
                  <c:v>1.0793894097191739</c:v>
                </c:pt>
                <c:pt idx="4470">
                  <c:v>1.0890681637748745</c:v>
                </c:pt>
                <c:pt idx="4471">
                  <c:v>1.0988160795911985</c:v>
                </c:pt>
                <c:pt idx="4472">
                  <c:v>1.0988160795911985</c:v>
                </c:pt>
                <c:pt idx="4473">
                  <c:v>0.97738363358460045</c:v>
                </c:pt>
                <c:pt idx="4474">
                  <c:v>1.0320202516186086</c:v>
                </c:pt>
                <c:pt idx="4475">
                  <c:v>1.1897208681542002</c:v>
                </c:pt>
                <c:pt idx="4476">
                  <c:v>1.1897208681542002</c:v>
                </c:pt>
                <c:pt idx="4477">
                  <c:v>1.1587767103235969</c:v>
                </c:pt>
                <c:pt idx="4478">
                  <c:v>1.1284784912094492</c:v>
                </c:pt>
                <c:pt idx="4479">
                  <c:v>1.1486060354730381</c:v>
                </c:pt>
                <c:pt idx="4480">
                  <c:v>1.1486060354730381</c:v>
                </c:pt>
                <c:pt idx="4481">
                  <c:v>1.1793337481561232</c:v>
                </c:pt>
                <c:pt idx="4482">
                  <c:v>1.1486060354730381</c:v>
                </c:pt>
                <c:pt idx="4483">
                  <c:v>1.1284784912094492</c:v>
                </c:pt>
                <c:pt idx="4484">
                  <c:v>1.0890681637748745</c:v>
                </c:pt>
                <c:pt idx="4485">
                  <c:v>1.0697794500100244</c:v>
                </c:pt>
                <c:pt idx="4486">
                  <c:v>1.1385067541777061</c:v>
                </c:pt>
                <c:pt idx="4487">
                  <c:v>1.1284784912094492</c:v>
                </c:pt>
                <c:pt idx="4488">
                  <c:v>1.169019155267716</c:v>
                </c:pt>
                <c:pt idx="4489">
                  <c:v>1.1587767103235969</c:v>
                </c:pt>
                <c:pt idx="4490">
                  <c:v>1.0988160795911985</c:v>
                </c:pt>
                <c:pt idx="4491">
                  <c:v>1.118520872648046</c:v>
                </c:pt>
                <c:pt idx="4492">
                  <c:v>1.1486060354730381</c:v>
                </c:pt>
                <c:pt idx="4493">
                  <c:v>1.1385067541777061</c:v>
                </c:pt>
                <c:pt idx="4494">
                  <c:v>1.118520872648046</c:v>
                </c:pt>
                <c:pt idx="4495">
                  <c:v>1.1897208681542002</c:v>
                </c:pt>
                <c:pt idx="4496">
                  <c:v>1.1284784912094492</c:v>
                </c:pt>
                <c:pt idx="4497">
                  <c:v>1.1284784912094492</c:v>
                </c:pt>
                <c:pt idx="4498">
                  <c:v>1.1793337481561232</c:v>
                </c:pt>
                <c:pt idx="4499">
                  <c:v>1.2107142127274826</c:v>
                </c:pt>
                <c:pt idx="4500">
                  <c:v>1.1793337481561232</c:v>
                </c:pt>
                <c:pt idx="4501">
                  <c:v>1.169019155267716</c:v>
                </c:pt>
                <c:pt idx="4502">
                  <c:v>1.1086335258789821</c:v>
                </c:pt>
                <c:pt idx="4503">
                  <c:v>1.1385067541777061</c:v>
                </c:pt>
                <c:pt idx="4504">
                  <c:v>1.1385067541777061</c:v>
                </c:pt>
                <c:pt idx="4505">
                  <c:v>1.1385067541777061</c:v>
                </c:pt>
                <c:pt idx="4506">
                  <c:v>1.1284784912094492</c:v>
                </c:pt>
                <c:pt idx="4507">
                  <c:v>1.1897208681542002</c:v>
                </c:pt>
                <c:pt idx="4508">
                  <c:v>1.1385067541777061</c:v>
                </c:pt>
                <c:pt idx="4509">
                  <c:v>1.1385067541777061</c:v>
                </c:pt>
                <c:pt idx="4510">
                  <c:v>1.0227487976609582</c:v>
                </c:pt>
                <c:pt idx="4511">
                  <c:v>1.1284784912094492</c:v>
                </c:pt>
                <c:pt idx="4512">
                  <c:v>1.0320202516186086</c:v>
                </c:pt>
                <c:pt idx="4513">
                  <c:v>1.0697794500100244</c:v>
                </c:pt>
                <c:pt idx="4514">
                  <c:v>1.0890681637748745</c:v>
                </c:pt>
                <c:pt idx="4515">
                  <c:v>1.1385067541777061</c:v>
                </c:pt>
                <c:pt idx="4516">
                  <c:v>1.0793894097191739</c:v>
                </c:pt>
                <c:pt idx="4517">
                  <c:v>1.118520872648046</c:v>
                </c:pt>
                <c:pt idx="4518">
                  <c:v>1.1897208681542002</c:v>
                </c:pt>
                <c:pt idx="4519">
                  <c:v>1.1897208681542002</c:v>
                </c:pt>
                <c:pt idx="4520">
                  <c:v>1.0890681637748745</c:v>
                </c:pt>
                <c:pt idx="4521">
                  <c:v>1.0988160795911985</c:v>
                </c:pt>
                <c:pt idx="4522">
                  <c:v>1.118520872648046</c:v>
                </c:pt>
                <c:pt idx="4523">
                  <c:v>1.1587767103235969</c:v>
                </c:pt>
                <c:pt idx="4524">
                  <c:v>1.0988160795911985</c:v>
                </c:pt>
                <c:pt idx="4525">
                  <c:v>1.1486060354730381</c:v>
                </c:pt>
                <c:pt idx="4526">
                  <c:v>1.2001808957441957</c:v>
                </c:pt>
                <c:pt idx="4527">
                  <c:v>1.1284784912094492</c:v>
                </c:pt>
                <c:pt idx="4528">
                  <c:v>1.1793337481561232</c:v>
                </c:pt>
                <c:pt idx="4529">
                  <c:v>1.2107142127274826</c:v>
                </c:pt>
                <c:pt idx="4530">
                  <c:v>1.169019155267716</c:v>
                </c:pt>
                <c:pt idx="4531">
                  <c:v>1.1897208681542002</c:v>
                </c:pt>
                <c:pt idx="4532">
                  <c:v>1.1086335258789821</c:v>
                </c:pt>
                <c:pt idx="4533">
                  <c:v>1.1385067541777061</c:v>
                </c:pt>
                <c:pt idx="4534">
                  <c:v>1.1385067541777061</c:v>
                </c:pt>
                <c:pt idx="4535">
                  <c:v>1.2001808957441957</c:v>
                </c:pt>
                <c:pt idx="4536">
                  <c:v>1.2320022486883628</c:v>
                </c:pt>
                <c:pt idx="4537">
                  <c:v>1.2865318839833293</c:v>
                </c:pt>
                <c:pt idx="4538">
                  <c:v>1.2320022486883628</c:v>
                </c:pt>
                <c:pt idx="4539">
                  <c:v>1.1086335258789821</c:v>
                </c:pt>
                <c:pt idx="4540">
                  <c:v>1.2001808957441957</c:v>
                </c:pt>
                <c:pt idx="4541">
                  <c:v>1.2001808957441957</c:v>
                </c:pt>
                <c:pt idx="4542">
                  <c:v>1.2427577378843582</c:v>
                </c:pt>
                <c:pt idx="4543">
                  <c:v>1.1897208681542002</c:v>
                </c:pt>
                <c:pt idx="4544">
                  <c:v>1.2535880569149254</c:v>
                </c:pt>
                <c:pt idx="4545">
                  <c:v>1.1284784912094492</c:v>
                </c:pt>
                <c:pt idx="4546">
                  <c:v>1.1897208681542002</c:v>
                </c:pt>
                <c:pt idx="4547">
                  <c:v>1.169019155267716</c:v>
                </c:pt>
                <c:pt idx="4548">
                  <c:v>1.2427577378843582</c:v>
                </c:pt>
                <c:pt idx="4549">
                  <c:v>1.2320022486883628</c:v>
                </c:pt>
                <c:pt idx="4550">
                  <c:v>1.1793337481561232</c:v>
                </c:pt>
                <c:pt idx="4551">
                  <c:v>1.169019155267716</c:v>
                </c:pt>
                <c:pt idx="4552">
                  <c:v>1.2213212022267728</c:v>
                </c:pt>
                <c:pt idx="4553">
                  <c:v>1.2107142127274826</c:v>
                </c:pt>
                <c:pt idx="4554">
                  <c:v>1.2107142127274826</c:v>
                </c:pt>
                <c:pt idx="4555">
                  <c:v>1.2535880569149254</c:v>
                </c:pt>
                <c:pt idx="4556">
                  <c:v>1.2107142127274826</c:v>
                </c:pt>
                <c:pt idx="4557">
                  <c:v>1.0988160795911985</c:v>
                </c:pt>
                <c:pt idx="4558">
                  <c:v>1.0793894097191739</c:v>
                </c:pt>
                <c:pt idx="4559">
                  <c:v>1.1086335258789821</c:v>
                </c:pt>
                <c:pt idx="4560">
                  <c:v>1.1385067541777061</c:v>
                </c:pt>
                <c:pt idx="4561">
                  <c:v>1.1385067541777061</c:v>
                </c:pt>
                <c:pt idx="4562">
                  <c:v>1.1086335258789821</c:v>
                </c:pt>
                <c:pt idx="4563">
                  <c:v>1.169019155267716</c:v>
                </c:pt>
                <c:pt idx="4564">
                  <c:v>1.0507644504454285</c:v>
                </c:pt>
                <c:pt idx="4565">
                  <c:v>1.1284784912094492</c:v>
                </c:pt>
                <c:pt idx="4566">
                  <c:v>1.1086335258789821</c:v>
                </c:pt>
                <c:pt idx="4567">
                  <c:v>1.0988160795911985</c:v>
                </c:pt>
                <c:pt idx="4568">
                  <c:v>1.1793337481561232</c:v>
                </c:pt>
                <c:pt idx="4569">
                  <c:v>1.0507644504454285</c:v>
                </c:pt>
                <c:pt idx="4570">
                  <c:v>1.1284784912094492</c:v>
                </c:pt>
                <c:pt idx="4571">
                  <c:v>1.1385067541777061</c:v>
                </c:pt>
                <c:pt idx="4572">
                  <c:v>1.2213212022267728</c:v>
                </c:pt>
                <c:pt idx="4573">
                  <c:v>1.1793337481561232</c:v>
                </c:pt>
                <c:pt idx="4574">
                  <c:v>1.2001808957441957</c:v>
                </c:pt>
                <c:pt idx="4575">
                  <c:v>1.2213212022267728</c:v>
                </c:pt>
                <c:pt idx="4576">
                  <c:v>1.2320022486883628</c:v>
                </c:pt>
                <c:pt idx="4577">
                  <c:v>1.1897208681542002</c:v>
                </c:pt>
                <c:pt idx="4578">
                  <c:v>1.1897208681542002</c:v>
                </c:pt>
                <c:pt idx="4579">
                  <c:v>1.2107142127274826</c:v>
                </c:pt>
                <c:pt idx="4580">
                  <c:v>1.1587767103235969</c:v>
                </c:pt>
                <c:pt idx="4581">
                  <c:v>1.2865318839833293</c:v>
                </c:pt>
                <c:pt idx="4582">
                  <c:v>1.2213212022267728</c:v>
                </c:pt>
                <c:pt idx="4583">
                  <c:v>1.1897208681542002</c:v>
                </c:pt>
                <c:pt idx="4584">
                  <c:v>1.2535880569149254</c:v>
                </c:pt>
                <c:pt idx="4585">
                  <c:v>1.2213212022267728</c:v>
                </c:pt>
                <c:pt idx="4586">
                  <c:v>1.118520872648046</c:v>
                </c:pt>
                <c:pt idx="4587">
                  <c:v>1.2320022486883628</c:v>
                </c:pt>
                <c:pt idx="4588">
                  <c:v>1.2535880569149254</c:v>
                </c:pt>
                <c:pt idx="4589">
                  <c:v>1.2001808957441957</c:v>
                </c:pt>
                <c:pt idx="4590">
                  <c:v>1.2535880569149254</c:v>
                </c:pt>
                <c:pt idx="4591">
                  <c:v>1.1587767103235969</c:v>
                </c:pt>
                <c:pt idx="4592">
                  <c:v>1.2320022486883628</c:v>
                </c:pt>
                <c:pt idx="4593">
                  <c:v>1.1793337481561232</c:v>
                </c:pt>
                <c:pt idx="4594">
                  <c:v>1.118520872648046</c:v>
                </c:pt>
                <c:pt idx="4595">
                  <c:v>1.118520872648046</c:v>
                </c:pt>
                <c:pt idx="4596">
                  <c:v>1.1897208681542002</c:v>
                </c:pt>
                <c:pt idx="4597">
                  <c:v>1.1385067541777061</c:v>
                </c:pt>
                <c:pt idx="4598">
                  <c:v>1.2644935942105069</c:v>
                </c:pt>
                <c:pt idx="4599">
                  <c:v>1.118520872648046</c:v>
                </c:pt>
                <c:pt idx="4600">
                  <c:v>1.118520872648046</c:v>
                </c:pt>
                <c:pt idx="4601">
                  <c:v>1.1086335258789821</c:v>
                </c:pt>
                <c:pt idx="4602">
                  <c:v>1.169019155267716</c:v>
                </c:pt>
                <c:pt idx="4603">
                  <c:v>1.1793337481561232</c:v>
                </c:pt>
                <c:pt idx="4604">
                  <c:v>1.169019155267716</c:v>
                </c:pt>
                <c:pt idx="4605">
                  <c:v>1.1793337481561232</c:v>
                </c:pt>
                <c:pt idx="4606">
                  <c:v>1.169019155267716</c:v>
                </c:pt>
                <c:pt idx="4607">
                  <c:v>1.1385067541777061</c:v>
                </c:pt>
                <c:pt idx="4608">
                  <c:v>1.1793337481561232</c:v>
                </c:pt>
                <c:pt idx="4609">
                  <c:v>1.1385067541777061</c:v>
                </c:pt>
                <c:pt idx="4610">
                  <c:v>1.0697794500100244</c:v>
                </c:pt>
                <c:pt idx="4611">
                  <c:v>1.1897208681542002</c:v>
                </c:pt>
                <c:pt idx="4612">
                  <c:v>1.2107142127274826</c:v>
                </c:pt>
                <c:pt idx="4613">
                  <c:v>1.1086335258789821</c:v>
                </c:pt>
                <c:pt idx="4614">
                  <c:v>1.169019155267716</c:v>
                </c:pt>
                <c:pt idx="4615">
                  <c:v>1.118520872648046</c:v>
                </c:pt>
                <c:pt idx="4616">
                  <c:v>1.1284784912094492</c:v>
                </c:pt>
                <c:pt idx="4617">
                  <c:v>1.1284784912094492</c:v>
                </c:pt>
                <c:pt idx="4618">
                  <c:v>1.169019155267716</c:v>
                </c:pt>
                <c:pt idx="4619">
                  <c:v>1.2213212022267728</c:v>
                </c:pt>
                <c:pt idx="4620">
                  <c:v>1.2213212022267728</c:v>
                </c:pt>
                <c:pt idx="4621">
                  <c:v>1.2644935942105069</c:v>
                </c:pt>
                <c:pt idx="4622">
                  <c:v>1.1897208681542002</c:v>
                </c:pt>
                <c:pt idx="4623">
                  <c:v>1.1385067541777061</c:v>
                </c:pt>
                <c:pt idx="4624">
                  <c:v>1.1284784912094492</c:v>
                </c:pt>
                <c:pt idx="4625">
                  <c:v>1.1284784912094492</c:v>
                </c:pt>
                <c:pt idx="4626">
                  <c:v>1.169019155267716</c:v>
                </c:pt>
                <c:pt idx="4627">
                  <c:v>1.1385067541777061</c:v>
                </c:pt>
                <c:pt idx="4628">
                  <c:v>1.2001808957441957</c:v>
                </c:pt>
                <c:pt idx="4629">
                  <c:v>1.1897208681542002</c:v>
                </c:pt>
                <c:pt idx="4630">
                  <c:v>1.1486060354730381</c:v>
                </c:pt>
                <c:pt idx="4631">
                  <c:v>1.2427577378843582</c:v>
                </c:pt>
                <c:pt idx="4632">
                  <c:v>1.2001808957441957</c:v>
                </c:pt>
                <c:pt idx="4633">
                  <c:v>1.2001808957441957</c:v>
                </c:pt>
                <c:pt idx="4634">
                  <c:v>1.2001808957441957</c:v>
                </c:pt>
                <c:pt idx="4635">
                  <c:v>1.2107142127274826</c:v>
                </c:pt>
                <c:pt idx="4636">
                  <c:v>1.1385067541777061</c:v>
                </c:pt>
                <c:pt idx="4637">
                  <c:v>1.1385067541777061</c:v>
                </c:pt>
                <c:pt idx="4638">
                  <c:v>1.1897208681542002</c:v>
                </c:pt>
                <c:pt idx="4639">
                  <c:v>1.2427577378843582</c:v>
                </c:pt>
                <c:pt idx="4640">
                  <c:v>1.0697794500100244</c:v>
                </c:pt>
                <c:pt idx="4641">
                  <c:v>1.2320022486883628</c:v>
                </c:pt>
                <c:pt idx="4642">
                  <c:v>1.2213212022267728</c:v>
                </c:pt>
                <c:pt idx="4643">
                  <c:v>1.2107142127274826</c:v>
                </c:pt>
                <c:pt idx="4644">
                  <c:v>1.1486060354730381</c:v>
                </c:pt>
                <c:pt idx="4645">
                  <c:v>1.2001808957441957</c:v>
                </c:pt>
                <c:pt idx="4646">
                  <c:v>1.2427577378843582</c:v>
                </c:pt>
                <c:pt idx="4647">
                  <c:v>1.1587767103235969</c:v>
                </c:pt>
                <c:pt idx="4648">
                  <c:v>1.2644935942105069</c:v>
                </c:pt>
                <c:pt idx="4649">
                  <c:v>1.2535880569149254</c:v>
                </c:pt>
                <c:pt idx="4650">
                  <c:v>1.1897208681542002</c:v>
                </c:pt>
                <c:pt idx="4651">
                  <c:v>1.2535880569149254</c:v>
                </c:pt>
                <c:pt idx="4652">
                  <c:v>1.0793894097191739</c:v>
                </c:pt>
                <c:pt idx="4653">
                  <c:v>1.1897208681542002</c:v>
                </c:pt>
                <c:pt idx="4654">
                  <c:v>1.118520872648046</c:v>
                </c:pt>
                <c:pt idx="4655">
                  <c:v>1.0793894097191739</c:v>
                </c:pt>
                <c:pt idx="4656">
                  <c:v>1.0890681637748745</c:v>
                </c:pt>
                <c:pt idx="4657">
                  <c:v>1.1086335258789821</c:v>
                </c:pt>
                <c:pt idx="4658">
                  <c:v>1.1284784912094492</c:v>
                </c:pt>
                <c:pt idx="4659">
                  <c:v>1.0227487976609582</c:v>
                </c:pt>
                <c:pt idx="4660">
                  <c:v>1.1086335258789821</c:v>
                </c:pt>
                <c:pt idx="4661">
                  <c:v>1.0793894097191739</c:v>
                </c:pt>
                <c:pt idx="4662">
                  <c:v>1.1385067541777061</c:v>
                </c:pt>
                <c:pt idx="4663">
                  <c:v>1.2001808957441957</c:v>
                </c:pt>
                <c:pt idx="4664">
                  <c:v>1.1385067541777061</c:v>
                </c:pt>
                <c:pt idx="4665">
                  <c:v>1.1486060354730381</c:v>
                </c:pt>
                <c:pt idx="4666">
                  <c:v>1.2107142127274826</c:v>
                </c:pt>
                <c:pt idx="4667">
                  <c:v>1.1486060354730381</c:v>
                </c:pt>
                <c:pt idx="4668">
                  <c:v>1.2001808957441957</c:v>
                </c:pt>
                <c:pt idx="4669">
                  <c:v>1.1284784912094492</c:v>
                </c:pt>
                <c:pt idx="4670">
                  <c:v>1.1793337481561232</c:v>
                </c:pt>
                <c:pt idx="4671">
                  <c:v>1.169019155267716</c:v>
                </c:pt>
                <c:pt idx="4672">
                  <c:v>1.1793337481561232</c:v>
                </c:pt>
                <c:pt idx="4673">
                  <c:v>1.1897208681542002</c:v>
                </c:pt>
                <c:pt idx="4674">
                  <c:v>1.1587767103235969</c:v>
                </c:pt>
                <c:pt idx="4675">
                  <c:v>1.0890681637748745</c:v>
                </c:pt>
                <c:pt idx="4676">
                  <c:v>1.2001808957441957</c:v>
                </c:pt>
                <c:pt idx="4677">
                  <c:v>1.2535880569149254</c:v>
                </c:pt>
                <c:pt idx="4678">
                  <c:v>1.2107142127274826</c:v>
                </c:pt>
                <c:pt idx="4679">
                  <c:v>1.2001808957441957</c:v>
                </c:pt>
                <c:pt idx="4680">
                  <c:v>1.1385067541777061</c:v>
                </c:pt>
                <c:pt idx="4681">
                  <c:v>1.1793337481561232</c:v>
                </c:pt>
                <c:pt idx="4682">
                  <c:v>1.1486060354730381</c:v>
                </c:pt>
                <c:pt idx="4683">
                  <c:v>1.1385067541777061</c:v>
                </c:pt>
                <c:pt idx="4684">
                  <c:v>1.2001808957441957</c:v>
                </c:pt>
                <c:pt idx="4685">
                  <c:v>1.1793337481561232</c:v>
                </c:pt>
                <c:pt idx="4686">
                  <c:v>1.1587767103235969</c:v>
                </c:pt>
                <c:pt idx="4687">
                  <c:v>1.1486060354730381</c:v>
                </c:pt>
                <c:pt idx="4688">
                  <c:v>1.1897208681542002</c:v>
                </c:pt>
                <c:pt idx="4689">
                  <c:v>1.1284784912094492</c:v>
                </c:pt>
                <c:pt idx="4690">
                  <c:v>1.1793337481561232</c:v>
                </c:pt>
                <c:pt idx="4691">
                  <c:v>1.2427577378843582</c:v>
                </c:pt>
                <c:pt idx="4692">
                  <c:v>1.118520872648046</c:v>
                </c:pt>
                <c:pt idx="4693">
                  <c:v>1.1793337481561232</c:v>
                </c:pt>
                <c:pt idx="4694">
                  <c:v>1.2427577378843582</c:v>
                </c:pt>
                <c:pt idx="4695">
                  <c:v>1.1086335258789821</c:v>
                </c:pt>
                <c:pt idx="4696">
                  <c:v>1.0988160795911985</c:v>
                </c:pt>
                <c:pt idx="4697">
                  <c:v>1.0890681637748745</c:v>
                </c:pt>
                <c:pt idx="4698">
                  <c:v>1.0602379185278681</c:v>
                </c:pt>
                <c:pt idx="4699">
                  <c:v>1.1284784912094492</c:v>
                </c:pt>
                <c:pt idx="4700">
                  <c:v>1.2320022486883628</c:v>
                </c:pt>
                <c:pt idx="4701">
                  <c:v>1.1086335258789821</c:v>
                </c:pt>
                <c:pt idx="4702">
                  <c:v>1.169019155267716</c:v>
                </c:pt>
                <c:pt idx="4703">
                  <c:v>1.0602379185278681</c:v>
                </c:pt>
                <c:pt idx="4704">
                  <c:v>1.0793894097191739</c:v>
                </c:pt>
                <c:pt idx="4705">
                  <c:v>1.0988160795911985</c:v>
                </c:pt>
                <c:pt idx="4706">
                  <c:v>1.169019155267716</c:v>
                </c:pt>
                <c:pt idx="4707">
                  <c:v>1.1793337481561232</c:v>
                </c:pt>
                <c:pt idx="4708">
                  <c:v>1.1385067541777061</c:v>
                </c:pt>
                <c:pt idx="4709">
                  <c:v>1.1587767103235969</c:v>
                </c:pt>
                <c:pt idx="4710">
                  <c:v>1.0602379185278681</c:v>
                </c:pt>
                <c:pt idx="4711">
                  <c:v>1.169019155267716</c:v>
                </c:pt>
                <c:pt idx="4712">
                  <c:v>1.1284784912094492</c:v>
                </c:pt>
                <c:pt idx="4713">
                  <c:v>1.0697794500100244</c:v>
                </c:pt>
                <c:pt idx="4714">
                  <c:v>1.1486060354730381</c:v>
                </c:pt>
                <c:pt idx="4715">
                  <c:v>1.0988160795911985</c:v>
                </c:pt>
                <c:pt idx="4716">
                  <c:v>1.2001808957441957</c:v>
                </c:pt>
                <c:pt idx="4717">
                  <c:v>1.1385067541777061</c:v>
                </c:pt>
                <c:pt idx="4718">
                  <c:v>1.1385067541777061</c:v>
                </c:pt>
                <c:pt idx="4719">
                  <c:v>1.1385067541777061</c:v>
                </c:pt>
                <c:pt idx="4720">
                  <c:v>1.1897208681542002</c:v>
                </c:pt>
                <c:pt idx="4721">
                  <c:v>1.1385067541777061</c:v>
                </c:pt>
                <c:pt idx="4722">
                  <c:v>1.2001808957441957</c:v>
                </c:pt>
                <c:pt idx="4723">
                  <c:v>1.1284784912094492</c:v>
                </c:pt>
                <c:pt idx="4724">
                  <c:v>1.2001808957441957</c:v>
                </c:pt>
                <c:pt idx="4725">
                  <c:v>1.2320022486883628</c:v>
                </c:pt>
                <c:pt idx="4726">
                  <c:v>1.2213212022267728</c:v>
                </c:pt>
                <c:pt idx="4727">
                  <c:v>1.2001808957441957</c:v>
                </c:pt>
                <c:pt idx="4728">
                  <c:v>1.2644935942105069</c:v>
                </c:pt>
                <c:pt idx="4729">
                  <c:v>1.118520872648046</c:v>
                </c:pt>
                <c:pt idx="4730">
                  <c:v>1.2320022486883628</c:v>
                </c:pt>
                <c:pt idx="4731">
                  <c:v>1.2754747395340698</c:v>
                </c:pt>
                <c:pt idx="4732">
                  <c:v>1.2754747395340698</c:v>
                </c:pt>
                <c:pt idx="4733">
                  <c:v>1.1486060354730381</c:v>
                </c:pt>
                <c:pt idx="4734">
                  <c:v>1.1486060354730381</c:v>
                </c:pt>
                <c:pt idx="4735">
                  <c:v>1.1086335258789821</c:v>
                </c:pt>
                <c:pt idx="4736">
                  <c:v>1.1587767103235969</c:v>
                </c:pt>
                <c:pt idx="4737">
                  <c:v>1.1284784912094492</c:v>
                </c:pt>
                <c:pt idx="4738">
                  <c:v>1.1897208681542002</c:v>
                </c:pt>
                <c:pt idx="4739">
                  <c:v>1.0988160795911985</c:v>
                </c:pt>
                <c:pt idx="4740">
                  <c:v>1.2213212022267728</c:v>
                </c:pt>
                <c:pt idx="4741">
                  <c:v>1.1897208681542002</c:v>
                </c:pt>
                <c:pt idx="4742">
                  <c:v>1.118520872648046</c:v>
                </c:pt>
                <c:pt idx="4743">
                  <c:v>1.2213212022267728</c:v>
                </c:pt>
                <c:pt idx="4744">
                  <c:v>1.2213212022267728</c:v>
                </c:pt>
                <c:pt idx="4745">
                  <c:v>1.2213212022267728</c:v>
                </c:pt>
                <c:pt idx="4746">
                  <c:v>1.169019155267716</c:v>
                </c:pt>
                <c:pt idx="4747">
                  <c:v>1.2865318839833293</c:v>
                </c:pt>
                <c:pt idx="4748">
                  <c:v>1.3660930041855541</c:v>
                </c:pt>
                <c:pt idx="4749">
                  <c:v>1.2213212022267728</c:v>
                </c:pt>
                <c:pt idx="4750">
                  <c:v>1.4013702807055863</c:v>
                </c:pt>
                <c:pt idx="4751">
                  <c:v>1.3201632431306318</c:v>
                </c:pt>
                <c:pt idx="4752">
                  <c:v>1.4741064201245686</c:v>
                </c:pt>
                <c:pt idx="4753">
                  <c:v>1.4252897404388978</c:v>
                </c:pt>
                <c:pt idx="4754">
                  <c:v>1.6020065888012889</c:v>
                </c:pt>
                <c:pt idx="4755">
                  <c:v>1.5498254539470218</c:v>
                </c:pt>
                <c:pt idx="4756">
                  <c:v>1.4373710747909618</c:v>
                </c:pt>
                <c:pt idx="4757">
                  <c:v>1.3895313393827362</c:v>
                </c:pt>
                <c:pt idx="4758">
                  <c:v>1.354492802532189</c:v>
                </c:pt>
                <c:pt idx="4759">
                  <c:v>1.4990102332584658</c:v>
                </c:pt>
                <c:pt idx="4760">
                  <c:v>1.5242487939913691</c:v>
                </c:pt>
                <c:pt idx="4761">
                  <c:v>1.331528321833048</c:v>
                </c:pt>
                <c:pt idx="4762">
                  <c:v>1.3660930041855541</c:v>
                </c:pt>
                <c:pt idx="4763">
                  <c:v>1.4373710747909618</c:v>
                </c:pt>
                <c:pt idx="4764">
                  <c:v>1.3660930041855541</c:v>
                </c:pt>
                <c:pt idx="4765">
                  <c:v>1.4252897404388978</c:v>
                </c:pt>
                <c:pt idx="4766">
                  <c:v>1.3201632431306318</c:v>
                </c:pt>
                <c:pt idx="4767">
                  <c:v>1.2754747395340698</c:v>
                </c:pt>
                <c:pt idx="4768">
                  <c:v>1.4373710747909618</c:v>
                </c:pt>
                <c:pt idx="4769">
                  <c:v>1.4252897404388978</c:v>
                </c:pt>
                <c:pt idx="4770">
                  <c:v>1.4990102332584658</c:v>
                </c:pt>
                <c:pt idx="4771">
                  <c:v>1.4990102332584658</c:v>
                </c:pt>
                <c:pt idx="4772">
                  <c:v>1.5369946512257924</c:v>
                </c:pt>
                <c:pt idx="4773">
                  <c:v>1.6020065888012889</c:v>
                </c:pt>
                <c:pt idx="4774">
                  <c:v>1.6020065888012889</c:v>
                </c:pt>
                <c:pt idx="4775">
                  <c:v>1.7386150560004172</c:v>
                </c:pt>
                <c:pt idx="4776">
                  <c:v>1.7245500283555413</c:v>
                </c:pt>
                <c:pt idx="4777">
                  <c:v>1.6555808949291029</c:v>
                </c:pt>
                <c:pt idx="4778">
                  <c:v>1.6420552045402623</c:v>
                </c:pt>
                <c:pt idx="4779">
                  <c:v>1.5627416245682142</c:v>
                </c:pt>
                <c:pt idx="4780">
                  <c:v>1.6555808949291029</c:v>
                </c:pt>
                <c:pt idx="4781">
                  <c:v>1.6555808949291029</c:v>
                </c:pt>
                <c:pt idx="4782">
                  <c:v>1.5627416245682142</c:v>
                </c:pt>
                <c:pt idx="4783">
                  <c:v>1.6152684829536919</c:v>
                </c:pt>
                <c:pt idx="4784">
                  <c:v>1.5498254539470218</c:v>
                </c:pt>
                <c:pt idx="4785">
                  <c:v>1.5369946512257924</c:v>
                </c:pt>
                <c:pt idx="4786">
                  <c:v>1.5888317661069367</c:v>
                </c:pt>
                <c:pt idx="4787">
                  <c:v>1.354492802532189</c:v>
                </c:pt>
                <c:pt idx="4788">
                  <c:v>1.4132896119613394</c:v>
                </c:pt>
                <c:pt idx="4789">
                  <c:v>1.4990102332584658</c:v>
                </c:pt>
                <c:pt idx="4790">
                  <c:v>1.4741064201245686</c:v>
                </c:pt>
                <c:pt idx="4791">
                  <c:v>1.3201632431306318</c:v>
                </c:pt>
                <c:pt idx="4792">
                  <c:v>1.3777723820654078</c:v>
                </c:pt>
                <c:pt idx="4793">
                  <c:v>1.4252897404388978</c:v>
                </c:pt>
                <c:pt idx="4794">
                  <c:v>1.3660930041855541</c:v>
                </c:pt>
                <c:pt idx="4795">
                  <c:v>1.2976654199929878</c:v>
                </c:pt>
                <c:pt idx="4796">
                  <c:v>1.4013702807055863</c:v>
                </c:pt>
                <c:pt idx="4797">
                  <c:v>1.3201632431306318</c:v>
                </c:pt>
                <c:pt idx="4798">
                  <c:v>1.331528321833048</c:v>
                </c:pt>
                <c:pt idx="4799">
                  <c:v>1.3429713752491903</c:v>
                </c:pt>
                <c:pt idx="4800">
                  <c:v>1.3201632431306318</c:v>
                </c:pt>
                <c:pt idx="4801">
                  <c:v>1.354492802532189</c:v>
                </c:pt>
                <c:pt idx="4802">
                  <c:v>1.3660930041855541</c:v>
                </c:pt>
                <c:pt idx="4803">
                  <c:v>1.2644935942105069</c:v>
                </c:pt>
                <c:pt idx="4804">
                  <c:v>1.2427577378843582</c:v>
                </c:pt>
                <c:pt idx="4805">
                  <c:v>1.2754747395340698</c:v>
                </c:pt>
                <c:pt idx="4806">
                  <c:v>1.2754747395340698</c:v>
                </c:pt>
                <c:pt idx="4807">
                  <c:v>1.308875741336964</c:v>
                </c:pt>
                <c:pt idx="4808">
                  <c:v>1.2644935942105069</c:v>
                </c:pt>
                <c:pt idx="4809">
                  <c:v>1.2976654199929878</c:v>
                </c:pt>
                <c:pt idx="4810">
                  <c:v>1.2320022486883628</c:v>
                </c:pt>
                <c:pt idx="4811">
                  <c:v>1.4013702807055863</c:v>
                </c:pt>
                <c:pt idx="4812">
                  <c:v>1.4132896119613394</c:v>
                </c:pt>
                <c:pt idx="4813">
                  <c:v>1.331528321833048</c:v>
                </c:pt>
                <c:pt idx="4814">
                  <c:v>1.2644935942105069</c:v>
                </c:pt>
                <c:pt idx="4815">
                  <c:v>1.3429713752491903</c:v>
                </c:pt>
                <c:pt idx="4816">
                  <c:v>1.2754747395340698</c:v>
                </c:pt>
                <c:pt idx="4817">
                  <c:v>1.331528321833048</c:v>
                </c:pt>
                <c:pt idx="4818">
                  <c:v>1.3777723820654078</c:v>
                </c:pt>
                <c:pt idx="4819">
                  <c:v>1.308875741336964</c:v>
                </c:pt>
                <c:pt idx="4820">
                  <c:v>1.4252897404388978</c:v>
                </c:pt>
                <c:pt idx="4821">
                  <c:v>1.2320022486883628</c:v>
                </c:pt>
                <c:pt idx="4822">
                  <c:v>1.2865318839833293</c:v>
                </c:pt>
                <c:pt idx="4823">
                  <c:v>1.2320022486883628</c:v>
                </c:pt>
                <c:pt idx="4824">
                  <c:v>1.3429713752491903</c:v>
                </c:pt>
                <c:pt idx="4825">
                  <c:v>1.2535880569149254</c:v>
                </c:pt>
                <c:pt idx="4826">
                  <c:v>1.4373710747909618</c:v>
                </c:pt>
                <c:pt idx="4827">
                  <c:v>1.331528321833048</c:v>
                </c:pt>
                <c:pt idx="4828">
                  <c:v>1.3660930041855541</c:v>
                </c:pt>
                <c:pt idx="4829">
                  <c:v>1.4132896119613394</c:v>
                </c:pt>
                <c:pt idx="4830">
                  <c:v>1.4013702807055863</c:v>
                </c:pt>
                <c:pt idx="4831">
                  <c:v>1.331528321833048</c:v>
                </c:pt>
                <c:pt idx="4832">
                  <c:v>1.2535880569149254</c:v>
                </c:pt>
                <c:pt idx="4833">
                  <c:v>1.3660930041855541</c:v>
                </c:pt>
                <c:pt idx="4834">
                  <c:v>1.331528321833048</c:v>
                </c:pt>
                <c:pt idx="4835">
                  <c:v>1.2976654199929878</c:v>
                </c:pt>
                <c:pt idx="4836">
                  <c:v>1.2976654199929878</c:v>
                </c:pt>
                <c:pt idx="4837">
                  <c:v>1.2754747395340698</c:v>
                </c:pt>
                <c:pt idx="4838">
                  <c:v>1.354492802532189</c:v>
                </c:pt>
                <c:pt idx="4839">
                  <c:v>1.2754747395340698</c:v>
                </c:pt>
                <c:pt idx="4840">
                  <c:v>1.354492802532189</c:v>
                </c:pt>
                <c:pt idx="4841">
                  <c:v>1.331528321833048</c:v>
                </c:pt>
                <c:pt idx="4842">
                  <c:v>1.308875741336964</c:v>
                </c:pt>
                <c:pt idx="4843">
                  <c:v>1.354492802532189</c:v>
                </c:pt>
                <c:pt idx="4844">
                  <c:v>1.2107142127274826</c:v>
                </c:pt>
                <c:pt idx="4845">
                  <c:v>1.2001808957441957</c:v>
                </c:pt>
                <c:pt idx="4846">
                  <c:v>1.1793337481561232</c:v>
                </c:pt>
                <c:pt idx="4847">
                  <c:v>1.0697794500100244</c:v>
                </c:pt>
                <c:pt idx="4848">
                  <c:v>1.169019155267716</c:v>
                </c:pt>
                <c:pt idx="4849">
                  <c:v>1.2976654199929878</c:v>
                </c:pt>
                <c:pt idx="4850">
                  <c:v>1.1284784912094492</c:v>
                </c:pt>
                <c:pt idx="4851">
                  <c:v>1.1897208681542002</c:v>
                </c:pt>
                <c:pt idx="4852">
                  <c:v>1.2644935942105069</c:v>
                </c:pt>
                <c:pt idx="4853">
                  <c:v>1.2001808957441957</c:v>
                </c:pt>
                <c:pt idx="4854">
                  <c:v>1.2644935942105069</c:v>
                </c:pt>
                <c:pt idx="4855">
                  <c:v>1.2644935942105069</c:v>
                </c:pt>
                <c:pt idx="4856">
                  <c:v>1.2535880569149254</c:v>
                </c:pt>
                <c:pt idx="4857">
                  <c:v>1.2427577378843582</c:v>
                </c:pt>
                <c:pt idx="4858">
                  <c:v>1.2535880569149254</c:v>
                </c:pt>
                <c:pt idx="4859">
                  <c:v>1.308875741336964</c:v>
                </c:pt>
                <c:pt idx="4860">
                  <c:v>1.2976654199929878</c:v>
                </c:pt>
                <c:pt idx="4861">
                  <c:v>1.2754747395340698</c:v>
                </c:pt>
                <c:pt idx="4862">
                  <c:v>1.2535880569149254</c:v>
                </c:pt>
                <c:pt idx="4863">
                  <c:v>1.2865318839833293</c:v>
                </c:pt>
                <c:pt idx="4864">
                  <c:v>1.2865318839833293</c:v>
                </c:pt>
                <c:pt idx="4865">
                  <c:v>1.2644935942105069</c:v>
                </c:pt>
                <c:pt idx="4866">
                  <c:v>1.3660930041855541</c:v>
                </c:pt>
                <c:pt idx="4867">
                  <c:v>1.2976654199929878</c:v>
                </c:pt>
                <c:pt idx="4868">
                  <c:v>1.2754747395340698</c:v>
                </c:pt>
                <c:pt idx="4869">
                  <c:v>1.3777723820654078</c:v>
                </c:pt>
                <c:pt idx="4870">
                  <c:v>1.354492802532189</c:v>
                </c:pt>
                <c:pt idx="4871">
                  <c:v>1.2213212022267728</c:v>
                </c:pt>
                <c:pt idx="4872">
                  <c:v>1.2001808957441957</c:v>
                </c:pt>
                <c:pt idx="4873">
                  <c:v>1.3660930041855541</c:v>
                </c:pt>
                <c:pt idx="4874">
                  <c:v>1.3429713752491903</c:v>
                </c:pt>
                <c:pt idx="4875">
                  <c:v>1.2754747395340698</c:v>
                </c:pt>
                <c:pt idx="4876">
                  <c:v>1.308875741336964</c:v>
                </c:pt>
                <c:pt idx="4877">
                  <c:v>1.354492802532189</c:v>
                </c:pt>
                <c:pt idx="4878">
                  <c:v>1.4132896119613394</c:v>
                </c:pt>
                <c:pt idx="4879">
                  <c:v>1.331528321833048</c:v>
                </c:pt>
                <c:pt idx="4880">
                  <c:v>1.2644935942105069</c:v>
                </c:pt>
                <c:pt idx="4881">
                  <c:v>1.4373710747909618</c:v>
                </c:pt>
                <c:pt idx="4882">
                  <c:v>1.4132896119613394</c:v>
                </c:pt>
                <c:pt idx="4883">
                  <c:v>1.2754747395340698</c:v>
                </c:pt>
                <c:pt idx="4884">
                  <c:v>1.2976654199929878</c:v>
                </c:pt>
                <c:pt idx="4885">
                  <c:v>1.2865318839833293</c:v>
                </c:pt>
                <c:pt idx="4886">
                  <c:v>1.331528321833048</c:v>
                </c:pt>
                <c:pt idx="4887">
                  <c:v>1.308875741336964</c:v>
                </c:pt>
                <c:pt idx="4888">
                  <c:v>1.2754747395340698</c:v>
                </c:pt>
                <c:pt idx="4889">
                  <c:v>1.3201632431306318</c:v>
                </c:pt>
                <c:pt idx="4890">
                  <c:v>1.2865318839833293</c:v>
                </c:pt>
                <c:pt idx="4891">
                  <c:v>1.2976654199929878</c:v>
                </c:pt>
                <c:pt idx="4892">
                  <c:v>1.2107142127274826</c:v>
                </c:pt>
                <c:pt idx="4893">
                  <c:v>1.1793337481561232</c:v>
                </c:pt>
                <c:pt idx="4894">
                  <c:v>1.1486060354730381</c:v>
                </c:pt>
                <c:pt idx="4895">
                  <c:v>1.2320022486883628</c:v>
                </c:pt>
                <c:pt idx="4896">
                  <c:v>1.2320022486883628</c:v>
                </c:pt>
                <c:pt idx="4897">
                  <c:v>1.2001808957441957</c:v>
                </c:pt>
                <c:pt idx="4898">
                  <c:v>1.2754747395340698</c:v>
                </c:pt>
                <c:pt idx="4899">
                  <c:v>1.169019155267716</c:v>
                </c:pt>
                <c:pt idx="4900">
                  <c:v>1.2644935942105069</c:v>
                </c:pt>
                <c:pt idx="4901">
                  <c:v>1.2754747395340698</c:v>
                </c:pt>
                <c:pt idx="4902">
                  <c:v>1.2213212022267728</c:v>
                </c:pt>
                <c:pt idx="4903">
                  <c:v>1.2535880569149254</c:v>
                </c:pt>
                <c:pt idx="4904">
                  <c:v>1.2644935942105069</c:v>
                </c:pt>
                <c:pt idx="4905">
                  <c:v>1.1793337481561232</c:v>
                </c:pt>
                <c:pt idx="4906">
                  <c:v>1.3429713752491903</c:v>
                </c:pt>
                <c:pt idx="4907">
                  <c:v>1.2976654199929878</c:v>
                </c:pt>
                <c:pt idx="4908">
                  <c:v>1.2865318839833293</c:v>
                </c:pt>
                <c:pt idx="4909">
                  <c:v>1.354492802532189</c:v>
                </c:pt>
                <c:pt idx="4910">
                  <c:v>1.2865318839833293</c:v>
                </c:pt>
                <c:pt idx="4911">
                  <c:v>1.2754747395340698</c:v>
                </c:pt>
                <c:pt idx="4912">
                  <c:v>1.4013702807055863</c:v>
                </c:pt>
                <c:pt idx="4913">
                  <c:v>1.3777723820654078</c:v>
                </c:pt>
                <c:pt idx="4914">
                  <c:v>1.308875741336964</c:v>
                </c:pt>
                <c:pt idx="4915">
                  <c:v>1.2976654199929878</c:v>
                </c:pt>
                <c:pt idx="4916">
                  <c:v>1.2213212022267728</c:v>
                </c:pt>
                <c:pt idx="4917">
                  <c:v>1.2865318839833293</c:v>
                </c:pt>
                <c:pt idx="4918">
                  <c:v>1.3895313393827362</c:v>
                </c:pt>
                <c:pt idx="4919">
                  <c:v>1.3895313393827362</c:v>
                </c:pt>
                <c:pt idx="4920">
                  <c:v>1.308875741336964</c:v>
                </c:pt>
                <c:pt idx="4921">
                  <c:v>1.308875741336964</c:v>
                </c:pt>
                <c:pt idx="4922">
                  <c:v>1.2535880569149254</c:v>
                </c:pt>
                <c:pt idx="4923">
                  <c:v>1.3201632431306318</c:v>
                </c:pt>
                <c:pt idx="4924">
                  <c:v>1.2535880569149254</c:v>
                </c:pt>
                <c:pt idx="4925">
                  <c:v>1.3201632431306318</c:v>
                </c:pt>
                <c:pt idx="4926">
                  <c:v>1.3429713752491903</c:v>
                </c:pt>
                <c:pt idx="4927">
                  <c:v>1.354492802532189</c:v>
                </c:pt>
                <c:pt idx="4928">
                  <c:v>1.2427577378843582</c:v>
                </c:pt>
                <c:pt idx="4929">
                  <c:v>1.331528321833048</c:v>
                </c:pt>
                <c:pt idx="4930">
                  <c:v>1.2644935942105069</c:v>
                </c:pt>
                <c:pt idx="4931">
                  <c:v>1.2001808957441957</c:v>
                </c:pt>
                <c:pt idx="4932">
                  <c:v>1.2001808957441957</c:v>
                </c:pt>
                <c:pt idx="4933">
                  <c:v>1.1793337481561232</c:v>
                </c:pt>
                <c:pt idx="4934">
                  <c:v>1.2644935942105069</c:v>
                </c:pt>
                <c:pt idx="4935">
                  <c:v>1.2644935942105069</c:v>
                </c:pt>
                <c:pt idx="4936">
                  <c:v>1.2754747395340698</c:v>
                </c:pt>
                <c:pt idx="4937">
                  <c:v>1.331528321833048</c:v>
                </c:pt>
                <c:pt idx="4938">
                  <c:v>1.2644935942105069</c:v>
                </c:pt>
                <c:pt idx="4939">
                  <c:v>1.2107142127274826</c:v>
                </c:pt>
                <c:pt idx="4940">
                  <c:v>1.169019155267716</c:v>
                </c:pt>
                <c:pt idx="4941">
                  <c:v>1.2427577378843582</c:v>
                </c:pt>
                <c:pt idx="4942">
                  <c:v>1.1284784912094492</c:v>
                </c:pt>
                <c:pt idx="4943">
                  <c:v>1.2213212022267728</c:v>
                </c:pt>
                <c:pt idx="4944">
                  <c:v>1.2644935942105069</c:v>
                </c:pt>
                <c:pt idx="4945">
                  <c:v>1.1793337481561232</c:v>
                </c:pt>
                <c:pt idx="4946">
                  <c:v>1.2001808957441957</c:v>
                </c:pt>
                <c:pt idx="4947">
                  <c:v>1.1793337481561232</c:v>
                </c:pt>
                <c:pt idx="4948">
                  <c:v>1.2213212022267728</c:v>
                </c:pt>
                <c:pt idx="4949">
                  <c:v>1.2644935942105069</c:v>
                </c:pt>
                <c:pt idx="4950">
                  <c:v>1.1587767103235969</c:v>
                </c:pt>
                <c:pt idx="4951">
                  <c:v>1.1486060354730381</c:v>
                </c:pt>
                <c:pt idx="4952">
                  <c:v>1.1587767103235969</c:v>
                </c:pt>
                <c:pt idx="4953">
                  <c:v>1.1587767103235969</c:v>
                </c:pt>
                <c:pt idx="4954">
                  <c:v>1.1897208681542002</c:v>
                </c:pt>
                <c:pt idx="4955">
                  <c:v>1.1587767103235969</c:v>
                </c:pt>
                <c:pt idx="4956">
                  <c:v>1.118520872648046</c:v>
                </c:pt>
                <c:pt idx="4957">
                  <c:v>1.2213212022267728</c:v>
                </c:pt>
                <c:pt idx="4958">
                  <c:v>1.2754747395340698</c:v>
                </c:pt>
                <c:pt idx="4959">
                  <c:v>1.2754747395340698</c:v>
                </c:pt>
                <c:pt idx="4960">
                  <c:v>1.1385067541777061</c:v>
                </c:pt>
                <c:pt idx="4961">
                  <c:v>1.1793337481561232</c:v>
                </c:pt>
                <c:pt idx="4962">
                  <c:v>1.2213212022267728</c:v>
                </c:pt>
                <c:pt idx="4963">
                  <c:v>1.2754747395340698</c:v>
                </c:pt>
                <c:pt idx="4964">
                  <c:v>1.2865318839833293</c:v>
                </c:pt>
                <c:pt idx="4965">
                  <c:v>1.2976654199929878</c:v>
                </c:pt>
                <c:pt idx="4966">
                  <c:v>1.2427577378843582</c:v>
                </c:pt>
                <c:pt idx="4967">
                  <c:v>1.3429713752491903</c:v>
                </c:pt>
                <c:pt idx="4968">
                  <c:v>1.3777723820654078</c:v>
                </c:pt>
                <c:pt idx="4969">
                  <c:v>1.2865318839833293</c:v>
                </c:pt>
                <c:pt idx="4970">
                  <c:v>1.2535880569149254</c:v>
                </c:pt>
                <c:pt idx="4971">
                  <c:v>1.3660930041855541</c:v>
                </c:pt>
                <c:pt idx="4972">
                  <c:v>1.2320022486883628</c:v>
                </c:pt>
                <c:pt idx="4973">
                  <c:v>1.2754747395340698</c:v>
                </c:pt>
                <c:pt idx="4974">
                  <c:v>1.331528321833048</c:v>
                </c:pt>
                <c:pt idx="4975">
                  <c:v>1.169019155267716</c:v>
                </c:pt>
                <c:pt idx="4976">
                  <c:v>1.2213212022267728</c:v>
                </c:pt>
                <c:pt idx="4977">
                  <c:v>1.3777723820654078</c:v>
                </c:pt>
                <c:pt idx="4978">
                  <c:v>1.2107142127274826</c:v>
                </c:pt>
                <c:pt idx="4979">
                  <c:v>1.1486060354730381</c:v>
                </c:pt>
                <c:pt idx="4980">
                  <c:v>1.3429713752491903</c:v>
                </c:pt>
                <c:pt idx="4981">
                  <c:v>1.2427577378843582</c:v>
                </c:pt>
                <c:pt idx="4982">
                  <c:v>1.2976654199929878</c:v>
                </c:pt>
                <c:pt idx="4983">
                  <c:v>1.2213212022267728</c:v>
                </c:pt>
                <c:pt idx="4984">
                  <c:v>1.3201632431306318</c:v>
                </c:pt>
                <c:pt idx="4985">
                  <c:v>1.2427577378843582</c:v>
                </c:pt>
                <c:pt idx="4986">
                  <c:v>1.2644935942105069</c:v>
                </c:pt>
                <c:pt idx="4987">
                  <c:v>1.2535880569149254</c:v>
                </c:pt>
                <c:pt idx="4988">
                  <c:v>1.1793337481561232</c:v>
                </c:pt>
                <c:pt idx="4989">
                  <c:v>1.169019155267716</c:v>
                </c:pt>
                <c:pt idx="4990">
                  <c:v>1.0697794500100244</c:v>
                </c:pt>
                <c:pt idx="4991">
                  <c:v>1.2427577378843582</c:v>
                </c:pt>
                <c:pt idx="4992">
                  <c:v>1.1793337481561232</c:v>
                </c:pt>
                <c:pt idx="4993">
                  <c:v>1.2535880569149254</c:v>
                </c:pt>
                <c:pt idx="4994">
                  <c:v>1.1086335258789821</c:v>
                </c:pt>
                <c:pt idx="4995">
                  <c:v>1.1897208681542002</c:v>
                </c:pt>
                <c:pt idx="4996">
                  <c:v>1.2001808957441957</c:v>
                </c:pt>
                <c:pt idx="4997">
                  <c:v>1.1793337481561232</c:v>
                </c:pt>
                <c:pt idx="4998">
                  <c:v>1.2427577378843582</c:v>
                </c:pt>
                <c:pt idx="4999">
                  <c:v>1.1385067541777061</c:v>
                </c:pt>
                <c:pt idx="5000">
                  <c:v>1.2427577378843582</c:v>
                </c:pt>
                <c:pt idx="5001">
                  <c:v>1.2976654199929878</c:v>
                </c:pt>
                <c:pt idx="5002">
                  <c:v>1.2535880569149254</c:v>
                </c:pt>
                <c:pt idx="5003">
                  <c:v>1.3201632431306318</c:v>
                </c:pt>
                <c:pt idx="5004">
                  <c:v>1.2535880569149254</c:v>
                </c:pt>
                <c:pt idx="5005">
                  <c:v>1.354492802532189</c:v>
                </c:pt>
                <c:pt idx="5006">
                  <c:v>1.2427577378843582</c:v>
                </c:pt>
                <c:pt idx="5007">
                  <c:v>1.4252897404388978</c:v>
                </c:pt>
                <c:pt idx="5008">
                  <c:v>1.308875741336964</c:v>
                </c:pt>
                <c:pt idx="5009">
                  <c:v>1.4132896119613394</c:v>
                </c:pt>
                <c:pt idx="5010">
                  <c:v>1.331528321833048</c:v>
                </c:pt>
                <c:pt idx="5011">
                  <c:v>1.3429713752491903</c:v>
                </c:pt>
                <c:pt idx="5012">
                  <c:v>1.2320022486883628</c:v>
                </c:pt>
                <c:pt idx="5013">
                  <c:v>1.4741064201245686</c:v>
                </c:pt>
                <c:pt idx="5014">
                  <c:v>1.2865318839833293</c:v>
                </c:pt>
                <c:pt idx="5015">
                  <c:v>1.2865318839833293</c:v>
                </c:pt>
                <c:pt idx="5016">
                  <c:v>1.3660930041855541</c:v>
                </c:pt>
                <c:pt idx="5017">
                  <c:v>1.2427577378843582</c:v>
                </c:pt>
                <c:pt idx="5018">
                  <c:v>1.2976654199929878</c:v>
                </c:pt>
                <c:pt idx="5019">
                  <c:v>1.2107142127274826</c:v>
                </c:pt>
                <c:pt idx="5020">
                  <c:v>1.2535880569149254</c:v>
                </c:pt>
                <c:pt idx="5021">
                  <c:v>1.2001808957441957</c:v>
                </c:pt>
                <c:pt idx="5022">
                  <c:v>1.2754747395340698</c:v>
                </c:pt>
                <c:pt idx="5023">
                  <c:v>1.2107142127274826</c:v>
                </c:pt>
                <c:pt idx="5024">
                  <c:v>1.2320022486883628</c:v>
                </c:pt>
                <c:pt idx="5025">
                  <c:v>1.2213212022267728</c:v>
                </c:pt>
                <c:pt idx="5026">
                  <c:v>1.1897208681542002</c:v>
                </c:pt>
                <c:pt idx="5027">
                  <c:v>1.2644935942105069</c:v>
                </c:pt>
                <c:pt idx="5028">
                  <c:v>1.2213212022267728</c:v>
                </c:pt>
                <c:pt idx="5029">
                  <c:v>1.2213212022267728</c:v>
                </c:pt>
                <c:pt idx="5030">
                  <c:v>1.169019155267716</c:v>
                </c:pt>
                <c:pt idx="5031">
                  <c:v>1.1385067541777061</c:v>
                </c:pt>
                <c:pt idx="5032">
                  <c:v>1.2107142127274826</c:v>
                </c:pt>
                <c:pt idx="5033">
                  <c:v>1.1587767103235969</c:v>
                </c:pt>
                <c:pt idx="5034">
                  <c:v>1.1793337481561232</c:v>
                </c:pt>
                <c:pt idx="5035">
                  <c:v>1.1385067541777061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20096"/>
        <c:axId val="129775872"/>
      </c:scatterChart>
      <c:valAx>
        <c:axId val="124820096"/>
        <c:scaling>
          <c:orientation val="minMax"/>
          <c:max val="40845"/>
          <c:min val="40739"/>
        </c:scaling>
        <c:delete val="0"/>
        <c:axPos val="b"/>
        <c:title>
          <c:tx>
            <c:rich>
              <a:bodyPr anchor="b" anchorCtr="1"/>
              <a:lstStyle/>
              <a:p>
                <a:pPr>
                  <a:defRPr/>
                </a:pPr>
                <a:r>
                  <a:rPr lang="en-US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705145508314304"/>
              <c:y val="0.89916572928383953"/>
            </c:manualLayout>
          </c:layout>
          <c:overlay val="0"/>
        </c:title>
        <c:numFmt formatCode="m/d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9775872"/>
        <c:crosses val="autoZero"/>
        <c:crossBetween val="midCat"/>
        <c:majorUnit val="10"/>
      </c:valAx>
      <c:valAx>
        <c:axId val="129775872"/>
        <c:scaling>
          <c:orientation val="minMax"/>
          <c:max val="6.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Discharge (cfs)</a:t>
                </a:r>
              </a:p>
            </c:rich>
          </c:tx>
          <c:layout>
            <c:manualLayout>
              <c:xMode val="edge"/>
              <c:yMode val="edge"/>
              <c:x val="2.5167959813309281E-2"/>
              <c:y val="0.28296013779527618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24820096"/>
        <c:crosses val="autoZero"/>
        <c:crossBetween val="midCat"/>
      </c:valAx>
    </c:plotArea>
    <c:plotVisOnly val="1"/>
    <c:dispBlanksAs val="gap"/>
    <c:showDLblsOverMax val="0"/>
  </c:chart>
  <c:spPr>
    <a:ln w="53975"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Mill Creek Temperature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7349497154439848E-2"/>
          <c:y val="0.16465185601799776"/>
          <c:w val="0.86206023751981575"/>
          <c:h val="0.62812132638350027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'Mill Cr.'!$A$20:$A$5055</c:f>
              <c:numCache>
                <c:formatCode>m/d/yyyy\ h:mm</c:formatCode>
                <c:ptCount val="5036"/>
                <c:pt idx="0">
                  <c:v>40739.5</c:v>
                </c:pt>
                <c:pt idx="1">
                  <c:v>40739.520833333336</c:v>
                </c:pt>
                <c:pt idx="2">
                  <c:v>40739.541666666599</c:v>
                </c:pt>
                <c:pt idx="3">
                  <c:v>40739.5625</c:v>
                </c:pt>
                <c:pt idx="4">
                  <c:v>40739.583333333336</c:v>
                </c:pt>
                <c:pt idx="5">
                  <c:v>40739.604166666599</c:v>
                </c:pt>
                <c:pt idx="6">
                  <c:v>40739.624999999993</c:v>
                </c:pt>
                <c:pt idx="7">
                  <c:v>40739.645833333336</c:v>
                </c:pt>
                <c:pt idx="8">
                  <c:v>40739.666666666599</c:v>
                </c:pt>
                <c:pt idx="9">
                  <c:v>40739.6875</c:v>
                </c:pt>
                <c:pt idx="10">
                  <c:v>40739.708333333336</c:v>
                </c:pt>
                <c:pt idx="11">
                  <c:v>40739.72916666657</c:v>
                </c:pt>
                <c:pt idx="12">
                  <c:v>40739.75</c:v>
                </c:pt>
                <c:pt idx="13">
                  <c:v>40739.770833333336</c:v>
                </c:pt>
                <c:pt idx="14">
                  <c:v>40739.79166666657</c:v>
                </c:pt>
                <c:pt idx="15">
                  <c:v>40739.812500000051</c:v>
                </c:pt>
                <c:pt idx="16">
                  <c:v>40739.833333333336</c:v>
                </c:pt>
                <c:pt idx="17">
                  <c:v>40739.854166666664</c:v>
                </c:pt>
                <c:pt idx="18">
                  <c:v>40739.875</c:v>
                </c:pt>
                <c:pt idx="19">
                  <c:v>40739.895833333336</c:v>
                </c:pt>
                <c:pt idx="20">
                  <c:v>40739.916666666664</c:v>
                </c:pt>
                <c:pt idx="21">
                  <c:v>40739.9375</c:v>
                </c:pt>
                <c:pt idx="22">
                  <c:v>40739.958333333343</c:v>
                </c:pt>
                <c:pt idx="23">
                  <c:v>40739.979166666599</c:v>
                </c:pt>
                <c:pt idx="24">
                  <c:v>40740</c:v>
                </c:pt>
                <c:pt idx="25">
                  <c:v>40740.020833333336</c:v>
                </c:pt>
                <c:pt idx="26">
                  <c:v>40740.041666666599</c:v>
                </c:pt>
                <c:pt idx="27">
                  <c:v>40740.0625</c:v>
                </c:pt>
                <c:pt idx="28">
                  <c:v>40740.083333333336</c:v>
                </c:pt>
                <c:pt idx="29">
                  <c:v>40740.104166666599</c:v>
                </c:pt>
                <c:pt idx="30">
                  <c:v>40740.124999999993</c:v>
                </c:pt>
                <c:pt idx="31">
                  <c:v>40740.145833333336</c:v>
                </c:pt>
                <c:pt idx="32">
                  <c:v>40740.166666666599</c:v>
                </c:pt>
                <c:pt idx="33">
                  <c:v>40740.1875</c:v>
                </c:pt>
                <c:pt idx="34">
                  <c:v>40740.208333333336</c:v>
                </c:pt>
                <c:pt idx="35">
                  <c:v>40740.22916666657</c:v>
                </c:pt>
                <c:pt idx="36">
                  <c:v>40740.25</c:v>
                </c:pt>
                <c:pt idx="37">
                  <c:v>40740.270833333336</c:v>
                </c:pt>
                <c:pt idx="38">
                  <c:v>40740.29166666657</c:v>
                </c:pt>
                <c:pt idx="39">
                  <c:v>40740.312500000051</c:v>
                </c:pt>
                <c:pt idx="40">
                  <c:v>40740.333333333336</c:v>
                </c:pt>
                <c:pt idx="41">
                  <c:v>40740.354166666664</c:v>
                </c:pt>
                <c:pt idx="42">
                  <c:v>40740.375</c:v>
                </c:pt>
                <c:pt idx="43">
                  <c:v>40740.395833333336</c:v>
                </c:pt>
                <c:pt idx="44">
                  <c:v>40740.416666666664</c:v>
                </c:pt>
                <c:pt idx="45">
                  <c:v>40740.4375</c:v>
                </c:pt>
                <c:pt idx="46">
                  <c:v>40740.458333333343</c:v>
                </c:pt>
                <c:pt idx="47">
                  <c:v>40740.479166666599</c:v>
                </c:pt>
                <c:pt idx="48">
                  <c:v>40740.5</c:v>
                </c:pt>
                <c:pt idx="49">
                  <c:v>40740.520833333336</c:v>
                </c:pt>
                <c:pt idx="50">
                  <c:v>40740.541666666599</c:v>
                </c:pt>
                <c:pt idx="51">
                  <c:v>40740.5625</c:v>
                </c:pt>
                <c:pt idx="52">
                  <c:v>40740.583333333336</c:v>
                </c:pt>
                <c:pt idx="53">
                  <c:v>40740.604166666599</c:v>
                </c:pt>
                <c:pt idx="54">
                  <c:v>40740.624999999993</c:v>
                </c:pt>
                <c:pt idx="55">
                  <c:v>40740.645833333336</c:v>
                </c:pt>
                <c:pt idx="56">
                  <c:v>40740.666666666599</c:v>
                </c:pt>
                <c:pt idx="57">
                  <c:v>40740.6875</c:v>
                </c:pt>
                <c:pt idx="58">
                  <c:v>40740.708333333336</c:v>
                </c:pt>
                <c:pt idx="59">
                  <c:v>40740.72916666657</c:v>
                </c:pt>
                <c:pt idx="60">
                  <c:v>40740.75</c:v>
                </c:pt>
                <c:pt idx="61">
                  <c:v>40740.770833333336</c:v>
                </c:pt>
                <c:pt idx="62">
                  <c:v>40740.79166666657</c:v>
                </c:pt>
                <c:pt idx="63">
                  <c:v>40740.812500000051</c:v>
                </c:pt>
                <c:pt idx="64">
                  <c:v>40740.833333333336</c:v>
                </c:pt>
                <c:pt idx="65">
                  <c:v>40740.854166666664</c:v>
                </c:pt>
                <c:pt idx="66">
                  <c:v>40740.875</c:v>
                </c:pt>
                <c:pt idx="67">
                  <c:v>40740.895833333336</c:v>
                </c:pt>
                <c:pt idx="68">
                  <c:v>40740.916666666664</c:v>
                </c:pt>
                <c:pt idx="69">
                  <c:v>40740.9375</c:v>
                </c:pt>
                <c:pt idx="70">
                  <c:v>40740.958333333343</c:v>
                </c:pt>
                <c:pt idx="71">
                  <c:v>40740.979166666599</c:v>
                </c:pt>
                <c:pt idx="72">
                  <c:v>40741</c:v>
                </c:pt>
                <c:pt idx="73">
                  <c:v>40741.020833333336</c:v>
                </c:pt>
                <c:pt idx="74">
                  <c:v>40741.041666666599</c:v>
                </c:pt>
                <c:pt idx="75">
                  <c:v>40741.0625</c:v>
                </c:pt>
                <c:pt idx="76">
                  <c:v>40741.083333333336</c:v>
                </c:pt>
                <c:pt idx="77">
                  <c:v>40741.104166666599</c:v>
                </c:pt>
                <c:pt idx="78">
                  <c:v>40741.124999999993</c:v>
                </c:pt>
                <c:pt idx="79">
                  <c:v>40741.145833333336</c:v>
                </c:pt>
                <c:pt idx="80">
                  <c:v>40741.166666666599</c:v>
                </c:pt>
                <c:pt idx="81">
                  <c:v>40741.1875</c:v>
                </c:pt>
                <c:pt idx="82">
                  <c:v>40741.208333333336</c:v>
                </c:pt>
                <c:pt idx="83">
                  <c:v>40741.22916666657</c:v>
                </c:pt>
                <c:pt idx="84">
                  <c:v>40741.25</c:v>
                </c:pt>
                <c:pt idx="85">
                  <c:v>40741.270833333336</c:v>
                </c:pt>
                <c:pt idx="86">
                  <c:v>40741.29166666657</c:v>
                </c:pt>
                <c:pt idx="87">
                  <c:v>40741.312500000051</c:v>
                </c:pt>
                <c:pt idx="88">
                  <c:v>40741.333333333336</c:v>
                </c:pt>
                <c:pt idx="89">
                  <c:v>40741.354166666664</c:v>
                </c:pt>
                <c:pt idx="90">
                  <c:v>40741.375</c:v>
                </c:pt>
                <c:pt idx="91">
                  <c:v>40741.395833333336</c:v>
                </c:pt>
                <c:pt idx="92">
                  <c:v>40741.416666666664</c:v>
                </c:pt>
                <c:pt idx="93">
                  <c:v>40741.4375</c:v>
                </c:pt>
                <c:pt idx="94">
                  <c:v>40741.458333333343</c:v>
                </c:pt>
                <c:pt idx="95">
                  <c:v>40741.479166666599</c:v>
                </c:pt>
                <c:pt idx="96">
                  <c:v>40741.5</c:v>
                </c:pt>
                <c:pt idx="97">
                  <c:v>40741.520833333336</c:v>
                </c:pt>
                <c:pt idx="98">
                  <c:v>40741.541666666599</c:v>
                </c:pt>
                <c:pt idx="99">
                  <c:v>40741.5625</c:v>
                </c:pt>
                <c:pt idx="100">
                  <c:v>40741.583333333336</c:v>
                </c:pt>
                <c:pt idx="101">
                  <c:v>40741.604166666599</c:v>
                </c:pt>
                <c:pt idx="102">
                  <c:v>40741.624999999993</c:v>
                </c:pt>
                <c:pt idx="103">
                  <c:v>40741.645833333336</c:v>
                </c:pt>
                <c:pt idx="104">
                  <c:v>40741.666666666599</c:v>
                </c:pt>
                <c:pt idx="105">
                  <c:v>40741.6875</c:v>
                </c:pt>
                <c:pt idx="106">
                  <c:v>40741.708333333336</c:v>
                </c:pt>
                <c:pt idx="107">
                  <c:v>40741.72916666657</c:v>
                </c:pt>
                <c:pt idx="108">
                  <c:v>40741.75</c:v>
                </c:pt>
                <c:pt idx="109">
                  <c:v>40741.770833333336</c:v>
                </c:pt>
                <c:pt idx="110">
                  <c:v>40741.79166666657</c:v>
                </c:pt>
                <c:pt idx="111">
                  <c:v>40741.812500000051</c:v>
                </c:pt>
                <c:pt idx="112">
                  <c:v>40741.833333333336</c:v>
                </c:pt>
                <c:pt idx="113">
                  <c:v>40741.854166666664</c:v>
                </c:pt>
                <c:pt idx="114">
                  <c:v>40741.875</c:v>
                </c:pt>
                <c:pt idx="115">
                  <c:v>40741.895833333336</c:v>
                </c:pt>
                <c:pt idx="116">
                  <c:v>40741.916666666664</c:v>
                </c:pt>
                <c:pt idx="117">
                  <c:v>40741.9375</c:v>
                </c:pt>
                <c:pt idx="118">
                  <c:v>40741.958333333343</c:v>
                </c:pt>
                <c:pt idx="119">
                  <c:v>40741.979166666599</c:v>
                </c:pt>
                <c:pt idx="120">
                  <c:v>40742</c:v>
                </c:pt>
                <c:pt idx="121">
                  <c:v>40742.020833333336</c:v>
                </c:pt>
                <c:pt idx="122">
                  <c:v>40742.041666666599</c:v>
                </c:pt>
                <c:pt idx="123">
                  <c:v>40742.0625</c:v>
                </c:pt>
                <c:pt idx="124">
                  <c:v>40742.083333333336</c:v>
                </c:pt>
                <c:pt idx="125">
                  <c:v>40742.104166666599</c:v>
                </c:pt>
                <c:pt idx="126">
                  <c:v>40742.124999999993</c:v>
                </c:pt>
                <c:pt idx="127">
                  <c:v>40742.145833333336</c:v>
                </c:pt>
                <c:pt idx="128">
                  <c:v>40742.166666666599</c:v>
                </c:pt>
                <c:pt idx="129">
                  <c:v>40742.1875</c:v>
                </c:pt>
                <c:pt idx="130">
                  <c:v>40742.208333333336</c:v>
                </c:pt>
                <c:pt idx="131">
                  <c:v>40742.22916666657</c:v>
                </c:pt>
                <c:pt idx="132">
                  <c:v>40742.25</c:v>
                </c:pt>
                <c:pt idx="133">
                  <c:v>40742.270833333336</c:v>
                </c:pt>
                <c:pt idx="134">
                  <c:v>40742.29166666657</c:v>
                </c:pt>
                <c:pt idx="135">
                  <c:v>40742.312500000051</c:v>
                </c:pt>
                <c:pt idx="136">
                  <c:v>40742.333333333336</c:v>
                </c:pt>
                <c:pt idx="137">
                  <c:v>40742.354166666664</c:v>
                </c:pt>
                <c:pt idx="138">
                  <c:v>40742.375</c:v>
                </c:pt>
                <c:pt idx="139">
                  <c:v>40742.395833333336</c:v>
                </c:pt>
                <c:pt idx="140">
                  <c:v>40742.416666666664</c:v>
                </c:pt>
                <c:pt idx="141">
                  <c:v>40742.4375</c:v>
                </c:pt>
                <c:pt idx="142">
                  <c:v>40742.458333333343</c:v>
                </c:pt>
                <c:pt idx="143">
                  <c:v>40742.479166666599</c:v>
                </c:pt>
                <c:pt idx="144">
                  <c:v>40742.5</c:v>
                </c:pt>
                <c:pt idx="145">
                  <c:v>40742.520833333336</c:v>
                </c:pt>
                <c:pt idx="146">
                  <c:v>40742.541666666599</c:v>
                </c:pt>
                <c:pt idx="147">
                  <c:v>40742.5625</c:v>
                </c:pt>
                <c:pt idx="148">
                  <c:v>40742.583333333336</c:v>
                </c:pt>
                <c:pt idx="149">
                  <c:v>40742.604166666599</c:v>
                </c:pt>
                <c:pt idx="150">
                  <c:v>40742.624999999993</c:v>
                </c:pt>
                <c:pt idx="151">
                  <c:v>40742.645833333336</c:v>
                </c:pt>
                <c:pt idx="152">
                  <c:v>40742.666666666599</c:v>
                </c:pt>
                <c:pt idx="153">
                  <c:v>40742.6875</c:v>
                </c:pt>
                <c:pt idx="154">
                  <c:v>40742.708333333336</c:v>
                </c:pt>
                <c:pt idx="155">
                  <c:v>40742.72916666657</c:v>
                </c:pt>
                <c:pt idx="156">
                  <c:v>40742.75</c:v>
                </c:pt>
                <c:pt idx="157">
                  <c:v>40742.770833333336</c:v>
                </c:pt>
                <c:pt idx="158">
                  <c:v>40742.79166666657</c:v>
                </c:pt>
                <c:pt idx="159">
                  <c:v>40742.812500000051</c:v>
                </c:pt>
                <c:pt idx="160">
                  <c:v>40742.833333333336</c:v>
                </c:pt>
                <c:pt idx="161">
                  <c:v>40742.854166666664</c:v>
                </c:pt>
                <c:pt idx="162">
                  <c:v>40742.875</c:v>
                </c:pt>
                <c:pt idx="163">
                  <c:v>40742.895833333336</c:v>
                </c:pt>
                <c:pt idx="164">
                  <c:v>40742.916666666664</c:v>
                </c:pt>
                <c:pt idx="165">
                  <c:v>40742.9375</c:v>
                </c:pt>
                <c:pt idx="166">
                  <c:v>40742.958333333343</c:v>
                </c:pt>
                <c:pt idx="167">
                  <c:v>40742.979166666599</c:v>
                </c:pt>
                <c:pt idx="168">
                  <c:v>40743</c:v>
                </c:pt>
                <c:pt idx="169">
                  <c:v>40743.020833333336</c:v>
                </c:pt>
                <c:pt idx="170">
                  <c:v>40743.041666666599</c:v>
                </c:pt>
                <c:pt idx="171">
                  <c:v>40743.0625</c:v>
                </c:pt>
                <c:pt idx="172">
                  <c:v>40743.083333333336</c:v>
                </c:pt>
                <c:pt idx="173">
                  <c:v>40743.104166666599</c:v>
                </c:pt>
                <c:pt idx="174">
                  <c:v>40743.124999999993</c:v>
                </c:pt>
                <c:pt idx="175">
                  <c:v>40743.145833333336</c:v>
                </c:pt>
                <c:pt idx="176">
                  <c:v>40743.166666666599</c:v>
                </c:pt>
                <c:pt idx="177">
                  <c:v>40743.1875</c:v>
                </c:pt>
                <c:pt idx="178">
                  <c:v>40743.208333333336</c:v>
                </c:pt>
                <c:pt idx="179">
                  <c:v>40743.22916666657</c:v>
                </c:pt>
                <c:pt idx="180">
                  <c:v>40743.25</c:v>
                </c:pt>
                <c:pt idx="181">
                  <c:v>40743.270833333336</c:v>
                </c:pt>
                <c:pt idx="182">
                  <c:v>40743.29166666657</c:v>
                </c:pt>
                <c:pt idx="183">
                  <c:v>40743.312500000051</c:v>
                </c:pt>
                <c:pt idx="184">
                  <c:v>40743.333333333336</c:v>
                </c:pt>
                <c:pt idx="185">
                  <c:v>40743.354166666664</c:v>
                </c:pt>
                <c:pt idx="186">
                  <c:v>40743.375</c:v>
                </c:pt>
                <c:pt idx="187">
                  <c:v>40743.395833333336</c:v>
                </c:pt>
                <c:pt idx="188">
                  <c:v>40743.416666666664</c:v>
                </c:pt>
                <c:pt idx="189">
                  <c:v>40743.4375</c:v>
                </c:pt>
                <c:pt idx="190">
                  <c:v>40743.458333333343</c:v>
                </c:pt>
                <c:pt idx="191">
                  <c:v>40743.479166666599</c:v>
                </c:pt>
                <c:pt idx="192">
                  <c:v>40743.5</c:v>
                </c:pt>
                <c:pt idx="193">
                  <c:v>40743.520833333336</c:v>
                </c:pt>
                <c:pt idx="194">
                  <c:v>40743.541666666599</c:v>
                </c:pt>
                <c:pt idx="195">
                  <c:v>40743.5625</c:v>
                </c:pt>
                <c:pt idx="196">
                  <c:v>40743.583333333336</c:v>
                </c:pt>
                <c:pt idx="197">
                  <c:v>40743.604166666599</c:v>
                </c:pt>
                <c:pt idx="198">
                  <c:v>40743.624999999993</c:v>
                </c:pt>
                <c:pt idx="199">
                  <c:v>40743.645833333336</c:v>
                </c:pt>
                <c:pt idx="200">
                  <c:v>40743.666666666599</c:v>
                </c:pt>
                <c:pt idx="201">
                  <c:v>40743.6875</c:v>
                </c:pt>
                <c:pt idx="202">
                  <c:v>40743.708333333336</c:v>
                </c:pt>
                <c:pt idx="203">
                  <c:v>40743.72916666657</c:v>
                </c:pt>
                <c:pt idx="204">
                  <c:v>40743.75</c:v>
                </c:pt>
                <c:pt idx="205">
                  <c:v>40743.770833333336</c:v>
                </c:pt>
                <c:pt idx="206">
                  <c:v>40743.79166666657</c:v>
                </c:pt>
                <c:pt idx="207">
                  <c:v>40743.812500000051</c:v>
                </c:pt>
                <c:pt idx="208">
                  <c:v>40743.833333333336</c:v>
                </c:pt>
                <c:pt idx="209">
                  <c:v>40743.854166666664</c:v>
                </c:pt>
                <c:pt idx="210">
                  <c:v>40743.875</c:v>
                </c:pt>
                <c:pt idx="211">
                  <c:v>40743.895833333336</c:v>
                </c:pt>
                <c:pt idx="212">
                  <c:v>40743.916666666664</c:v>
                </c:pt>
                <c:pt idx="213">
                  <c:v>40743.9375</c:v>
                </c:pt>
                <c:pt idx="214">
                  <c:v>40743.958333333343</c:v>
                </c:pt>
                <c:pt idx="215">
                  <c:v>40743.979166666599</c:v>
                </c:pt>
                <c:pt idx="216">
                  <c:v>40744</c:v>
                </c:pt>
                <c:pt idx="217">
                  <c:v>40744.020833333336</c:v>
                </c:pt>
                <c:pt idx="218">
                  <c:v>40744.041666666599</c:v>
                </c:pt>
                <c:pt idx="219">
                  <c:v>40744.0625</c:v>
                </c:pt>
                <c:pt idx="220">
                  <c:v>40744.083333333336</c:v>
                </c:pt>
                <c:pt idx="221">
                  <c:v>40744.104166666599</c:v>
                </c:pt>
                <c:pt idx="222">
                  <c:v>40744.124999999993</c:v>
                </c:pt>
                <c:pt idx="223">
                  <c:v>40744.145833333336</c:v>
                </c:pt>
                <c:pt idx="224">
                  <c:v>40744.166666666599</c:v>
                </c:pt>
                <c:pt idx="225">
                  <c:v>40744.1875</c:v>
                </c:pt>
                <c:pt idx="226">
                  <c:v>40744.208333333336</c:v>
                </c:pt>
                <c:pt idx="227">
                  <c:v>40744.22916666657</c:v>
                </c:pt>
                <c:pt idx="228">
                  <c:v>40744.25</c:v>
                </c:pt>
                <c:pt idx="229">
                  <c:v>40744.270833333336</c:v>
                </c:pt>
                <c:pt idx="230">
                  <c:v>40744.29166666657</c:v>
                </c:pt>
                <c:pt idx="231">
                  <c:v>40744.312500000051</c:v>
                </c:pt>
                <c:pt idx="232">
                  <c:v>40744.333333333336</c:v>
                </c:pt>
                <c:pt idx="233">
                  <c:v>40744.354166666664</c:v>
                </c:pt>
                <c:pt idx="234">
                  <c:v>40744.375</c:v>
                </c:pt>
                <c:pt idx="235">
                  <c:v>40744.395833333336</c:v>
                </c:pt>
                <c:pt idx="236">
                  <c:v>40744.416666666664</c:v>
                </c:pt>
                <c:pt idx="237">
                  <c:v>40744.4375</c:v>
                </c:pt>
                <c:pt idx="238">
                  <c:v>40744.458333333343</c:v>
                </c:pt>
                <c:pt idx="239">
                  <c:v>40744.479166666599</c:v>
                </c:pt>
                <c:pt idx="240">
                  <c:v>40744.5</c:v>
                </c:pt>
                <c:pt idx="241">
                  <c:v>40744.520833333336</c:v>
                </c:pt>
                <c:pt idx="242">
                  <c:v>40744.541666666599</c:v>
                </c:pt>
                <c:pt idx="243">
                  <c:v>40744.5625</c:v>
                </c:pt>
                <c:pt idx="244">
                  <c:v>40744.583333333336</c:v>
                </c:pt>
                <c:pt idx="245">
                  <c:v>40744.604166666599</c:v>
                </c:pt>
                <c:pt idx="246">
                  <c:v>40744.624999999993</c:v>
                </c:pt>
                <c:pt idx="247">
                  <c:v>40744.645833333336</c:v>
                </c:pt>
                <c:pt idx="248">
                  <c:v>40744.666666666599</c:v>
                </c:pt>
                <c:pt idx="249">
                  <c:v>40744.6875</c:v>
                </c:pt>
                <c:pt idx="250">
                  <c:v>40744.708333333336</c:v>
                </c:pt>
                <c:pt idx="251">
                  <c:v>40744.72916666657</c:v>
                </c:pt>
                <c:pt idx="252">
                  <c:v>40744.75</c:v>
                </c:pt>
                <c:pt idx="253">
                  <c:v>40744.770833333336</c:v>
                </c:pt>
                <c:pt idx="254">
                  <c:v>40744.79166666657</c:v>
                </c:pt>
                <c:pt idx="255">
                  <c:v>40744.812500000051</c:v>
                </c:pt>
                <c:pt idx="256">
                  <c:v>40744.833333333336</c:v>
                </c:pt>
                <c:pt idx="257">
                  <c:v>40744.854166666664</c:v>
                </c:pt>
                <c:pt idx="258">
                  <c:v>40744.875</c:v>
                </c:pt>
                <c:pt idx="259">
                  <c:v>40744.895833333336</c:v>
                </c:pt>
                <c:pt idx="260">
                  <c:v>40744.916666666664</c:v>
                </c:pt>
                <c:pt idx="261">
                  <c:v>40744.9375</c:v>
                </c:pt>
                <c:pt idx="262">
                  <c:v>40744.958333333343</c:v>
                </c:pt>
                <c:pt idx="263">
                  <c:v>40744.979166666599</c:v>
                </c:pt>
                <c:pt idx="264">
                  <c:v>40745</c:v>
                </c:pt>
                <c:pt idx="265">
                  <c:v>40745.020833333336</c:v>
                </c:pt>
                <c:pt idx="266">
                  <c:v>40745.041666666599</c:v>
                </c:pt>
                <c:pt idx="267">
                  <c:v>40745.0625</c:v>
                </c:pt>
                <c:pt idx="268">
                  <c:v>40745.083333333336</c:v>
                </c:pt>
                <c:pt idx="269">
                  <c:v>40745.104166666599</c:v>
                </c:pt>
                <c:pt idx="270">
                  <c:v>40745.124999999993</c:v>
                </c:pt>
                <c:pt idx="271">
                  <c:v>40745.145833333336</c:v>
                </c:pt>
                <c:pt idx="272">
                  <c:v>40745.166666666599</c:v>
                </c:pt>
                <c:pt idx="273">
                  <c:v>40745.1875</c:v>
                </c:pt>
                <c:pt idx="274">
                  <c:v>40745.208333333336</c:v>
                </c:pt>
                <c:pt idx="275">
                  <c:v>40745.22916666657</c:v>
                </c:pt>
                <c:pt idx="276">
                  <c:v>40745.25</c:v>
                </c:pt>
                <c:pt idx="277">
                  <c:v>40745.270833333336</c:v>
                </c:pt>
                <c:pt idx="278">
                  <c:v>40745.29166666657</c:v>
                </c:pt>
                <c:pt idx="279">
                  <c:v>40745.312500000051</c:v>
                </c:pt>
                <c:pt idx="280">
                  <c:v>40745.333333333336</c:v>
                </c:pt>
                <c:pt idx="281">
                  <c:v>40745.354166666664</c:v>
                </c:pt>
                <c:pt idx="282">
                  <c:v>40745.375</c:v>
                </c:pt>
                <c:pt idx="283">
                  <c:v>40745.395833333336</c:v>
                </c:pt>
                <c:pt idx="284">
                  <c:v>40745.416666666664</c:v>
                </c:pt>
                <c:pt idx="285">
                  <c:v>40745.4375</c:v>
                </c:pt>
                <c:pt idx="286">
                  <c:v>40745.458333333343</c:v>
                </c:pt>
                <c:pt idx="287">
                  <c:v>40745.479166666599</c:v>
                </c:pt>
                <c:pt idx="288">
                  <c:v>40745.5</c:v>
                </c:pt>
                <c:pt idx="289">
                  <c:v>40745.520833333336</c:v>
                </c:pt>
                <c:pt idx="290">
                  <c:v>40745.541666666599</c:v>
                </c:pt>
                <c:pt idx="291">
                  <c:v>40745.5625</c:v>
                </c:pt>
                <c:pt idx="292">
                  <c:v>40745.583333333336</c:v>
                </c:pt>
                <c:pt idx="293">
                  <c:v>40745.604166666599</c:v>
                </c:pt>
                <c:pt idx="294">
                  <c:v>40745.624999999993</c:v>
                </c:pt>
                <c:pt idx="295">
                  <c:v>40745.645833333336</c:v>
                </c:pt>
                <c:pt idx="296">
                  <c:v>40745.666666666599</c:v>
                </c:pt>
                <c:pt idx="297">
                  <c:v>40745.6875</c:v>
                </c:pt>
                <c:pt idx="298">
                  <c:v>40745.708333333336</c:v>
                </c:pt>
                <c:pt idx="299">
                  <c:v>40745.72916666657</c:v>
                </c:pt>
                <c:pt idx="300">
                  <c:v>40745.75</c:v>
                </c:pt>
                <c:pt idx="301">
                  <c:v>40745.770833333336</c:v>
                </c:pt>
                <c:pt idx="302">
                  <c:v>40745.79166666657</c:v>
                </c:pt>
                <c:pt idx="303">
                  <c:v>40745.812500000051</c:v>
                </c:pt>
                <c:pt idx="304">
                  <c:v>40745.833333333336</c:v>
                </c:pt>
                <c:pt idx="305">
                  <c:v>40745.854166666664</c:v>
                </c:pt>
                <c:pt idx="306">
                  <c:v>40745.875</c:v>
                </c:pt>
                <c:pt idx="307">
                  <c:v>40745.895833333336</c:v>
                </c:pt>
                <c:pt idx="308">
                  <c:v>40745.916666666664</c:v>
                </c:pt>
                <c:pt idx="309">
                  <c:v>40745.9375</c:v>
                </c:pt>
                <c:pt idx="310">
                  <c:v>40745.958333333343</c:v>
                </c:pt>
                <c:pt idx="311">
                  <c:v>40745.979166666599</c:v>
                </c:pt>
                <c:pt idx="312">
                  <c:v>40746</c:v>
                </c:pt>
                <c:pt idx="313">
                  <c:v>40746.020833333336</c:v>
                </c:pt>
                <c:pt idx="314">
                  <c:v>40746.041666666599</c:v>
                </c:pt>
                <c:pt idx="315">
                  <c:v>40746.0625</c:v>
                </c:pt>
                <c:pt idx="316">
                  <c:v>40746.083333333336</c:v>
                </c:pt>
                <c:pt idx="317">
                  <c:v>40746.104166666599</c:v>
                </c:pt>
                <c:pt idx="318">
                  <c:v>40746.124999999993</c:v>
                </c:pt>
                <c:pt idx="319">
                  <c:v>40746.145833333336</c:v>
                </c:pt>
                <c:pt idx="320">
                  <c:v>40746.166666666599</c:v>
                </c:pt>
                <c:pt idx="321">
                  <c:v>40746.1875</c:v>
                </c:pt>
                <c:pt idx="322">
                  <c:v>40746.208333333336</c:v>
                </c:pt>
                <c:pt idx="323">
                  <c:v>40746.22916666657</c:v>
                </c:pt>
                <c:pt idx="324">
                  <c:v>40746.25</c:v>
                </c:pt>
                <c:pt idx="325">
                  <c:v>40746.270833333336</c:v>
                </c:pt>
                <c:pt idx="326">
                  <c:v>40746.29166666657</c:v>
                </c:pt>
                <c:pt idx="327">
                  <c:v>40746.312500000051</c:v>
                </c:pt>
                <c:pt idx="328">
                  <c:v>40746.333333333336</c:v>
                </c:pt>
                <c:pt idx="329">
                  <c:v>40746.354166666664</c:v>
                </c:pt>
                <c:pt idx="330">
                  <c:v>40746.375</c:v>
                </c:pt>
                <c:pt idx="331">
                  <c:v>40746.395833333336</c:v>
                </c:pt>
                <c:pt idx="332">
                  <c:v>40746.416666666664</c:v>
                </c:pt>
                <c:pt idx="333">
                  <c:v>40746.4375</c:v>
                </c:pt>
                <c:pt idx="334">
                  <c:v>40746.458333333343</c:v>
                </c:pt>
                <c:pt idx="335">
                  <c:v>40746.479166666599</c:v>
                </c:pt>
                <c:pt idx="336">
                  <c:v>40746.5</c:v>
                </c:pt>
                <c:pt idx="337">
                  <c:v>40746.520833333336</c:v>
                </c:pt>
                <c:pt idx="338">
                  <c:v>40746.541666666599</c:v>
                </c:pt>
                <c:pt idx="339">
                  <c:v>40746.5625</c:v>
                </c:pt>
                <c:pt idx="340">
                  <c:v>40746.583333333336</c:v>
                </c:pt>
                <c:pt idx="341">
                  <c:v>40746.604166666599</c:v>
                </c:pt>
                <c:pt idx="342">
                  <c:v>40746.624999999993</c:v>
                </c:pt>
                <c:pt idx="343">
                  <c:v>40746.645833333336</c:v>
                </c:pt>
                <c:pt idx="344">
                  <c:v>40746.666666666599</c:v>
                </c:pt>
                <c:pt idx="345">
                  <c:v>40746.6875</c:v>
                </c:pt>
                <c:pt idx="346">
                  <c:v>40746.708333333336</c:v>
                </c:pt>
                <c:pt idx="347">
                  <c:v>40746.72916666657</c:v>
                </c:pt>
                <c:pt idx="348">
                  <c:v>40746.75</c:v>
                </c:pt>
                <c:pt idx="349">
                  <c:v>40746.770833333336</c:v>
                </c:pt>
                <c:pt idx="350">
                  <c:v>40746.79166666657</c:v>
                </c:pt>
                <c:pt idx="351">
                  <c:v>40746.812500000051</c:v>
                </c:pt>
                <c:pt idx="352">
                  <c:v>40746.833333333336</c:v>
                </c:pt>
                <c:pt idx="353">
                  <c:v>40746.854166666664</c:v>
                </c:pt>
                <c:pt idx="354">
                  <c:v>40746.875</c:v>
                </c:pt>
                <c:pt idx="355">
                  <c:v>40746.895833333336</c:v>
                </c:pt>
                <c:pt idx="356">
                  <c:v>40746.916666666664</c:v>
                </c:pt>
                <c:pt idx="357">
                  <c:v>40746.9375</c:v>
                </c:pt>
                <c:pt idx="358">
                  <c:v>40746.958333333343</c:v>
                </c:pt>
                <c:pt idx="359">
                  <c:v>40746.979166666599</c:v>
                </c:pt>
                <c:pt idx="360">
                  <c:v>40747</c:v>
                </c:pt>
                <c:pt idx="361">
                  <c:v>40747.020833333336</c:v>
                </c:pt>
                <c:pt idx="362">
                  <c:v>40747.041666666599</c:v>
                </c:pt>
                <c:pt idx="363">
                  <c:v>40747.0625</c:v>
                </c:pt>
                <c:pt idx="364">
                  <c:v>40747.083333333336</c:v>
                </c:pt>
                <c:pt idx="365">
                  <c:v>40747.104166666599</c:v>
                </c:pt>
                <c:pt idx="366">
                  <c:v>40747.124999999993</c:v>
                </c:pt>
                <c:pt idx="367">
                  <c:v>40747.145833333336</c:v>
                </c:pt>
                <c:pt idx="368">
                  <c:v>40747.166666666599</c:v>
                </c:pt>
                <c:pt idx="369">
                  <c:v>40747.1875</c:v>
                </c:pt>
                <c:pt idx="370">
                  <c:v>40747.208333333336</c:v>
                </c:pt>
                <c:pt idx="371">
                  <c:v>40747.22916666657</c:v>
                </c:pt>
                <c:pt idx="372">
                  <c:v>40747.25</c:v>
                </c:pt>
                <c:pt idx="373">
                  <c:v>40747.270833333336</c:v>
                </c:pt>
                <c:pt idx="374">
                  <c:v>40747.29166666657</c:v>
                </c:pt>
                <c:pt idx="375">
                  <c:v>40747.312500000051</c:v>
                </c:pt>
                <c:pt idx="376">
                  <c:v>40747.333333333336</c:v>
                </c:pt>
                <c:pt idx="377">
                  <c:v>40747.354166666664</c:v>
                </c:pt>
                <c:pt idx="378">
                  <c:v>40747.375</c:v>
                </c:pt>
                <c:pt idx="379">
                  <c:v>40747.395833333336</c:v>
                </c:pt>
                <c:pt idx="380">
                  <c:v>40747.416666666664</c:v>
                </c:pt>
                <c:pt idx="381">
                  <c:v>40747.4375</c:v>
                </c:pt>
                <c:pt idx="382">
                  <c:v>40747.458333333343</c:v>
                </c:pt>
                <c:pt idx="383">
                  <c:v>40747.479166666599</c:v>
                </c:pt>
                <c:pt idx="384">
                  <c:v>40747.5</c:v>
                </c:pt>
                <c:pt idx="385">
                  <c:v>40747.520833333336</c:v>
                </c:pt>
                <c:pt idx="386">
                  <c:v>40747.541666666599</c:v>
                </c:pt>
                <c:pt idx="387">
                  <c:v>40747.5625</c:v>
                </c:pt>
                <c:pt idx="388">
                  <c:v>40747.583333333336</c:v>
                </c:pt>
                <c:pt idx="389">
                  <c:v>40747.604166666599</c:v>
                </c:pt>
                <c:pt idx="390">
                  <c:v>40747.624999999993</c:v>
                </c:pt>
                <c:pt idx="391">
                  <c:v>40747.645833333336</c:v>
                </c:pt>
                <c:pt idx="392">
                  <c:v>40747.666666666599</c:v>
                </c:pt>
                <c:pt idx="393">
                  <c:v>40747.6875</c:v>
                </c:pt>
                <c:pt idx="394">
                  <c:v>40747.708333333336</c:v>
                </c:pt>
                <c:pt idx="395">
                  <c:v>40747.72916666657</c:v>
                </c:pt>
                <c:pt idx="396">
                  <c:v>40747.75</c:v>
                </c:pt>
                <c:pt idx="397">
                  <c:v>40747.770833333336</c:v>
                </c:pt>
                <c:pt idx="398">
                  <c:v>40747.79166666657</c:v>
                </c:pt>
                <c:pt idx="399">
                  <c:v>40747.812500000051</c:v>
                </c:pt>
                <c:pt idx="400">
                  <c:v>40747.833333333336</c:v>
                </c:pt>
                <c:pt idx="401">
                  <c:v>40747.854166666664</c:v>
                </c:pt>
                <c:pt idx="402">
                  <c:v>40747.875</c:v>
                </c:pt>
                <c:pt idx="403">
                  <c:v>40747.895833333336</c:v>
                </c:pt>
                <c:pt idx="404">
                  <c:v>40747.916666666664</c:v>
                </c:pt>
                <c:pt idx="405">
                  <c:v>40747.9375</c:v>
                </c:pt>
                <c:pt idx="406">
                  <c:v>40747.958333333343</c:v>
                </c:pt>
                <c:pt idx="407">
                  <c:v>40747.979166666599</c:v>
                </c:pt>
                <c:pt idx="408">
                  <c:v>40748</c:v>
                </c:pt>
                <c:pt idx="409">
                  <c:v>40748.020833333336</c:v>
                </c:pt>
                <c:pt idx="410">
                  <c:v>40748.041666666599</c:v>
                </c:pt>
                <c:pt idx="411">
                  <c:v>40748.0625</c:v>
                </c:pt>
                <c:pt idx="412">
                  <c:v>40748.083333333336</c:v>
                </c:pt>
                <c:pt idx="413">
                  <c:v>40748.104166666599</c:v>
                </c:pt>
                <c:pt idx="414">
                  <c:v>40748.124999999993</c:v>
                </c:pt>
                <c:pt idx="415">
                  <c:v>40748.145833333336</c:v>
                </c:pt>
                <c:pt idx="416">
                  <c:v>40748.166666666599</c:v>
                </c:pt>
                <c:pt idx="417">
                  <c:v>40748.1875</c:v>
                </c:pt>
                <c:pt idx="418">
                  <c:v>40748.208333333336</c:v>
                </c:pt>
                <c:pt idx="419">
                  <c:v>40748.22916666657</c:v>
                </c:pt>
                <c:pt idx="420">
                  <c:v>40748.25</c:v>
                </c:pt>
                <c:pt idx="421">
                  <c:v>40748.270833333336</c:v>
                </c:pt>
                <c:pt idx="422">
                  <c:v>40748.29166666657</c:v>
                </c:pt>
                <c:pt idx="423">
                  <c:v>40748.312500000051</c:v>
                </c:pt>
                <c:pt idx="424">
                  <c:v>40748.333333333336</c:v>
                </c:pt>
                <c:pt idx="425">
                  <c:v>40748.354166666664</c:v>
                </c:pt>
                <c:pt idx="426">
                  <c:v>40748.375</c:v>
                </c:pt>
                <c:pt idx="427">
                  <c:v>40748.395833333336</c:v>
                </c:pt>
                <c:pt idx="428">
                  <c:v>40748.416666666664</c:v>
                </c:pt>
                <c:pt idx="429">
                  <c:v>40748.4375</c:v>
                </c:pt>
                <c:pt idx="430">
                  <c:v>40748.458333333343</c:v>
                </c:pt>
                <c:pt idx="431">
                  <c:v>40748.479166666599</c:v>
                </c:pt>
                <c:pt idx="432">
                  <c:v>40748.5</c:v>
                </c:pt>
                <c:pt idx="433">
                  <c:v>40748.520833333336</c:v>
                </c:pt>
                <c:pt idx="434">
                  <c:v>40748.541666666599</c:v>
                </c:pt>
                <c:pt idx="435">
                  <c:v>40748.5625</c:v>
                </c:pt>
                <c:pt idx="436">
                  <c:v>40748.583333333336</c:v>
                </c:pt>
                <c:pt idx="437">
                  <c:v>40748.604166666599</c:v>
                </c:pt>
                <c:pt idx="438">
                  <c:v>40748.624999999993</c:v>
                </c:pt>
                <c:pt idx="439">
                  <c:v>40748.645833333336</c:v>
                </c:pt>
                <c:pt idx="440">
                  <c:v>40748.666666666599</c:v>
                </c:pt>
                <c:pt idx="441">
                  <c:v>40748.6875</c:v>
                </c:pt>
                <c:pt idx="442">
                  <c:v>40748.708333333336</c:v>
                </c:pt>
                <c:pt idx="443">
                  <c:v>40748.72916666657</c:v>
                </c:pt>
                <c:pt idx="444">
                  <c:v>40748.75</c:v>
                </c:pt>
                <c:pt idx="445">
                  <c:v>40748.770833333336</c:v>
                </c:pt>
                <c:pt idx="446">
                  <c:v>40748.79166666657</c:v>
                </c:pt>
                <c:pt idx="447">
                  <c:v>40748.812500000051</c:v>
                </c:pt>
                <c:pt idx="448">
                  <c:v>40748.833333333336</c:v>
                </c:pt>
                <c:pt idx="449">
                  <c:v>40748.854166666664</c:v>
                </c:pt>
                <c:pt idx="450">
                  <c:v>40748.875</c:v>
                </c:pt>
                <c:pt idx="451">
                  <c:v>40748.895833333336</c:v>
                </c:pt>
                <c:pt idx="452">
                  <c:v>40748.916666666664</c:v>
                </c:pt>
                <c:pt idx="453">
                  <c:v>40748.9375</c:v>
                </c:pt>
                <c:pt idx="454">
                  <c:v>40748.958333333343</c:v>
                </c:pt>
                <c:pt idx="455">
                  <c:v>40748.979166666599</c:v>
                </c:pt>
                <c:pt idx="456">
                  <c:v>40749</c:v>
                </c:pt>
                <c:pt idx="457">
                  <c:v>40749.020833333336</c:v>
                </c:pt>
                <c:pt idx="458">
                  <c:v>40749.041666666599</c:v>
                </c:pt>
                <c:pt idx="459">
                  <c:v>40749.0625</c:v>
                </c:pt>
                <c:pt idx="460">
                  <c:v>40749.083333333336</c:v>
                </c:pt>
                <c:pt idx="461">
                  <c:v>40749.104166666599</c:v>
                </c:pt>
                <c:pt idx="462">
                  <c:v>40749.124999999993</c:v>
                </c:pt>
                <c:pt idx="463">
                  <c:v>40749.145833333336</c:v>
                </c:pt>
                <c:pt idx="464">
                  <c:v>40749.166666666599</c:v>
                </c:pt>
                <c:pt idx="465">
                  <c:v>40749.1875</c:v>
                </c:pt>
                <c:pt idx="466">
                  <c:v>40749.208333333336</c:v>
                </c:pt>
                <c:pt idx="467">
                  <c:v>40749.22916666657</c:v>
                </c:pt>
                <c:pt idx="468">
                  <c:v>40749.25</c:v>
                </c:pt>
                <c:pt idx="469">
                  <c:v>40749.270833333336</c:v>
                </c:pt>
                <c:pt idx="470">
                  <c:v>40749.29166666657</c:v>
                </c:pt>
                <c:pt idx="471">
                  <c:v>40749.312500000051</c:v>
                </c:pt>
                <c:pt idx="472">
                  <c:v>40749.333333333336</c:v>
                </c:pt>
                <c:pt idx="473">
                  <c:v>40749.354166666664</c:v>
                </c:pt>
                <c:pt idx="474">
                  <c:v>40749.375</c:v>
                </c:pt>
                <c:pt idx="475">
                  <c:v>40749.395833333336</c:v>
                </c:pt>
                <c:pt idx="476">
                  <c:v>40749.416666666664</c:v>
                </c:pt>
                <c:pt idx="477">
                  <c:v>40749.4375</c:v>
                </c:pt>
                <c:pt idx="478">
                  <c:v>40749.458333333343</c:v>
                </c:pt>
                <c:pt idx="479">
                  <c:v>40749.479166666599</c:v>
                </c:pt>
                <c:pt idx="480">
                  <c:v>40749.5</c:v>
                </c:pt>
                <c:pt idx="481">
                  <c:v>40749.520833333336</c:v>
                </c:pt>
                <c:pt idx="482">
                  <c:v>40749.541666666599</c:v>
                </c:pt>
                <c:pt idx="483">
                  <c:v>40749.5625</c:v>
                </c:pt>
                <c:pt idx="484">
                  <c:v>40749.583333333336</c:v>
                </c:pt>
                <c:pt idx="485">
                  <c:v>40749.604166666599</c:v>
                </c:pt>
                <c:pt idx="486">
                  <c:v>40749.624999999993</c:v>
                </c:pt>
                <c:pt idx="487">
                  <c:v>40749.645833333336</c:v>
                </c:pt>
                <c:pt idx="488">
                  <c:v>40749.666666666599</c:v>
                </c:pt>
                <c:pt idx="489">
                  <c:v>40749.6875</c:v>
                </c:pt>
                <c:pt idx="490">
                  <c:v>40749.708333333336</c:v>
                </c:pt>
                <c:pt idx="491">
                  <c:v>40749.72916666657</c:v>
                </c:pt>
                <c:pt idx="492">
                  <c:v>40749.75</c:v>
                </c:pt>
                <c:pt idx="493">
                  <c:v>40749.770833333336</c:v>
                </c:pt>
                <c:pt idx="494">
                  <c:v>40749.79166666657</c:v>
                </c:pt>
                <c:pt idx="495">
                  <c:v>40749.812500000051</c:v>
                </c:pt>
                <c:pt idx="496">
                  <c:v>40749.833333333336</c:v>
                </c:pt>
                <c:pt idx="497">
                  <c:v>40749.854166666664</c:v>
                </c:pt>
                <c:pt idx="498">
                  <c:v>40749.875</c:v>
                </c:pt>
                <c:pt idx="499">
                  <c:v>40749.895833333336</c:v>
                </c:pt>
                <c:pt idx="500">
                  <c:v>40749.916666666664</c:v>
                </c:pt>
                <c:pt idx="501">
                  <c:v>40749.9375</c:v>
                </c:pt>
                <c:pt idx="502">
                  <c:v>40749.958333333343</c:v>
                </c:pt>
                <c:pt idx="503">
                  <c:v>40749.979166666599</c:v>
                </c:pt>
                <c:pt idx="504">
                  <c:v>40750</c:v>
                </c:pt>
                <c:pt idx="505">
                  <c:v>40750.020833333336</c:v>
                </c:pt>
                <c:pt idx="506">
                  <c:v>40750.041666666599</c:v>
                </c:pt>
                <c:pt idx="507">
                  <c:v>40750.0625</c:v>
                </c:pt>
                <c:pt idx="508">
                  <c:v>40750.083333333336</c:v>
                </c:pt>
                <c:pt idx="509">
                  <c:v>40750.104166666599</c:v>
                </c:pt>
                <c:pt idx="510">
                  <c:v>40750.124999999993</c:v>
                </c:pt>
                <c:pt idx="511">
                  <c:v>40750.145833333336</c:v>
                </c:pt>
                <c:pt idx="512">
                  <c:v>40750.166666666599</c:v>
                </c:pt>
                <c:pt idx="513">
                  <c:v>40750.1875</c:v>
                </c:pt>
                <c:pt idx="514">
                  <c:v>40750.208333333336</c:v>
                </c:pt>
                <c:pt idx="515">
                  <c:v>40750.22916666657</c:v>
                </c:pt>
                <c:pt idx="516">
                  <c:v>40750.25</c:v>
                </c:pt>
                <c:pt idx="517">
                  <c:v>40750.270833333336</c:v>
                </c:pt>
                <c:pt idx="518">
                  <c:v>40750.29166666657</c:v>
                </c:pt>
                <c:pt idx="519">
                  <c:v>40750.312500000051</c:v>
                </c:pt>
                <c:pt idx="520">
                  <c:v>40750.333333333336</c:v>
                </c:pt>
                <c:pt idx="521">
                  <c:v>40750.354166666664</c:v>
                </c:pt>
                <c:pt idx="522">
                  <c:v>40750.375</c:v>
                </c:pt>
                <c:pt idx="523">
                  <c:v>40750.395833333336</c:v>
                </c:pt>
                <c:pt idx="524">
                  <c:v>40750.416666666664</c:v>
                </c:pt>
                <c:pt idx="525">
                  <c:v>40750.4375</c:v>
                </c:pt>
                <c:pt idx="526">
                  <c:v>40750.458333333343</c:v>
                </c:pt>
                <c:pt idx="527">
                  <c:v>40750.479166666599</c:v>
                </c:pt>
                <c:pt idx="528">
                  <c:v>40750.5</c:v>
                </c:pt>
                <c:pt idx="529">
                  <c:v>40750.520833333336</c:v>
                </c:pt>
                <c:pt idx="530">
                  <c:v>40750.541666666599</c:v>
                </c:pt>
                <c:pt idx="531">
                  <c:v>40750.5625</c:v>
                </c:pt>
                <c:pt idx="532">
                  <c:v>40750.583333333336</c:v>
                </c:pt>
                <c:pt idx="533">
                  <c:v>40750.604166666599</c:v>
                </c:pt>
                <c:pt idx="534">
                  <c:v>40750.624999999993</c:v>
                </c:pt>
                <c:pt idx="535">
                  <c:v>40750.645833333336</c:v>
                </c:pt>
                <c:pt idx="536">
                  <c:v>40750.666666666599</c:v>
                </c:pt>
                <c:pt idx="537">
                  <c:v>40750.6875</c:v>
                </c:pt>
                <c:pt idx="538">
                  <c:v>40750.708333333336</c:v>
                </c:pt>
                <c:pt idx="539">
                  <c:v>40750.72916666657</c:v>
                </c:pt>
                <c:pt idx="540">
                  <c:v>40750.75</c:v>
                </c:pt>
                <c:pt idx="541">
                  <c:v>40750.770833333336</c:v>
                </c:pt>
                <c:pt idx="542">
                  <c:v>40750.79166666657</c:v>
                </c:pt>
                <c:pt idx="543">
                  <c:v>40750.812500000051</c:v>
                </c:pt>
                <c:pt idx="544">
                  <c:v>40750.833333333336</c:v>
                </c:pt>
                <c:pt idx="545">
                  <c:v>40750.854166666664</c:v>
                </c:pt>
                <c:pt idx="546">
                  <c:v>40750.875</c:v>
                </c:pt>
                <c:pt idx="547">
                  <c:v>40750.895833333336</c:v>
                </c:pt>
                <c:pt idx="548">
                  <c:v>40750.916666666664</c:v>
                </c:pt>
                <c:pt idx="549">
                  <c:v>40750.9375</c:v>
                </c:pt>
                <c:pt idx="550">
                  <c:v>40750.958333333343</c:v>
                </c:pt>
                <c:pt idx="551">
                  <c:v>40750.979166666599</c:v>
                </c:pt>
                <c:pt idx="552">
                  <c:v>40751</c:v>
                </c:pt>
                <c:pt idx="553">
                  <c:v>40751.020833333336</c:v>
                </c:pt>
                <c:pt idx="554">
                  <c:v>40751.041666666599</c:v>
                </c:pt>
                <c:pt idx="555">
                  <c:v>40751.0625</c:v>
                </c:pt>
                <c:pt idx="556">
                  <c:v>40751.083333333336</c:v>
                </c:pt>
                <c:pt idx="557">
                  <c:v>40751.104166666599</c:v>
                </c:pt>
                <c:pt idx="558">
                  <c:v>40751.124999999993</c:v>
                </c:pt>
                <c:pt idx="559">
                  <c:v>40751.145833333336</c:v>
                </c:pt>
                <c:pt idx="560">
                  <c:v>40751.166666666599</c:v>
                </c:pt>
                <c:pt idx="561">
                  <c:v>40751.1875</c:v>
                </c:pt>
                <c:pt idx="562">
                  <c:v>40751.208333333336</c:v>
                </c:pt>
                <c:pt idx="563">
                  <c:v>40751.22916666657</c:v>
                </c:pt>
                <c:pt idx="564">
                  <c:v>40751.25</c:v>
                </c:pt>
                <c:pt idx="565">
                  <c:v>40751.270833333336</c:v>
                </c:pt>
                <c:pt idx="566">
                  <c:v>40751.29166666657</c:v>
                </c:pt>
                <c:pt idx="567">
                  <c:v>40751.312500000051</c:v>
                </c:pt>
                <c:pt idx="568">
                  <c:v>40751.333333333336</c:v>
                </c:pt>
                <c:pt idx="569">
                  <c:v>40751.354166666664</c:v>
                </c:pt>
                <c:pt idx="570">
                  <c:v>40751.375</c:v>
                </c:pt>
                <c:pt idx="571">
                  <c:v>40751.395833333336</c:v>
                </c:pt>
                <c:pt idx="572">
                  <c:v>40751.416666666664</c:v>
                </c:pt>
                <c:pt idx="573">
                  <c:v>40751.4375</c:v>
                </c:pt>
                <c:pt idx="574">
                  <c:v>40751.458333333343</c:v>
                </c:pt>
                <c:pt idx="575">
                  <c:v>40751.479166666599</c:v>
                </c:pt>
                <c:pt idx="576">
                  <c:v>40751.5</c:v>
                </c:pt>
                <c:pt idx="577">
                  <c:v>40751.520833333336</c:v>
                </c:pt>
                <c:pt idx="578">
                  <c:v>40751.541666666599</c:v>
                </c:pt>
                <c:pt idx="579">
                  <c:v>40751.5625</c:v>
                </c:pt>
                <c:pt idx="580">
                  <c:v>40751.583333333336</c:v>
                </c:pt>
                <c:pt idx="581">
                  <c:v>40751.604166666599</c:v>
                </c:pt>
                <c:pt idx="582">
                  <c:v>40751.624999999993</c:v>
                </c:pt>
                <c:pt idx="583">
                  <c:v>40751.645833333336</c:v>
                </c:pt>
                <c:pt idx="584">
                  <c:v>40751.666666666599</c:v>
                </c:pt>
                <c:pt idx="585">
                  <c:v>40751.6875</c:v>
                </c:pt>
                <c:pt idx="586">
                  <c:v>40751.708333333336</c:v>
                </c:pt>
                <c:pt idx="587">
                  <c:v>40751.72916666657</c:v>
                </c:pt>
                <c:pt idx="588">
                  <c:v>40751.75</c:v>
                </c:pt>
                <c:pt idx="589">
                  <c:v>40751.770833333336</c:v>
                </c:pt>
                <c:pt idx="590">
                  <c:v>40751.79166666657</c:v>
                </c:pt>
                <c:pt idx="591">
                  <c:v>40751.812500000051</c:v>
                </c:pt>
                <c:pt idx="592">
                  <c:v>40751.833333333336</c:v>
                </c:pt>
                <c:pt idx="593">
                  <c:v>40751.854166666664</c:v>
                </c:pt>
                <c:pt idx="594">
                  <c:v>40751.875</c:v>
                </c:pt>
                <c:pt idx="595">
                  <c:v>40751.895833333336</c:v>
                </c:pt>
                <c:pt idx="596">
                  <c:v>40751.916666666664</c:v>
                </c:pt>
                <c:pt idx="597">
                  <c:v>40751.9375</c:v>
                </c:pt>
                <c:pt idx="598">
                  <c:v>40751.958333333343</c:v>
                </c:pt>
                <c:pt idx="599">
                  <c:v>40751.979166666599</c:v>
                </c:pt>
                <c:pt idx="600">
                  <c:v>40752</c:v>
                </c:pt>
                <c:pt idx="601">
                  <c:v>40752.020833333336</c:v>
                </c:pt>
                <c:pt idx="602">
                  <c:v>40752.041666666599</c:v>
                </c:pt>
                <c:pt idx="603">
                  <c:v>40752.0625</c:v>
                </c:pt>
                <c:pt idx="604">
                  <c:v>40752.083333333336</c:v>
                </c:pt>
                <c:pt idx="605">
                  <c:v>40752.104166666599</c:v>
                </c:pt>
                <c:pt idx="606">
                  <c:v>40752.124999999993</c:v>
                </c:pt>
                <c:pt idx="607">
                  <c:v>40752.145833333336</c:v>
                </c:pt>
                <c:pt idx="608">
                  <c:v>40752.166666666599</c:v>
                </c:pt>
                <c:pt idx="609">
                  <c:v>40752.1875</c:v>
                </c:pt>
                <c:pt idx="610">
                  <c:v>40752.208333333336</c:v>
                </c:pt>
                <c:pt idx="611">
                  <c:v>40752.22916666657</c:v>
                </c:pt>
                <c:pt idx="612">
                  <c:v>40752.25</c:v>
                </c:pt>
                <c:pt idx="613">
                  <c:v>40752.270833333336</c:v>
                </c:pt>
                <c:pt idx="614">
                  <c:v>40752.29166666657</c:v>
                </c:pt>
                <c:pt idx="615">
                  <c:v>40752.312500000051</c:v>
                </c:pt>
                <c:pt idx="616">
                  <c:v>40752.333333333336</c:v>
                </c:pt>
                <c:pt idx="617">
                  <c:v>40752.354166666664</c:v>
                </c:pt>
                <c:pt idx="618">
                  <c:v>40752.375</c:v>
                </c:pt>
                <c:pt idx="619">
                  <c:v>40752.395833333336</c:v>
                </c:pt>
                <c:pt idx="620">
                  <c:v>40752.416666666664</c:v>
                </c:pt>
                <c:pt idx="621">
                  <c:v>40752.4375</c:v>
                </c:pt>
                <c:pt idx="622">
                  <c:v>40752.458333333343</c:v>
                </c:pt>
                <c:pt idx="623">
                  <c:v>40752.479166666599</c:v>
                </c:pt>
                <c:pt idx="624">
                  <c:v>40752.5</c:v>
                </c:pt>
                <c:pt idx="625">
                  <c:v>40752.520833333336</c:v>
                </c:pt>
                <c:pt idx="626">
                  <c:v>40752.541666666599</c:v>
                </c:pt>
                <c:pt idx="627">
                  <c:v>40752.5625</c:v>
                </c:pt>
                <c:pt idx="628">
                  <c:v>40752.583333333336</c:v>
                </c:pt>
                <c:pt idx="629">
                  <c:v>40752.604166666599</c:v>
                </c:pt>
                <c:pt idx="630">
                  <c:v>40752.624999999993</c:v>
                </c:pt>
                <c:pt idx="631">
                  <c:v>40752.645833333336</c:v>
                </c:pt>
                <c:pt idx="632">
                  <c:v>40752.666666666599</c:v>
                </c:pt>
                <c:pt idx="633">
                  <c:v>40752.6875</c:v>
                </c:pt>
                <c:pt idx="634">
                  <c:v>40752.708333333336</c:v>
                </c:pt>
                <c:pt idx="635">
                  <c:v>40752.72916666657</c:v>
                </c:pt>
                <c:pt idx="636">
                  <c:v>40752.75</c:v>
                </c:pt>
                <c:pt idx="637">
                  <c:v>40752.770833333336</c:v>
                </c:pt>
                <c:pt idx="638">
                  <c:v>40752.79166666657</c:v>
                </c:pt>
                <c:pt idx="639">
                  <c:v>40752.812500000051</c:v>
                </c:pt>
                <c:pt idx="640">
                  <c:v>40752.833333333336</c:v>
                </c:pt>
                <c:pt idx="641">
                  <c:v>40752.854166666664</c:v>
                </c:pt>
                <c:pt idx="642">
                  <c:v>40752.875</c:v>
                </c:pt>
                <c:pt idx="643">
                  <c:v>40752.895833333336</c:v>
                </c:pt>
                <c:pt idx="644">
                  <c:v>40752.916666666664</c:v>
                </c:pt>
                <c:pt idx="645">
                  <c:v>40752.9375</c:v>
                </c:pt>
                <c:pt idx="646">
                  <c:v>40752.958333333343</c:v>
                </c:pt>
                <c:pt idx="647">
                  <c:v>40752.979166666599</c:v>
                </c:pt>
                <c:pt idx="648">
                  <c:v>40753</c:v>
                </c:pt>
                <c:pt idx="649">
                  <c:v>40753.020833333336</c:v>
                </c:pt>
                <c:pt idx="650">
                  <c:v>40753.041666666599</c:v>
                </c:pt>
                <c:pt idx="651">
                  <c:v>40753.0625</c:v>
                </c:pt>
                <c:pt idx="652">
                  <c:v>40753.083333333336</c:v>
                </c:pt>
                <c:pt idx="653">
                  <c:v>40753.104166666599</c:v>
                </c:pt>
                <c:pt idx="654">
                  <c:v>40753.124999999993</c:v>
                </c:pt>
                <c:pt idx="655">
                  <c:v>40753.145833333336</c:v>
                </c:pt>
                <c:pt idx="656">
                  <c:v>40753.166666666599</c:v>
                </c:pt>
                <c:pt idx="657">
                  <c:v>40753.1875</c:v>
                </c:pt>
                <c:pt idx="658">
                  <c:v>40753.208333333336</c:v>
                </c:pt>
                <c:pt idx="659">
                  <c:v>40753.22916666657</c:v>
                </c:pt>
                <c:pt idx="660">
                  <c:v>40753.25</c:v>
                </c:pt>
                <c:pt idx="661">
                  <c:v>40753.270833333336</c:v>
                </c:pt>
                <c:pt idx="662">
                  <c:v>40753.29166666657</c:v>
                </c:pt>
                <c:pt idx="663">
                  <c:v>40753.312500000051</c:v>
                </c:pt>
                <c:pt idx="664">
                  <c:v>40753.333333333336</c:v>
                </c:pt>
                <c:pt idx="665">
                  <c:v>40753.354166666664</c:v>
                </c:pt>
                <c:pt idx="666">
                  <c:v>40753.375</c:v>
                </c:pt>
                <c:pt idx="667">
                  <c:v>40753.395833333336</c:v>
                </c:pt>
                <c:pt idx="668">
                  <c:v>40753.416666666664</c:v>
                </c:pt>
                <c:pt idx="669">
                  <c:v>40753.4375</c:v>
                </c:pt>
                <c:pt idx="670">
                  <c:v>40753.458333333343</c:v>
                </c:pt>
                <c:pt idx="671">
                  <c:v>40753.479166666599</c:v>
                </c:pt>
                <c:pt idx="672">
                  <c:v>40753.5</c:v>
                </c:pt>
                <c:pt idx="673">
                  <c:v>40753.520833333336</c:v>
                </c:pt>
                <c:pt idx="674">
                  <c:v>40753.541666666599</c:v>
                </c:pt>
                <c:pt idx="675">
                  <c:v>40753.5625</c:v>
                </c:pt>
                <c:pt idx="676">
                  <c:v>40753.583333333336</c:v>
                </c:pt>
                <c:pt idx="677">
                  <c:v>40753.604166666599</c:v>
                </c:pt>
                <c:pt idx="678">
                  <c:v>40753.624999999993</c:v>
                </c:pt>
                <c:pt idx="679">
                  <c:v>40753.645833333336</c:v>
                </c:pt>
                <c:pt idx="680">
                  <c:v>40753.666666666599</c:v>
                </c:pt>
                <c:pt idx="681">
                  <c:v>40753.6875</c:v>
                </c:pt>
                <c:pt idx="682">
                  <c:v>40753.708333333336</c:v>
                </c:pt>
                <c:pt idx="683">
                  <c:v>40753.72916666657</c:v>
                </c:pt>
                <c:pt idx="684">
                  <c:v>40753.75</c:v>
                </c:pt>
                <c:pt idx="685">
                  <c:v>40753.770833333336</c:v>
                </c:pt>
                <c:pt idx="686">
                  <c:v>40753.79166666657</c:v>
                </c:pt>
                <c:pt idx="687">
                  <c:v>40753.812500000051</c:v>
                </c:pt>
                <c:pt idx="688">
                  <c:v>40753.833333333336</c:v>
                </c:pt>
                <c:pt idx="689">
                  <c:v>40753.854166666664</c:v>
                </c:pt>
                <c:pt idx="690">
                  <c:v>40753.875</c:v>
                </c:pt>
                <c:pt idx="691">
                  <c:v>40753.895833333336</c:v>
                </c:pt>
                <c:pt idx="692">
                  <c:v>40753.916666666664</c:v>
                </c:pt>
                <c:pt idx="693">
                  <c:v>40753.9375</c:v>
                </c:pt>
                <c:pt idx="694">
                  <c:v>40753.958333333343</c:v>
                </c:pt>
                <c:pt idx="695">
                  <c:v>40753.979166666599</c:v>
                </c:pt>
                <c:pt idx="696">
                  <c:v>40754</c:v>
                </c:pt>
                <c:pt idx="697">
                  <c:v>40754.020833333336</c:v>
                </c:pt>
                <c:pt idx="698">
                  <c:v>40754.041666666599</c:v>
                </c:pt>
                <c:pt idx="699">
                  <c:v>40754.0625</c:v>
                </c:pt>
                <c:pt idx="700">
                  <c:v>40754.083333333336</c:v>
                </c:pt>
                <c:pt idx="701">
                  <c:v>40754.104166666599</c:v>
                </c:pt>
                <c:pt idx="702">
                  <c:v>40754.124999999993</c:v>
                </c:pt>
                <c:pt idx="703">
                  <c:v>40754.145833333336</c:v>
                </c:pt>
                <c:pt idx="704">
                  <c:v>40754.166666666599</c:v>
                </c:pt>
                <c:pt idx="705">
                  <c:v>40754.1875</c:v>
                </c:pt>
                <c:pt idx="706">
                  <c:v>40754.208333333336</c:v>
                </c:pt>
                <c:pt idx="707">
                  <c:v>40754.22916666657</c:v>
                </c:pt>
                <c:pt idx="708">
                  <c:v>40754.25</c:v>
                </c:pt>
                <c:pt idx="709">
                  <c:v>40754.270833333336</c:v>
                </c:pt>
                <c:pt idx="710">
                  <c:v>40754.29166666657</c:v>
                </c:pt>
                <c:pt idx="711">
                  <c:v>40754.312500000051</c:v>
                </c:pt>
                <c:pt idx="712">
                  <c:v>40754.333333333336</c:v>
                </c:pt>
                <c:pt idx="713">
                  <c:v>40754.354166666664</c:v>
                </c:pt>
                <c:pt idx="714">
                  <c:v>40754.375</c:v>
                </c:pt>
                <c:pt idx="715">
                  <c:v>40754.395833333336</c:v>
                </c:pt>
                <c:pt idx="716">
                  <c:v>40754.416666666664</c:v>
                </c:pt>
                <c:pt idx="717">
                  <c:v>40754.4375</c:v>
                </c:pt>
                <c:pt idx="718">
                  <c:v>40754.458333333343</c:v>
                </c:pt>
                <c:pt idx="719">
                  <c:v>40754.479166666599</c:v>
                </c:pt>
                <c:pt idx="720">
                  <c:v>40754.5</c:v>
                </c:pt>
                <c:pt idx="721">
                  <c:v>40754.520833333336</c:v>
                </c:pt>
                <c:pt idx="722">
                  <c:v>40754.541666666599</c:v>
                </c:pt>
                <c:pt idx="723">
                  <c:v>40754.5625</c:v>
                </c:pt>
                <c:pt idx="724">
                  <c:v>40754.583333333336</c:v>
                </c:pt>
                <c:pt idx="725">
                  <c:v>40754.604166666599</c:v>
                </c:pt>
                <c:pt idx="726">
                  <c:v>40754.624999999993</c:v>
                </c:pt>
                <c:pt idx="727">
                  <c:v>40754.645833333336</c:v>
                </c:pt>
                <c:pt idx="728">
                  <c:v>40754.666666666599</c:v>
                </c:pt>
                <c:pt idx="729">
                  <c:v>40754.6875</c:v>
                </c:pt>
                <c:pt idx="730">
                  <c:v>40754.708333333336</c:v>
                </c:pt>
                <c:pt idx="731">
                  <c:v>40754.72916666657</c:v>
                </c:pt>
                <c:pt idx="732">
                  <c:v>40754.75</c:v>
                </c:pt>
                <c:pt idx="733">
                  <c:v>40754.770833333336</c:v>
                </c:pt>
                <c:pt idx="734">
                  <c:v>40754.79166666657</c:v>
                </c:pt>
                <c:pt idx="735">
                  <c:v>40754.812500000051</c:v>
                </c:pt>
                <c:pt idx="736">
                  <c:v>40754.833333333336</c:v>
                </c:pt>
                <c:pt idx="737">
                  <c:v>40754.854166666664</c:v>
                </c:pt>
                <c:pt idx="738">
                  <c:v>40754.875</c:v>
                </c:pt>
                <c:pt idx="739">
                  <c:v>40754.895833333336</c:v>
                </c:pt>
                <c:pt idx="740">
                  <c:v>40754.916666666664</c:v>
                </c:pt>
                <c:pt idx="741">
                  <c:v>40754.9375</c:v>
                </c:pt>
                <c:pt idx="742">
                  <c:v>40754.958333333343</c:v>
                </c:pt>
                <c:pt idx="743">
                  <c:v>40754.979166666599</c:v>
                </c:pt>
                <c:pt idx="744">
                  <c:v>40755</c:v>
                </c:pt>
                <c:pt idx="745">
                  <c:v>40755.020833333336</c:v>
                </c:pt>
                <c:pt idx="746">
                  <c:v>40755.041666666599</c:v>
                </c:pt>
                <c:pt idx="747">
                  <c:v>40755.0625</c:v>
                </c:pt>
                <c:pt idx="748">
                  <c:v>40755.083333333336</c:v>
                </c:pt>
                <c:pt idx="749">
                  <c:v>40755.104166666599</c:v>
                </c:pt>
                <c:pt idx="750">
                  <c:v>40755.124999999993</c:v>
                </c:pt>
                <c:pt idx="751">
                  <c:v>40755.145833333336</c:v>
                </c:pt>
                <c:pt idx="752">
                  <c:v>40755.166666666599</c:v>
                </c:pt>
                <c:pt idx="753">
                  <c:v>40755.1875</c:v>
                </c:pt>
                <c:pt idx="754">
                  <c:v>40755.208333333336</c:v>
                </c:pt>
                <c:pt idx="755">
                  <c:v>40755.22916666657</c:v>
                </c:pt>
                <c:pt idx="756">
                  <c:v>40755.25</c:v>
                </c:pt>
                <c:pt idx="757">
                  <c:v>40755.270833333336</c:v>
                </c:pt>
                <c:pt idx="758">
                  <c:v>40755.29166666657</c:v>
                </c:pt>
                <c:pt idx="759">
                  <c:v>40755.312500000051</c:v>
                </c:pt>
                <c:pt idx="760">
                  <c:v>40755.333333333336</c:v>
                </c:pt>
                <c:pt idx="761">
                  <c:v>40755.354166666664</c:v>
                </c:pt>
                <c:pt idx="762">
                  <c:v>40755.375</c:v>
                </c:pt>
                <c:pt idx="763">
                  <c:v>40755.395833333336</c:v>
                </c:pt>
                <c:pt idx="764">
                  <c:v>40755.416666666664</c:v>
                </c:pt>
                <c:pt idx="765">
                  <c:v>40755.4375</c:v>
                </c:pt>
                <c:pt idx="766">
                  <c:v>40755.458333333343</c:v>
                </c:pt>
                <c:pt idx="767">
                  <c:v>40755.479166666599</c:v>
                </c:pt>
                <c:pt idx="768">
                  <c:v>40755.5</c:v>
                </c:pt>
                <c:pt idx="769">
                  <c:v>40755.520833333336</c:v>
                </c:pt>
                <c:pt idx="770">
                  <c:v>40755.541666666599</c:v>
                </c:pt>
                <c:pt idx="771">
                  <c:v>40755.5625</c:v>
                </c:pt>
                <c:pt idx="772">
                  <c:v>40755.583333333336</c:v>
                </c:pt>
                <c:pt idx="773">
                  <c:v>40755.604166666599</c:v>
                </c:pt>
                <c:pt idx="774">
                  <c:v>40755.624999999993</c:v>
                </c:pt>
                <c:pt idx="775">
                  <c:v>40755.645833333336</c:v>
                </c:pt>
                <c:pt idx="776">
                  <c:v>40755.666666666599</c:v>
                </c:pt>
                <c:pt idx="777">
                  <c:v>40755.6875</c:v>
                </c:pt>
                <c:pt idx="778">
                  <c:v>40755.708333333336</c:v>
                </c:pt>
                <c:pt idx="779">
                  <c:v>40755.72916666657</c:v>
                </c:pt>
                <c:pt idx="780">
                  <c:v>40755.75</c:v>
                </c:pt>
                <c:pt idx="781">
                  <c:v>40755.770833333336</c:v>
                </c:pt>
                <c:pt idx="782">
                  <c:v>40755.79166666657</c:v>
                </c:pt>
                <c:pt idx="783">
                  <c:v>40755.812500000051</c:v>
                </c:pt>
                <c:pt idx="784">
                  <c:v>40755.833333333336</c:v>
                </c:pt>
                <c:pt idx="785">
                  <c:v>40755.854166666664</c:v>
                </c:pt>
                <c:pt idx="786">
                  <c:v>40755.875</c:v>
                </c:pt>
                <c:pt idx="787">
                  <c:v>40755.895833333336</c:v>
                </c:pt>
                <c:pt idx="788">
                  <c:v>40755.916666666664</c:v>
                </c:pt>
                <c:pt idx="789">
                  <c:v>40755.9375</c:v>
                </c:pt>
                <c:pt idx="790">
                  <c:v>40755.958333333343</c:v>
                </c:pt>
                <c:pt idx="791">
                  <c:v>40755.979166666599</c:v>
                </c:pt>
                <c:pt idx="792">
                  <c:v>40756</c:v>
                </c:pt>
                <c:pt idx="793">
                  <c:v>40756.020833333336</c:v>
                </c:pt>
                <c:pt idx="794">
                  <c:v>40756.041666666599</c:v>
                </c:pt>
                <c:pt idx="795">
                  <c:v>40756.0625</c:v>
                </c:pt>
                <c:pt idx="796">
                  <c:v>40756.083333333336</c:v>
                </c:pt>
                <c:pt idx="797">
                  <c:v>40756.104166666599</c:v>
                </c:pt>
                <c:pt idx="798">
                  <c:v>40756.124999999993</c:v>
                </c:pt>
                <c:pt idx="799">
                  <c:v>40756.145833333336</c:v>
                </c:pt>
                <c:pt idx="800">
                  <c:v>40756.166666666599</c:v>
                </c:pt>
                <c:pt idx="801">
                  <c:v>40756.1875</c:v>
                </c:pt>
                <c:pt idx="802">
                  <c:v>40756.208333333336</c:v>
                </c:pt>
                <c:pt idx="803">
                  <c:v>40756.22916666657</c:v>
                </c:pt>
                <c:pt idx="804">
                  <c:v>40756.25</c:v>
                </c:pt>
                <c:pt idx="805">
                  <c:v>40756.270833333336</c:v>
                </c:pt>
                <c:pt idx="806">
                  <c:v>40756.29166666657</c:v>
                </c:pt>
                <c:pt idx="807">
                  <c:v>40756.312500000051</c:v>
                </c:pt>
                <c:pt idx="808">
                  <c:v>40756.333333333336</c:v>
                </c:pt>
                <c:pt idx="809">
                  <c:v>40756.354166666664</c:v>
                </c:pt>
                <c:pt idx="810">
                  <c:v>40756.375</c:v>
                </c:pt>
                <c:pt idx="811">
                  <c:v>40756.395833333336</c:v>
                </c:pt>
                <c:pt idx="812">
                  <c:v>40756.416666666664</c:v>
                </c:pt>
                <c:pt idx="813">
                  <c:v>40756.4375</c:v>
                </c:pt>
                <c:pt idx="814">
                  <c:v>40756.458333333343</c:v>
                </c:pt>
                <c:pt idx="815">
                  <c:v>40756.479166666599</c:v>
                </c:pt>
                <c:pt idx="816">
                  <c:v>40756.5</c:v>
                </c:pt>
                <c:pt idx="817">
                  <c:v>40756.520833333336</c:v>
                </c:pt>
                <c:pt idx="818">
                  <c:v>40756.541666666599</c:v>
                </c:pt>
                <c:pt idx="819">
                  <c:v>40756.5625</c:v>
                </c:pt>
                <c:pt idx="820">
                  <c:v>40756.583333333336</c:v>
                </c:pt>
                <c:pt idx="821">
                  <c:v>40756.604166666599</c:v>
                </c:pt>
                <c:pt idx="822">
                  <c:v>40756.624999999993</c:v>
                </c:pt>
                <c:pt idx="823">
                  <c:v>40756.645833333336</c:v>
                </c:pt>
                <c:pt idx="824">
                  <c:v>40756.666666666599</c:v>
                </c:pt>
                <c:pt idx="825">
                  <c:v>40756.6875</c:v>
                </c:pt>
                <c:pt idx="826">
                  <c:v>40756.708333333336</c:v>
                </c:pt>
                <c:pt idx="827">
                  <c:v>40756.72916666657</c:v>
                </c:pt>
                <c:pt idx="828">
                  <c:v>40756.75</c:v>
                </c:pt>
                <c:pt idx="829">
                  <c:v>40756.770833333336</c:v>
                </c:pt>
                <c:pt idx="830">
                  <c:v>40756.79166666657</c:v>
                </c:pt>
                <c:pt idx="831">
                  <c:v>40756.812500000051</c:v>
                </c:pt>
                <c:pt idx="832">
                  <c:v>40756.833333333336</c:v>
                </c:pt>
                <c:pt idx="833">
                  <c:v>40756.854166666664</c:v>
                </c:pt>
                <c:pt idx="834">
                  <c:v>40756.875</c:v>
                </c:pt>
                <c:pt idx="835">
                  <c:v>40756.895833333336</c:v>
                </c:pt>
                <c:pt idx="836">
                  <c:v>40756.916666666664</c:v>
                </c:pt>
                <c:pt idx="837">
                  <c:v>40756.9375</c:v>
                </c:pt>
                <c:pt idx="838">
                  <c:v>40756.958333333343</c:v>
                </c:pt>
                <c:pt idx="839">
                  <c:v>40756.979166666599</c:v>
                </c:pt>
                <c:pt idx="840">
                  <c:v>40757</c:v>
                </c:pt>
                <c:pt idx="841">
                  <c:v>40757.020833333336</c:v>
                </c:pt>
                <c:pt idx="842">
                  <c:v>40757.041666666599</c:v>
                </c:pt>
                <c:pt idx="843">
                  <c:v>40757.0625</c:v>
                </c:pt>
                <c:pt idx="844">
                  <c:v>40757.083333333336</c:v>
                </c:pt>
                <c:pt idx="845">
                  <c:v>40757.104166666599</c:v>
                </c:pt>
                <c:pt idx="846">
                  <c:v>40757.124999999993</c:v>
                </c:pt>
                <c:pt idx="847">
                  <c:v>40757.145833333336</c:v>
                </c:pt>
                <c:pt idx="848">
                  <c:v>40757.166666666599</c:v>
                </c:pt>
                <c:pt idx="849">
                  <c:v>40757.1875</c:v>
                </c:pt>
                <c:pt idx="850">
                  <c:v>40757.208333333336</c:v>
                </c:pt>
                <c:pt idx="851">
                  <c:v>40757.22916666657</c:v>
                </c:pt>
                <c:pt idx="852">
                  <c:v>40757.25</c:v>
                </c:pt>
                <c:pt idx="853">
                  <c:v>40757.270833333336</c:v>
                </c:pt>
                <c:pt idx="854">
                  <c:v>40757.29166666657</c:v>
                </c:pt>
                <c:pt idx="855">
                  <c:v>40757.312500000051</c:v>
                </c:pt>
                <c:pt idx="856">
                  <c:v>40757.333333333336</c:v>
                </c:pt>
                <c:pt idx="857">
                  <c:v>40757.354166666664</c:v>
                </c:pt>
                <c:pt idx="858">
                  <c:v>40757.375</c:v>
                </c:pt>
                <c:pt idx="859">
                  <c:v>40757.395833333336</c:v>
                </c:pt>
                <c:pt idx="860">
                  <c:v>40757.416666666664</c:v>
                </c:pt>
                <c:pt idx="861">
                  <c:v>40757.4375</c:v>
                </c:pt>
                <c:pt idx="862">
                  <c:v>40757.458333333343</c:v>
                </c:pt>
                <c:pt idx="863">
                  <c:v>40757.479166666599</c:v>
                </c:pt>
                <c:pt idx="864">
                  <c:v>40757.5</c:v>
                </c:pt>
                <c:pt idx="865">
                  <c:v>40757.520833333336</c:v>
                </c:pt>
                <c:pt idx="866">
                  <c:v>40757.541666666599</c:v>
                </c:pt>
                <c:pt idx="867">
                  <c:v>40757.5625</c:v>
                </c:pt>
                <c:pt idx="868">
                  <c:v>40757.583333333336</c:v>
                </c:pt>
                <c:pt idx="869">
                  <c:v>40757.604166666599</c:v>
                </c:pt>
                <c:pt idx="870">
                  <c:v>40757.624999999993</c:v>
                </c:pt>
                <c:pt idx="871">
                  <c:v>40757.645833333336</c:v>
                </c:pt>
                <c:pt idx="872">
                  <c:v>40757.666666666599</c:v>
                </c:pt>
                <c:pt idx="873">
                  <c:v>40757.6875</c:v>
                </c:pt>
                <c:pt idx="874">
                  <c:v>40757.708333333336</c:v>
                </c:pt>
                <c:pt idx="875">
                  <c:v>40757.72916666657</c:v>
                </c:pt>
                <c:pt idx="876">
                  <c:v>40757.75</c:v>
                </c:pt>
                <c:pt idx="877">
                  <c:v>40757.770833333336</c:v>
                </c:pt>
                <c:pt idx="878">
                  <c:v>40757.79166666657</c:v>
                </c:pt>
                <c:pt idx="879">
                  <c:v>40757.812500000051</c:v>
                </c:pt>
                <c:pt idx="880">
                  <c:v>40757.833333333336</c:v>
                </c:pt>
                <c:pt idx="881">
                  <c:v>40757.854166666664</c:v>
                </c:pt>
                <c:pt idx="882">
                  <c:v>40757.875</c:v>
                </c:pt>
                <c:pt idx="883">
                  <c:v>40757.895833333336</c:v>
                </c:pt>
                <c:pt idx="884">
                  <c:v>40757.916666666664</c:v>
                </c:pt>
                <c:pt idx="885">
                  <c:v>40757.9375</c:v>
                </c:pt>
                <c:pt idx="886">
                  <c:v>40757.958333333343</c:v>
                </c:pt>
                <c:pt idx="887">
                  <c:v>40757.979166666599</c:v>
                </c:pt>
                <c:pt idx="888">
                  <c:v>40758</c:v>
                </c:pt>
                <c:pt idx="889">
                  <c:v>40758.020833333336</c:v>
                </c:pt>
                <c:pt idx="890">
                  <c:v>40758.041666666599</c:v>
                </c:pt>
                <c:pt idx="891">
                  <c:v>40758.0625</c:v>
                </c:pt>
                <c:pt idx="892">
                  <c:v>40758.083333333336</c:v>
                </c:pt>
                <c:pt idx="893">
                  <c:v>40758.104166666599</c:v>
                </c:pt>
                <c:pt idx="894">
                  <c:v>40758.124999999993</c:v>
                </c:pt>
                <c:pt idx="895">
                  <c:v>40758.145833333336</c:v>
                </c:pt>
                <c:pt idx="896">
                  <c:v>40758.166666666599</c:v>
                </c:pt>
                <c:pt idx="897">
                  <c:v>40758.1875</c:v>
                </c:pt>
                <c:pt idx="898">
                  <c:v>40758.208333333336</c:v>
                </c:pt>
                <c:pt idx="899">
                  <c:v>40758.22916666657</c:v>
                </c:pt>
                <c:pt idx="900">
                  <c:v>40758.25</c:v>
                </c:pt>
                <c:pt idx="901">
                  <c:v>40758.270833333336</c:v>
                </c:pt>
                <c:pt idx="902">
                  <c:v>40758.29166666657</c:v>
                </c:pt>
                <c:pt idx="903">
                  <c:v>40758.312500000051</c:v>
                </c:pt>
                <c:pt idx="904">
                  <c:v>40758.333333333336</c:v>
                </c:pt>
                <c:pt idx="905">
                  <c:v>40758.354166666664</c:v>
                </c:pt>
                <c:pt idx="906">
                  <c:v>40758.375</c:v>
                </c:pt>
                <c:pt idx="907">
                  <c:v>40758.395833333336</c:v>
                </c:pt>
                <c:pt idx="908">
                  <c:v>40758.416666666664</c:v>
                </c:pt>
                <c:pt idx="909">
                  <c:v>40758.4375</c:v>
                </c:pt>
                <c:pt idx="910">
                  <c:v>40758.458333333343</c:v>
                </c:pt>
                <c:pt idx="911">
                  <c:v>40758.479166666599</c:v>
                </c:pt>
                <c:pt idx="912">
                  <c:v>40758.5</c:v>
                </c:pt>
                <c:pt idx="913">
                  <c:v>40758.520833333336</c:v>
                </c:pt>
                <c:pt idx="914">
                  <c:v>40758.541666666599</c:v>
                </c:pt>
                <c:pt idx="915">
                  <c:v>40758.5625</c:v>
                </c:pt>
                <c:pt idx="916">
                  <c:v>40758.583333333336</c:v>
                </c:pt>
                <c:pt idx="917">
                  <c:v>40758.604166666599</c:v>
                </c:pt>
                <c:pt idx="918">
                  <c:v>40758.624999999993</c:v>
                </c:pt>
                <c:pt idx="919">
                  <c:v>40758.645833333336</c:v>
                </c:pt>
                <c:pt idx="920">
                  <c:v>40758.666666666599</c:v>
                </c:pt>
                <c:pt idx="921">
                  <c:v>40758.6875</c:v>
                </c:pt>
                <c:pt idx="922">
                  <c:v>40758.708333333336</c:v>
                </c:pt>
                <c:pt idx="923">
                  <c:v>40758.72916666657</c:v>
                </c:pt>
                <c:pt idx="924">
                  <c:v>40758.75</c:v>
                </c:pt>
                <c:pt idx="925">
                  <c:v>40758.770833333336</c:v>
                </c:pt>
                <c:pt idx="926">
                  <c:v>40758.79166666657</c:v>
                </c:pt>
                <c:pt idx="927">
                  <c:v>40758.812500000051</c:v>
                </c:pt>
                <c:pt idx="928">
                  <c:v>40758.833333333336</c:v>
                </c:pt>
                <c:pt idx="929">
                  <c:v>40758.854166666664</c:v>
                </c:pt>
                <c:pt idx="930">
                  <c:v>40758.875</c:v>
                </c:pt>
                <c:pt idx="931">
                  <c:v>40758.895833333336</c:v>
                </c:pt>
                <c:pt idx="932">
                  <c:v>40758.916666666664</c:v>
                </c:pt>
                <c:pt idx="933">
                  <c:v>40758.9375</c:v>
                </c:pt>
                <c:pt idx="934">
                  <c:v>40758.958333333343</c:v>
                </c:pt>
                <c:pt idx="935">
                  <c:v>40758.979166666599</c:v>
                </c:pt>
                <c:pt idx="936">
                  <c:v>40759</c:v>
                </c:pt>
                <c:pt idx="937">
                  <c:v>40759.020833333336</c:v>
                </c:pt>
                <c:pt idx="938">
                  <c:v>40759.041666666599</c:v>
                </c:pt>
                <c:pt idx="939">
                  <c:v>40759.0625</c:v>
                </c:pt>
                <c:pt idx="940">
                  <c:v>40759.083333333336</c:v>
                </c:pt>
                <c:pt idx="941">
                  <c:v>40759.104166666599</c:v>
                </c:pt>
                <c:pt idx="942">
                  <c:v>40759.124999999993</c:v>
                </c:pt>
                <c:pt idx="943">
                  <c:v>40759.145833333336</c:v>
                </c:pt>
                <c:pt idx="944">
                  <c:v>40759.166666666599</c:v>
                </c:pt>
                <c:pt idx="945">
                  <c:v>40759.1875</c:v>
                </c:pt>
                <c:pt idx="946">
                  <c:v>40759.208333333336</c:v>
                </c:pt>
                <c:pt idx="947">
                  <c:v>40759.22916666657</c:v>
                </c:pt>
                <c:pt idx="948">
                  <c:v>40759.25</c:v>
                </c:pt>
                <c:pt idx="949">
                  <c:v>40759.270833333336</c:v>
                </c:pt>
                <c:pt idx="950">
                  <c:v>40759.29166666657</c:v>
                </c:pt>
                <c:pt idx="951">
                  <c:v>40759.312500000051</c:v>
                </c:pt>
                <c:pt idx="952">
                  <c:v>40759.333333333336</c:v>
                </c:pt>
                <c:pt idx="953">
                  <c:v>40759.354166666664</c:v>
                </c:pt>
                <c:pt idx="954">
                  <c:v>40759.375</c:v>
                </c:pt>
                <c:pt idx="955">
                  <c:v>40759.395833333336</c:v>
                </c:pt>
                <c:pt idx="956">
                  <c:v>40759.416666666664</c:v>
                </c:pt>
                <c:pt idx="957">
                  <c:v>40759.4375</c:v>
                </c:pt>
                <c:pt idx="958">
                  <c:v>40759.458333333343</c:v>
                </c:pt>
                <c:pt idx="959">
                  <c:v>40759.479166666599</c:v>
                </c:pt>
                <c:pt idx="960">
                  <c:v>40759.5</c:v>
                </c:pt>
                <c:pt idx="961">
                  <c:v>40759.520833333336</c:v>
                </c:pt>
                <c:pt idx="962">
                  <c:v>40759.541666666599</c:v>
                </c:pt>
                <c:pt idx="963">
                  <c:v>40759.5625</c:v>
                </c:pt>
                <c:pt idx="964">
                  <c:v>40759.583333333336</c:v>
                </c:pt>
                <c:pt idx="965">
                  <c:v>40759.604166666599</c:v>
                </c:pt>
                <c:pt idx="966">
                  <c:v>40759.624999999993</c:v>
                </c:pt>
                <c:pt idx="967">
                  <c:v>40759.645833333336</c:v>
                </c:pt>
                <c:pt idx="968">
                  <c:v>40759.666666666599</c:v>
                </c:pt>
                <c:pt idx="969">
                  <c:v>40759.6875</c:v>
                </c:pt>
                <c:pt idx="970">
                  <c:v>40759.708333333336</c:v>
                </c:pt>
                <c:pt idx="971">
                  <c:v>40759.72916666657</c:v>
                </c:pt>
                <c:pt idx="972">
                  <c:v>40759.75</c:v>
                </c:pt>
                <c:pt idx="973">
                  <c:v>40759.770833333336</c:v>
                </c:pt>
                <c:pt idx="974">
                  <c:v>40759.79166666657</c:v>
                </c:pt>
                <c:pt idx="975">
                  <c:v>40759.812500000051</c:v>
                </c:pt>
                <c:pt idx="976">
                  <c:v>40759.833333333336</c:v>
                </c:pt>
                <c:pt idx="977">
                  <c:v>40759.854166666664</c:v>
                </c:pt>
                <c:pt idx="978">
                  <c:v>40759.875</c:v>
                </c:pt>
                <c:pt idx="979">
                  <c:v>40759.895833333336</c:v>
                </c:pt>
                <c:pt idx="980">
                  <c:v>40759.916666666664</c:v>
                </c:pt>
                <c:pt idx="981">
                  <c:v>40759.9375</c:v>
                </c:pt>
                <c:pt idx="982">
                  <c:v>40759.958333333343</c:v>
                </c:pt>
                <c:pt idx="983">
                  <c:v>40759.979166666599</c:v>
                </c:pt>
                <c:pt idx="984">
                  <c:v>40760</c:v>
                </c:pt>
                <c:pt idx="985">
                  <c:v>40760.020833333336</c:v>
                </c:pt>
                <c:pt idx="986">
                  <c:v>40760.041666666599</c:v>
                </c:pt>
                <c:pt idx="987">
                  <c:v>40760.0625</c:v>
                </c:pt>
                <c:pt idx="988">
                  <c:v>40760.083333333336</c:v>
                </c:pt>
                <c:pt idx="989">
                  <c:v>40760.104166666599</c:v>
                </c:pt>
                <c:pt idx="990">
                  <c:v>40760.124999999993</c:v>
                </c:pt>
                <c:pt idx="991">
                  <c:v>40760.145833333336</c:v>
                </c:pt>
                <c:pt idx="992">
                  <c:v>40760.166666666599</c:v>
                </c:pt>
                <c:pt idx="993">
                  <c:v>40760.1875</c:v>
                </c:pt>
                <c:pt idx="994">
                  <c:v>40760.208333333336</c:v>
                </c:pt>
                <c:pt idx="995">
                  <c:v>40760.22916666657</c:v>
                </c:pt>
                <c:pt idx="996">
                  <c:v>40760.25</c:v>
                </c:pt>
                <c:pt idx="997">
                  <c:v>40760.270833333336</c:v>
                </c:pt>
                <c:pt idx="998">
                  <c:v>40760.29166666657</c:v>
                </c:pt>
                <c:pt idx="999">
                  <c:v>40760.312500000051</c:v>
                </c:pt>
                <c:pt idx="1000">
                  <c:v>40760.333333333336</c:v>
                </c:pt>
                <c:pt idx="1001">
                  <c:v>40760.354166666664</c:v>
                </c:pt>
                <c:pt idx="1002">
                  <c:v>40760.375</c:v>
                </c:pt>
                <c:pt idx="1003">
                  <c:v>40760.395833333336</c:v>
                </c:pt>
                <c:pt idx="1004">
                  <c:v>40760.416666666664</c:v>
                </c:pt>
                <c:pt idx="1005">
                  <c:v>40760.4375</c:v>
                </c:pt>
                <c:pt idx="1006">
                  <c:v>40760.458333333343</c:v>
                </c:pt>
                <c:pt idx="1007">
                  <c:v>40760.479166666599</c:v>
                </c:pt>
                <c:pt idx="1008">
                  <c:v>40760.5</c:v>
                </c:pt>
                <c:pt idx="1009">
                  <c:v>40760.520833333336</c:v>
                </c:pt>
                <c:pt idx="1010">
                  <c:v>40760.541666666599</c:v>
                </c:pt>
                <c:pt idx="1011">
                  <c:v>40760.5625</c:v>
                </c:pt>
                <c:pt idx="1012">
                  <c:v>40760.583333333336</c:v>
                </c:pt>
                <c:pt idx="1013">
                  <c:v>40760.604166666599</c:v>
                </c:pt>
                <c:pt idx="1014">
                  <c:v>40760.624999999993</c:v>
                </c:pt>
                <c:pt idx="1015">
                  <c:v>40760.645833333336</c:v>
                </c:pt>
                <c:pt idx="1016">
                  <c:v>40760.666666666599</c:v>
                </c:pt>
                <c:pt idx="1017">
                  <c:v>40760.6875</c:v>
                </c:pt>
                <c:pt idx="1018">
                  <c:v>40760.708333333336</c:v>
                </c:pt>
                <c:pt idx="1019">
                  <c:v>40760.72916666657</c:v>
                </c:pt>
                <c:pt idx="1020">
                  <c:v>40760.75</c:v>
                </c:pt>
                <c:pt idx="1021">
                  <c:v>40760.770833333336</c:v>
                </c:pt>
                <c:pt idx="1022">
                  <c:v>40760.79166666657</c:v>
                </c:pt>
                <c:pt idx="1023">
                  <c:v>40760.812500000051</c:v>
                </c:pt>
                <c:pt idx="1024">
                  <c:v>40760.833333333336</c:v>
                </c:pt>
                <c:pt idx="1025">
                  <c:v>40760.854166666664</c:v>
                </c:pt>
                <c:pt idx="1026">
                  <c:v>40760.875</c:v>
                </c:pt>
                <c:pt idx="1027">
                  <c:v>40760.895833333336</c:v>
                </c:pt>
                <c:pt idx="1028">
                  <c:v>40760.916666666664</c:v>
                </c:pt>
                <c:pt idx="1029">
                  <c:v>40760.9375</c:v>
                </c:pt>
                <c:pt idx="1030">
                  <c:v>40760.958333333343</c:v>
                </c:pt>
                <c:pt idx="1031">
                  <c:v>40760.979166666599</c:v>
                </c:pt>
                <c:pt idx="1032">
                  <c:v>40761</c:v>
                </c:pt>
                <c:pt idx="1033">
                  <c:v>40761.020833333336</c:v>
                </c:pt>
                <c:pt idx="1034">
                  <c:v>40761.041666666599</c:v>
                </c:pt>
                <c:pt idx="1035">
                  <c:v>40761.0625</c:v>
                </c:pt>
                <c:pt idx="1036">
                  <c:v>40761.083333333336</c:v>
                </c:pt>
                <c:pt idx="1037">
                  <c:v>40761.104166666599</c:v>
                </c:pt>
                <c:pt idx="1038">
                  <c:v>40761.124999999993</c:v>
                </c:pt>
                <c:pt idx="1039">
                  <c:v>40761.145833333336</c:v>
                </c:pt>
                <c:pt idx="1040">
                  <c:v>40761.166666666599</c:v>
                </c:pt>
                <c:pt idx="1041">
                  <c:v>40761.1875</c:v>
                </c:pt>
                <c:pt idx="1042">
                  <c:v>40761.208333333336</c:v>
                </c:pt>
                <c:pt idx="1043">
                  <c:v>40761.22916666657</c:v>
                </c:pt>
                <c:pt idx="1044">
                  <c:v>40761.25</c:v>
                </c:pt>
                <c:pt idx="1045">
                  <c:v>40761.270833333336</c:v>
                </c:pt>
                <c:pt idx="1046">
                  <c:v>40761.29166666657</c:v>
                </c:pt>
                <c:pt idx="1047">
                  <c:v>40761.312500000051</c:v>
                </c:pt>
                <c:pt idx="1048">
                  <c:v>40761.333333333336</c:v>
                </c:pt>
                <c:pt idx="1049">
                  <c:v>40761.354166666664</c:v>
                </c:pt>
                <c:pt idx="1050">
                  <c:v>40761.375</c:v>
                </c:pt>
                <c:pt idx="1051">
                  <c:v>40761.395833333336</c:v>
                </c:pt>
                <c:pt idx="1052">
                  <c:v>40761.416666666664</c:v>
                </c:pt>
                <c:pt idx="1053">
                  <c:v>40761.4375</c:v>
                </c:pt>
                <c:pt idx="1054">
                  <c:v>40761.458333333343</c:v>
                </c:pt>
                <c:pt idx="1055">
                  <c:v>40761.479166666599</c:v>
                </c:pt>
                <c:pt idx="1056">
                  <c:v>40761.5</c:v>
                </c:pt>
                <c:pt idx="1057">
                  <c:v>40761.520833333336</c:v>
                </c:pt>
                <c:pt idx="1058">
                  <c:v>40761.541666666599</c:v>
                </c:pt>
                <c:pt idx="1059">
                  <c:v>40761.5625</c:v>
                </c:pt>
                <c:pt idx="1060">
                  <c:v>40761.583333333336</c:v>
                </c:pt>
                <c:pt idx="1061">
                  <c:v>40761.604166666599</c:v>
                </c:pt>
                <c:pt idx="1062">
                  <c:v>40761.624999999993</c:v>
                </c:pt>
                <c:pt idx="1063">
                  <c:v>40761.645833333336</c:v>
                </c:pt>
                <c:pt idx="1064">
                  <c:v>40761.666666666599</c:v>
                </c:pt>
                <c:pt idx="1065">
                  <c:v>40761.6875</c:v>
                </c:pt>
                <c:pt idx="1066">
                  <c:v>40761.708333333336</c:v>
                </c:pt>
                <c:pt idx="1067">
                  <c:v>40761.72916666657</c:v>
                </c:pt>
                <c:pt idx="1068">
                  <c:v>40761.75</c:v>
                </c:pt>
                <c:pt idx="1069">
                  <c:v>40761.770833333336</c:v>
                </c:pt>
                <c:pt idx="1070">
                  <c:v>40761.79166666657</c:v>
                </c:pt>
                <c:pt idx="1071">
                  <c:v>40761.812500000051</c:v>
                </c:pt>
                <c:pt idx="1072">
                  <c:v>40761.833333333336</c:v>
                </c:pt>
                <c:pt idx="1073">
                  <c:v>40761.854166666664</c:v>
                </c:pt>
                <c:pt idx="1074">
                  <c:v>40761.875</c:v>
                </c:pt>
                <c:pt idx="1075">
                  <c:v>40761.895833333336</c:v>
                </c:pt>
                <c:pt idx="1076">
                  <c:v>40761.916666666664</c:v>
                </c:pt>
                <c:pt idx="1077">
                  <c:v>40761.9375</c:v>
                </c:pt>
                <c:pt idx="1078">
                  <c:v>40761.958333333343</c:v>
                </c:pt>
                <c:pt idx="1079">
                  <c:v>40761.979166666599</c:v>
                </c:pt>
                <c:pt idx="1080">
                  <c:v>40762</c:v>
                </c:pt>
                <c:pt idx="1081">
                  <c:v>40762.020833333336</c:v>
                </c:pt>
                <c:pt idx="1082">
                  <c:v>40762.041666666599</c:v>
                </c:pt>
                <c:pt idx="1083">
                  <c:v>40762.0625</c:v>
                </c:pt>
                <c:pt idx="1084">
                  <c:v>40762.083333333336</c:v>
                </c:pt>
                <c:pt idx="1085">
                  <c:v>40762.104166666599</c:v>
                </c:pt>
                <c:pt idx="1086">
                  <c:v>40762.124999999993</c:v>
                </c:pt>
                <c:pt idx="1087">
                  <c:v>40762.145833333336</c:v>
                </c:pt>
                <c:pt idx="1088">
                  <c:v>40762.166666666599</c:v>
                </c:pt>
                <c:pt idx="1089">
                  <c:v>40762.1875</c:v>
                </c:pt>
                <c:pt idx="1090">
                  <c:v>40762.208333333336</c:v>
                </c:pt>
                <c:pt idx="1091">
                  <c:v>40762.22916666657</c:v>
                </c:pt>
                <c:pt idx="1092">
                  <c:v>40762.25</c:v>
                </c:pt>
                <c:pt idx="1093">
                  <c:v>40762.270833333336</c:v>
                </c:pt>
                <c:pt idx="1094">
                  <c:v>40762.29166666657</c:v>
                </c:pt>
                <c:pt idx="1095">
                  <c:v>40762.312500000051</c:v>
                </c:pt>
                <c:pt idx="1096">
                  <c:v>40762.333333333336</c:v>
                </c:pt>
                <c:pt idx="1097">
                  <c:v>40762.354166666664</c:v>
                </c:pt>
                <c:pt idx="1098">
                  <c:v>40762.375</c:v>
                </c:pt>
                <c:pt idx="1099">
                  <c:v>40762.395833333336</c:v>
                </c:pt>
                <c:pt idx="1100">
                  <c:v>40762.416666666664</c:v>
                </c:pt>
                <c:pt idx="1101">
                  <c:v>40762.4375</c:v>
                </c:pt>
                <c:pt idx="1102">
                  <c:v>40762.458333333343</c:v>
                </c:pt>
                <c:pt idx="1103">
                  <c:v>40762.479166666599</c:v>
                </c:pt>
                <c:pt idx="1104">
                  <c:v>40762.5</c:v>
                </c:pt>
                <c:pt idx="1105">
                  <c:v>40762.520833333336</c:v>
                </c:pt>
                <c:pt idx="1106">
                  <c:v>40762.541666666599</c:v>
                </c:pt>
                <c:pt idx="1107">
                  <c:v>40762.5625</c:v>
                </c:pt>
                <c:pt idx="1108">
                  <c:v>40762.583333333336</c:v>
                </c:pt>
                <c:pt idx="1109">
                  <c:v>40762.604166666599</c:v>
                </c:pt>
                <c:pt idx="1110">
                  <c:v>40762.624999999993</c:v>
                </c:pt>
                <c:pt idx="1111">
                  <c:v>40762.645833333336</c:v>
                </c:pt>
                <c:pt idx="1112">
                  <c:v>40762.666666666599</c:v>
                </c:pt>
                <c:pt idx="1113">
                  <c:v>40762.6875</c:v>
                </c:pt>
                <c:pt idx="1114">
                  <c:v>40762.708333333336</c:v>
                </c:pt>
                <c:pt idx="1115">
                  <c:v>40762.72916666657</c:v>
                </c:pt>
                <c:pt idx="1116">
                  <c:v>40762.75</c:v>
                </c:pt>
                <c:pt idx="1117">
                  <c:v>40762.770833333336</c:v>
                </c:pt>
                <c:pt idx="1118">
                  <c:v>40762.79166666657</c:v>
                </c:pt>
                <c:pt idx="1119">
                  <c:v>40762.812500000051</c:v>
                </c:pt>
                <c:pt idx="1120">
                  <c:v>40762.833333333336</c:v>
                </c:pt>
                <c:pt idx="1121">
                  <c:v>40762.854166666664</c:v>
                </c:pt>
                <c:pt idx="1122">
                  <c:v>40762.875</c:v>
                </c:pt>
                <c:pt idx="1123">
                  <c:v>40762.895833333336</c:v>
                </c:pt>
                <c:pt idx="1124">
                  <c:v>40762.916666666664</c:v>
                </c:pt>
                <c:pt idx="1125">
                  <c:v>40762.9375</c:v>
                </c:pt>
                <c:pt idx="1126">
                  <c:v>40762.958333333343</c:v>
                </c:pt>
                <c:pt idx="1127">
                  <c:v>40762.979166666599</c:v>
                </c:pt>
                <c:pt idx="1128">
                  <c:v>40763</c:v>
                </c:pt>
                <c:pt idx="1129">
                  <c:v>40763.020833333336</c:v>
                </c:pt>
                <c:pt idx="1130">
                  <c:v>40763.041666666599</c:v>
                </c:pt>
                <c:pt idx="1131">
                  <c:v>40763.0625</c:v>
                </c:pt>
                <c:pt idx="1132">
                  <c:v>40763.083333333336</c:v>
                </c:pt>
                <c:pt idx="1133">
                  <c:v>40763.104166666599</c:v>
                </c:pt>
                <c:pt idx="1134">
                  <c:v>40763.124999999993</c:v>
                </c:pt>
                <c:pt idx="1135">
                  <c:v>40763.145833333336</c:v>
                </c:pt>
                <c:pt idx="1136">
                  <c:v>40763.166666666599</c:v>
                </c:pt>
                <c:pt idx="1137">
                  <c:v>40763.1875</c:v>
                </c:pt>
                <c:pt idx="1138">
                  <c:v>40763.208333333336</c:v>
                </c:pt>
                <c:pt idx="1139">
                  <c:v>40763.22916666657</c:v>
                </c:pt>
                <c:pt idx="1140">
                  <c:v>40763.25</c:v>
                </c:pt>
                <c:pt idx="1141">
                  <c:v>40763.270833333336</c:v>
                </c:pt>
                <c:pt idx="1142">
                  <c:v>40763.29166666657</c:v>
                </c:pt>
                <c:pt idx="1143">
                  <c:v>40763.312500000051</c:v>
                </c:pt>
                <c:pt idx="1144">
                  <c:v>40763.333333333336</c:v>
                </c:pt>
                <c:pt idx="1145">
                  <c:v>40763.354166666664</c:v>
                </c:pt>
                <c:pt idx="1146">
                  <c:v>40763.375</c:v>
                </c:pt>
                <c:pt idx="1147">
                  <c:v>40763.395833333336</c:v>
                </c:pt>
                <c:pt idx="1148">
                  <c:v>40763.416666666664</c:v>
                </c:pt>
                <c:pt idx="1149">
                  <c:v>40763.4375</c:v>
                </c:pt>
                <c:pt idx="1150">
                  <c:v>40763.458333333343</c:v>
                </c:pt>
                <c:pt idx="1151">
                  <c:v>40763.479166666599</c:v>
                </c:pt>
                <c:pt idx="1152">
                  <c:v>40763.5</c:v>
                </c:pt>
                <c:pt idx="1153">
                  <c:v>40763.520833333336</c:v>
                </c:pt>
                <c:pt idx="1154">
                  <c:v>40763.541666666599</c:v>
                </c:pt>
                <c:pt idx="1155">
                  <c:v>40763.5625</c:v>
                </c:pt>
                <c:pt idx="1156">
                  <c:v>40763.583333333336</c:v>
                </c:pt>
                <c:pt idx="1157">
                  <c:v>40763.604166666599</c:v>
                </c:pt>
                <c:pt idx="1158">
                  <c:v>40763.624999999993</c:v>
                </c:pt>
                <c:pt idx="1159">
                  <c:v>40763.645833333336</c:v>
                </c:pt>
                <c:pt idx="1160">
                  <c:v>40763.666666666599</c:v>
                </c:pt>
                <c:pt idx="1161">
                  <c:v>40763.6875</c:v>
                </c:pt>
                <c:pt idx="1162">
                  <c:v>40763.708333333336</c:v>
                </c:pt>
                <c:pt idx="1163">
                  <c:v>40763.72916666657</c:v>
                </c:pt>
                <c:pt idx="1164">
                  <c:v>40763.75</c:v>
                </c:pt>
                <c:pt idx="1165">
                  <c:v>40763.770833333336</c:v>
                </c:pt>
                <c:pt idx="1166">
                  <c:v>40763.79166666657</c:v>
                </c:pt>
                <c:pt idx="1167">
                  <c:v>40763.812500000051</c:v>
                </c:pt>
                <c:pt idx="1168">
                  <c:v>40763.833333333336</c:v>
                </c:pt>
                <c:pt idx="1169">
                  <c:v>40763.854166666664</c:v>
                </c:pt>
                <c:pt idx="1170">
                  <c:v>40763.875</c:v>
                </c:pt>
                <c:pt idx="1171">
                  <c:v>40763.895833333336</c:v>
                </c:pt>
                <c:pt idx="1172">
                  <c:v>40763.916666666664</c:v>
                </c:pt>
                <c:pt idx="1173">
                  <c:v>40763.9375</c:v>
                </c:pt>
                <c:pt idx="1174">
                  <c:v>40763.958333333343</c:v>
                </c:pt>
                <c:pt idx="1175">
                  <c:v>40763.979166666599</c:v>
                </c:pt>
                <c:pt idx="1176">
                  <c:v>40764</c:v>
                </c:pt>
                <c:pt idx="1177">
                  <c:v>40764.020833333336</c:v>
                </c:pt>
                <c:pt idx="1178">
                  <c:v>40764.041666666599</c:v>
                </c:pt>
                <c:pt idx="1179">
                  <c:v>40764.0625</c:v>
                </c:pt>
                <c:pt idx="1180">
                  <c:v>40764.083333333336</c:v>
                </c:pt>
                <c:pt idx="1181">
                  <c:v>40764.104166666599</c:v>
                </c:pt>
                <c:pt idx="1182">
                  <c:v>40764.124999999993</c:v>
                </c:pt>
                <c:pt idx="1183">
                  <c:v>40764.145833333336</c:v>
                </c:pt>
                <c:pt idx="1184">
                  <c:v>40764.166666666599</c:v>
                </c:pt>
                <c:pt idx="1185">
                  <c:v>40764.1875</c:v>
                </c:pt>
                <c:pt idx="1186">
                  <c:v>40764.208333333336</c:v>
                </c:pt>
                <c:pt idx="1187">
                  <c:v>40764.22916666657</c:v>
                </c:pt>
                <c:pt idx="1188">
                  <c:v>40764.25</c:v>
                </c:pt>
                <c:pt idx="1189">
                  <c:v>40764.270833333336</c:v>
                </c:pt>
                <c:pt idx="1190">
                  <c:v>40764.29166666657</c:v>
                </c:pt>
                <c:pt idx="1191">
                  <c:v>40764.312500000051</c:v>
                </c:pt>
                <c:pt idx="1192">
                  <c:v>40764.333333333336</c:v>
                </c:pt>
                <c:pt idx="1193">
                  <c:v>40764.354166666664</c:v>
                </c:pt>
                <c:pt idx="1194">
                  <c:v>40764.375</c:v>
                </c:pt>
                <c:pt idx="1195">
                  <c:v>40764.395833333336</c:v>
                </c:pt>
                <c:pt idx="1196">
                  <c:v>40764.416666666664</c:v>
                </c:pt>
                <c:pt idx="1197">
                  <c:v>40764.4375</c:v>
                </c:pt>
                <c:pt idx="1198">
                  <c:v>40764.458333333343</c:v>
                </c:pt>
                <c:pt idx="1199">
                  <c:v>40764.479166666599</c:v>
                </c:pt>
                <c:pt idx="1200">
                  <c:v>40764.5</c:v>
                </c:pt>
                <c:pt idx="1201">
                  <c:v>40764.520833333336</c:v>
                </c:pt>
                <c:pt idx="1202">
                  <c:v>40764.541666666599</c:v>
                </c:pt>
                <c:pt idx="1203">
                  <c:v>40764.5625</c:v>
                </c:pt>
                <c:pt idx="1204">
                  <c:v>40764.583333333336</c:v>
                </c:pt>
                <c:pt idx="1205">
                  <c:v>40764.604166666599</c:v>
                </c:pt>
                <c:pt idx="1206">
                  <c:v>40764.624999999993</c:v>
                </c:pt>
                <c:pt idx="1207">
                  <c:v>40764.645833333336</c:v>
                </c:pt>
                <c:pt idx="1208">
                  <c:v>40764.666666666599</c:v>
                </c:pt>
                <c:pt idx="1209">
                  <c:v>40764.6875</c:v>
                </c:pt>
                <c:pt idx="1210">
                  <c:v>40764.708333333336</c:v>
                </c:pt>
                <c:pt idx="1211">
                  <c:v>40764.72916666657</c:v>
                </c:pt>
                <c:pt idx="1212">
                  <c:v>40764.75</c:v>
                </c:pt>
                <c:pt idx="1213">
                  <c:v>40764.770833333336</c:v>
                </c:pt>
                <c:pt idx="1214">
                  <c:v>40764.79166666657</c:v>
                </c:pt>
                <c:pt idx="1215">
                  <c:v>40764.812500000051</c:v>
                </c:pt>
                <c:pt idx="1216">
                  <c:v>40764.833333333336</c:v>
                </c:pt>
                <c:pt idx="1217">
                  <c:v>40764.854166666664</c:v>
                </c:pt>
                <c:pt idx="1218">
                  <c:v>40764.875</c:v>
                </c:pt>
                <c:pt idx="1219">
                  <c:v>40764.895833333336</c:v>
                </c:pt>
                <c:pt idx="1220">
                  <c:v>40764.916666666664</c:v>
                </c:pt>
                <c:pt idx="1221">
                  <c:v>40764.9375</c:v>
                </c:pt>
                <c:pt idx="1222">
                  <c:v>40764.958333333343</c:v>
                </c:pt>
                <c:pt idx="1223">
                  <c:v>40764.979166666599</c:v>
                </c:pt>
                <c:pt idx="1224">
                  <c:v>40765</c:v>
                </c:pt>
                <c:pt idx="1225">
                  <c:v>40765.020833333336</c:v>
                </c:pt>
                <c:pt idx="1226">
                  <c:v>40765.041666666599</c:v>
                </c:pt>
                <c:pt idx="1227">
                  <c:v>40765.0625</c:v>
                </c:pt>
                <c:pt idx="1228">
                  <c:v>40765.083333333336</c:v>
                </c:pt>
                <c:pt idx="1229">
                  <c:v>40765.104166666599</c:v>
                </c:pt>
                <c:pt idx="1230">
                  <c:v>40765.124999999993</c:v>
                </c:pt>
                <c:pt idx="1231">
                  <c:v>40765.145833333336</c:v>
                </c:pt>
                <c:pt idx="1232">
                  <c:v>40765.166666666599</c:v>
                </c:pt>
                <c:pt idx="1233">
                  <c:v>40765.1875</c:v>
                </c:pt>
                <c:pt idx="1234">
                  <c:v>40765.208333333336</c:v>
                </c:pt>
                <c:pt idx="1235">
                  <c:v>40765.22916666657</c:v>
                </c:pt>
                <c:pt idx="1236">
                  <c:v>40765.25</c:v>
                </c:pt>
                <c:pt idx="1237">
                  <c:v>40765.270833333336</c:v>
                </c:pt>
                <c:pt idx="1238">
                  <c:v>40765.29166666657</c:v>
                </c:pt>
                <c:pt idx="1239">
                  <c:v>40765.312500000051</c:v>
                </c:pt>
                <c:pt idx="1240">
                  <c:v>40765.333333333336</c:v>
                </c:pt>
                <c:pt idx="1241">
                  <c:v>40765.354166666664</c:v>
                </c:pt>
                <c:pt idx="1242">
                  <c:v>40765.375</c:v>
                </c:pt>
                <c:pt idx="1243">
                  <c:v>40765.395833333336</c:v>
                </c:pt>
                <c:pt idx="1244">
                  <c:v>40765.416666666664</c:v>
                </c:pt>
                <c:pt idx="1245">
                  <c:v>40765.4375</c:v>
                </c:pt>
                <c:pt idx="1246">
                  <c:v>40765.458333333343</c:v>
                </c:pt>
                <c:pt idx="1247">
                  <c:v>40765.479166666599</c:v>
                </c:pt>
                <c:pt idx="1248">
                  <c:v>40765.5</c:v>
                </c:pt>
                <c:pt idx="1249">
                  <c:v>40765.520833333336</c:v>
                </c:pt>
                <c:pt idx="1250">
                  <c:v>40765.541666666599</c:v>
                </c:pt>
                <c:pt idx="1251">
                  <c:v>40765.5625</c:v>
                </c:pt>
                <c:pt idx="1252">
                  <c:v>40765.583333333336</c:v>
                </c:pt>
                <c:pt idx="1253">
                  <c:v>40765.604166666599</c:v>
                </c:pt>
                <c:pt idx="1254">
                  <c:v>40765.624999999993</c:v>
                </c:pt>
                <c:pt idx="1255">
                  <c:v>40765.645833333336</c:v>
                </c:pt>
                <c:pt idx="1256">
                  <c:v>40765.666666666599</c:v>
                </c:pt>
                <c:pt idx="1257">
                  <c:v>40765.6875</c:v>
                </c:pt>
                <c:pt idx="1258">
                  <c:v>40765.708333333336</c:v>
                </c:pt>
                <c:pt idx="1259">
                  <c:v>40765.72916666657</c:v>
                </c:pt>
                <c:pt idx="1260">
                  <c:v>40765.75</c:v>
                </c:pt>
                <c:pt idx="1261">
                  <c:v>40765.770833333336</c:v>
                </c:pt>
                <c:pt idx="1262">
                  <c:v>40765.79166666657</c:v>
                </c:pt>
                <c:pt idx="1263">
                  <c:v>40765.812500000051</c:v>
                </c:pt>
                <c:pt idx="1264">
                  <c:v>40765.833333333336</c:v>
                </c:pt>
                <c:pt idx="1265">
                  <c:v>40765.854166666664</c:v>
                </c:pt>
                <c:pt idx="1266">
                  <c:v>40765.875</c:v>
                </c:pt>
                <c:pt idx="1267">
                  <c:v>40765.895833333336</c:v>
                </c:pt>
                <c:pt idx="1268">
                  <c:v>40765.916666666664</c:v>
                </c:pt>
                <c:pt idx="1269">
                  <c:v>40765.9375</c:v>
                </c:pt>
                <c:pt idx="1270">
                  <c:v>40765.958333333343</c:v>
                </c:pt>
                <c:pt idx="1271">
                  <c:v>40765.979166666599</c:v>
                </c:pt>
                <c:pt idx="1272">
                  <c:v>40766</c:v>
                </c:pt>
                <c:pt idx="1273">
                  <c:v>40766.020833333336</c:v>
                </c:pt>
                <c:pt idx="1274">
                  <c:v>40766.041666666599</c:v>
                </c:pt>
                <c:pt idx="1275">
                  <c:v>40766.0625</c:v>
                </c:pt>
                <c:pt idx="1276">
                  <c:v>40766.083333333336</c:v>
                </c:pt>
                <c:pt idx="1277">
                  <c:v>40766.104166666599</c:v>
                </c:pt>
                <c:pt idx="1278">
                  <c:v>40766.124999999993</c:v>
                </c:pt>
                <c:pt idx="1279">
                  <c:v>40766.145833333336</c:v>
                </c:pt>
                <c:pt idx="1280">
                  <c:v>40766.166666666599</c:v>
                </c:pt>
                <c:pt idx="1281">
                  <c:v>40766.1875</c:v>
                </c:pt>
                <c:pt idx="1282">
                  <c:v>40766.208333333336</c:v>
                </c:pt>
                <c:pt idx="1283">
                  <c:v>40766.22916666657</c:v>
                </c:pt>
                <c:pt idx="1284">
                  <c:v>40766.25</c:v>
                </c:pt>
                <c:pt idx="1285">
                  <c:v>40766.270833333336</c:v>
                </c:pt>
                <c:pt idx="1286">
                  <c:v>40766.29166666657</c:v>
                </c:pt>
                <c:pt idx="1287">
                  <c:v>40766.312500000051</c:v>
                </c:pt>
                <c:pt idx="1288">
                  <c:v>40766.333333333336</c:v>
                </c:pt>
                <c:pt idx="1289">
                  <c:v>40766.354166666664</c:v>
                </c:pt>
                <c:pt idx="1290">
                  <c:v>40766.375</c:v>
                </c:pt>
                <c:pt idx="1291">
                  <c:v>40766.395833333336</c:v>
                </c:pt>
                <c:pt idx="1292">
                  <c:v>40766.416666666664</c:v>
                </c:pt>
                <c:pt idx="1293">
                  <c:v>40766.4375</c:v>
                </c:pt>
                <c:pt idx="1294">
                  <c:v>40766.458333333343</c:v>
                </c:pt>
                <c:pt idx="1295">
                  <c:v>40766.479166666599</c:v>
                </c:pt>
                <c:pt idx="1296">
                  <c:v>40766.5</c:v>
                </c:pt>
                <c:pt idx="1297">
                  <c:v>40766.520833333336</c:v>
                </c:pt>
                <c:pt idx="1298">
                  <c:v>40766.541666666599</c:v>
                </c:pt>
                <c:pt idx="1299">
                  <c:v>40766.5625</c:v>
                </c:pt>
                <c:pt idx="1300">
                  <c:v>40766.583333333336</c:v>
                </c:pt>
                <c:pt idx="1301">
                  <c:v>40766.604166666599</c:v>
                </c:pt>
                <c:pt idx="1302">
                  <c:v>40766.624999999993</c:v>
                </c:pt>
                <c:pt idx="1303">
                  <c:v>40766.645833333336</c:v>
                </c:pt>
                <c:pt idx="1304">
                  <c:v>40766.666666666599</c:v>
                </c:pt>
                <c:pt idx="1305">
                  <c:v>40766.6875</c:v>
                </c:pt>
                <c:pt idx="1306">
                  <c:v>40766.708333333336</c:v>
                </c:pt>
                <c:pt idx="1307">
                  <c:v>40766.72916666657</c:v>
                </c:pt>
                <c:pt idx="1308">
                  <c:v>40766.75</c:v>
                </c:pt>
                <c:pt idx="1309">
                  <c:v>40766.770833333336</c:v>
                </c:pt>
                <c:pt idx="1310">
                  <c:v>40766.79166666657</c:v>
                </c:pt>
                <c:pt idx="1311">
                  <c:v>40766.812500000051</c:v>
                </c:pt>
                <c:pt idx="1312">
                  <c:v>40766.833333333336</c:v>
                </c:pt>
                <c:pt idx="1313">
                  <c:v>40766.854166666664</c:v>
                </c:pt>
                <c:pt idx="1314">
                  <c:v>40766.875</c:v>
                </c:pt>
                <c:pt idx="1315">
                  <c:v>40766.895833333336</c:v>
                </c:pt>
                <c:pt idx="1316">
                  <c:v>40766.916666666664</c:v>
                </c:pt>
                <c:pt idx="1317">
                  <c:v>40766.9375</c:v>
                </c:pt>
                <c:pt idx="1318">
                  <c:v>40766.958333333343</c:v>
                </c:pt>
                <c:pt idx="1319">
                  <c:v>40766.979166666599</c:v>
                </c:pt>
                <c:pt idx="1320">
                  <c:v>40767</c:v>
                </c:pt>
                <c:pt idx="1321">
                  <c:v>40767.020833333336</c:v>
                </c:pt>
                <c:pt idx="1322">
                  <c:v>40767.041666666599</c:v>
                </c:pt>
                <c:pt idx="1323">
                  <c:v>40767.0625</c:v>
                </c:pt>
                <c:pt idx="1324">
                  <c:v>40767.083333333336</c:v>
                </c:pt>
                <c:pt idx="1325">
                  <c:v>40767.104166666599</c:v>
                </c:pt>
                <c:pt idx="1326">
                  <c:v>40767.124999999993</c:v>
                </c:pt>
                <c:pt idx="1327">
                  <c:v>40767.145833333336</c:v>
                </c:pt>
                <c:pt idx="1328">
                  <c:v>40767.166666666599</c:v>
                </c:pt>
                <c:pt idx="1329">
                  <c:v>40767.1875</c:v>
                </c:pt>
                <c:pt idx="1330">
                  <c:v>40767.208333333336</c:v>
                </c:pt>
                <c:pt idx="1331">
                  <c:v>40767.22916666657</c:v>
                </c:pt>
                <c:pt idx="1332">
                  <c:v>40767.25</c:v>
                </c:pt>
                <c:pt idx="1333">
                  <c:v>40767.270833333336</c:v>
                </c:pt>
                <c:pt idx="1334">
                  <c:v>40767.29166666657</c:v>
                </c:pt>
                <c:pt idx="1335">
                  <c:v>40767.312500000051</c:v>
                </c:pt>
                <c:pt idx="1336">
                  <c:v>40767.333333333336</c:v>
                </c:pt>
                <c:pt idx="1337">
                  <c:v>40767.354166666664</c:v>
                </c:pt>
                <c:pt idx="1338">
                  <c:v>40767.375</c:v>
                </c:pt>
                <c:pt idx="1339">
                  <c:v>40767.395833333336</c:v>
                </c:pt>
                <c:pt idx="1340">
                  <c:v>40767.416666666664</c:v>
                </c:pt>
                <c:pt idx="1341">
                  <c:v>40767.4375</c:v>
                </c:pt>
                <c:pt idx="1342">
                  <c:v>40767.458333333343</c:v>
                </c:pt>
                <c:pt idx="1343">
                  <c:v>40767.479166666599</c:v>
                </c:pt>
                <c:pt idx="1344">
                  <c:v>40767.5</c:v>
                </c:pt>
                <c:pt idx="1345">
                  <c:v>40767.520833333336</c:v>
                </c:pt>
                <c:pt idx="1346">
                  <c:v>40767.541666666599</c:v>
                </c:pt>
                <c:pt idx="1347">
                  <c:v>40767.5625</c:v>
                </c:pt>
                <c:pt idx="1348">
                  <c:v>40767.583333333336</c:v>
                </c:pt>
                <c:pt idx="1349">
                  <c:v>40767.604166666599</c:v>
                </c:pt>
                <c:pt idx="1350">
                  <c:v>40767.624999999993</c:v>
                </c:pt>
                <c:pt idx="1351">
                  <c:v>40767.645833333336</c:v>
                </c:pt>
                <c:pt idx="1352">
                  <c:v>40767.666666666599</c:v>
                </c:pt>
                <c:pt idx="1353">
                  <c:v>40767.6875</c:v>
                </c:pt>
                <c:pt idx="1354">
                  <c:v>40767.708333333336</c:v>
                </c:pt>
                <c:pt idx="1355">
                  <c:v>40767.72916666657</c:v>
                </c:pt>
                <c:pt idx="1356">
                  <c:v>40767.75</c:v>
                </c:pt>
                <c:pt idx="1357">
                  <c:v>40767.770833333336</c:v>
                </c:pt>
                <c:pt idx="1358">
                  <c:v>40767.79166666657</c:v>
                </c:pt>
                <c:pt idx="1359">
                  <c:v>40767.812500000051</c:v>
                </c:pt>
                <c:pt idx="1360">
                  <c:v>40767.833333333336</c:v>
                </c:pt>
                <c:pt idx="1361">
                  <c:v>40767.854166666664</c:v>
                </c:pt>
                <c:pt idx="1362">
                  <c:v>40767.875</c:v>
                </c:pt>
                <c:pt idx="1363">
                  <c:v>40767.895833333336</c:v>
                </c:pt>
                <c:pt idx="1364">
                  <c:v>40767.916666666664</c:v>
                </c:pt>
                <c:pt idx="1365">
                  <c:v>40767.9375</c:v>
                </c:pt>
                <c:pt idx="1366">
                  <c:v>40767.958333333343</c:v>
                </c:pt>
                <c:pt idx="1367">
                  <c:v>40767.979166666599</c:v>
                </c:pt>
                <c:pt idx="1368">
                  <c:v>40768</c:v>
                </c:pt>
                <c:pt idx="1369">
                  <c:v>40768.020833333336</c:v>
                </c:pt>
                <c:pt idx="1370">
                  <c:v>40768.041666666599</c:v>
                </c:pt>
                <c:pt idx="1371">
                  <c:v>40768.0625</c:v>
                </c:pt>
                <c:pt idx="1372">
                  <c:v>40768.083333333336</c:v>
                </c:pt>
                <c:pt idx="1373">
                  <c:v>40768.104166666599</c:v>
                </c:pt>
                <c:pt idx="1374">
                  <c:v>40768.124999999993</c:v>
                </c:pt>
                <c:pt idx="1375">
                  <c:v>40768.145833333336</c:v>
                </c:pt>
                <c:pt idx="1376">
                  <c:v>40768.166666666599</c:v>
                </c:pt>
                <c:pt idx="1377">
                  <c:v>40768.1875</c:v>
                </c:pt>
                <c:pt idx="1378">
                  <c:v>40768.208333333336</c:v>
                </c:pt>
                <c:pt idx="1379">
                  <c:v>40768.22916666657</c:v>
                </c:pt>
                <c:pt idx="1380">
                  <c:v>40768.25</c:v>
                </c:pt>
                <c:pt idx="1381">
                  <c:v>40768.270833333336</c:v>
                </c:pt>
                <c:pt idx="1382">
                  <c:v>40768.29166666657</c:v>
                </c:pt>
                <c:pt idx="1383">
                  <c:v>40768.312500000051</c:v>
                </c:pt>
                <c:pt idx="1384">
                  <c:v>40768.333333333336</c:v>
                </c:pt>
                <c:pt idx="1385">
                  <c:v>40768.354166666664</c:v>
                </c:pt>
                <c:pt idx="1386">
                  <c:v>40768.375</c:v>
                </c:pt>
                <c:pt idx="1387">
                  <c:v>40768.395833333336</c:v>
                </c:pt>
                <c:pt idx="1388">
                  <c:v>40768.416666666664</c:v>
                </c:pt>
                <c:pt idx="1389">
                  <c:v>40768.4375</c:v>
                </c:pt>
                <c:pt idx="1390">
                  <c:v>40768.458333333343</c:v>
                </c:pt>
                <c:pt idx="1391">
                  <c:v>40768.479166666599</c:v>
                </c:pt>
                <c:pt idx="1392">
                  <c:v>40768.5</c:v>
                </c:pt>
                <c:pt idx="1393">
                  <c:v>40768.520833333336</c:v>
                </c:pt>
                <c:pt idx="1394">
                  <c:v>40768.541666666599</c:v>
                </c:pt>
                <c:pt idx="1395">
                  <c:v>40768.5625</c:v>
                </c:pt>
                <c:pt idx="1396">
                  <c:v>40768.583333333336</c:v>
                </c:pt>
                <c:pt idx="1397">
                  <c:v>40768.604166666599</c:v>
                </c:pt>
                <c:pt idx="1398">
                  <c:v>40768.624999999993</c:v>
                </c:pt>
                <c:pt idx="1399">
                  <c:v>40768.645833333336</c:v>
                </c:pt>
                <c:pt idx="1400">
                  <c:v>40768.666666666599</c:v>
                </c:pt>
                <c:pt idx="1401">
                  <c:v>40768.6875</c:v>
                </c:pt>
                <c:pt idx="1402">
                  <c:v>40768.708333333336</c:v>
                </c:pt>
                <c:pt idx="1403">
                  <c:v>40768.72916666657</c:v>
                </c:pt>
                <c:pt idx="1404">
                  <c:v>40768.75</c:v>
                </c:pt>
                <c:pt idx="1405">
                  <c:v>40768.770833333336</c:v>
                </c:pt>
                <c:pt idx="1406">
                  <c:v>40768.79166666657</c:v>
                </c:pt>
                <c:pt idx="1407">
                  <c:v>40768.812500000051</c:v>
                </c:pt>
                <c:pt idx="1408">
                  <c:v>40768.833333333336</c:v>
                </c:pt>
                <c:pt idx="1409">
                  <c:v>40768.854166666664</c:v>
                </c:pt>
                <c:pt idx="1410">
                  <c:v>40768.875</c:v>
                </c:pt>
                <c:pt idx="1411">
                  <c:v>40768.895833333336</c:v>
                </c:pt>
                <c:pt idx="1412">
                  <c:v>40768.916666666664</c:v>
                </c:pt>
                <c:pt idx="1413">
                  <c:v>40768.9375</c:v>
                </c:pt>
                <c:pt idx="1414">
                  <c:v>40768.958333333343</c:v>
                </c:pt>
                <c:pt idx="1415">
                  <c:v>40768.979166666599</c:v>
                </c:pt>
                <c:pt idx="1416">
                  <c:v>40769</c:v>
                </c:pt>
                <c:pt idx="1417">
                  <c:v>40769.020833333336</c:v>
                </c:pt>
                <c:pt idx="1418">
                  <c:v>40769.041666666599</c:v>
                </c:pt>
                <c:pt idx="1419">
                  <c:v>40769.0625</c:v>
                </c:pt>
                <c:pt idx="1420">
                  <c:v>40769.083333333336</c:v>
                </c:pt>
                <c:pt idx="1421">
                  <c:v>40769.104166666599</c:v>
                </c:pt>
                <c:pt idx="1422">
                  <c:v>40769.124999999993</c:v>
                </c:pt>
                <c:pt idx="1423">
                  <c:v>40769.145833333336</c:v>
                </c:pt>
                <c:pt idx="1424">
                  <c:v>40769.166666666599</c:v>
                </c:pt>
                <c:pt idx="1425">
                  <c:v>40769.1875</c:v>
                </c:pt>
                <c:pt idx="1426">
                  <c:v>40769.208333333336</c:v>
                </c:pt>
                <c:pt idx="1427">
                  <c:v>40769.22916666657</c:v>
                </c:pt>
                <c:pt idx="1428">
                  <c:v>40769.25</c:v>
                </c:pt>
                <c:pt idx="1429">
                  <c:v>40769.270833333336</c:v>
                </c:pt>
                <c:pt idx="1430">
                  <c:v>40769.29166666657</c:v>
                </c:pt>
                <c:pt idx="1431">
                  <c:v>40769.312500000051</c:v>
                </c:pt>
                <c:pt idx="1432">
                  <c:v>40769.333333333336</c:v>
                </c:pt>
                <c:pt idx="1433">
                  <c:v>40769.354166666664</c:v>
                </c:pt>
                <c:pt idx="1434">
                  <c:v>40769.375</c:v>
                </c:pt>
                <c:pt idx="1435">
                  <c:v>40769.395833333336</c:v>
                </c:pt>
                <c:pt idx="1436">
                  <c:v>40769.416666666664</c:v>
                </c:pt>
                <c:pt idx="1437">
                  <c:v>40769.4375</c:v>
                </c:pt>
                <c:pt idx="1438">
                  <c:v>40769.458333333343</c:v>
                </c:pt>
                <c:pt idx="1439">
                  <c:v>40769.479166666599</c:v>
                </c:pt>
                <c:pt idx="1440">
                  <c:v>40769.5</c:v>
                </c:pt>
                <c:pt idx="1441">
                  <c:v>40769.520833333336</c:v>
                </c:pt>
                <c:pt idx="1442">
                  <c:v>40769.541666666599</c:v>
                </c:pt>
                <c:pt idx="1443">
                  <c:v>40769.5625</c:v>
                </c:pt>
                <c:pt idx="1444">
                  <c:v>40769.583333333336</c:v>
                </c:pt>
                <c:pt idx="1445">
                  <c:v>40769.604166666599</c:v>
                </c:pt>
                <c:pt idx="1446">
                  <c:v>40769.624999999993</c:v>
                </c:pt>
                <c:pt idx="1447">
                  <c:v>40769.645833333336</c:v>
                </c:pt>
                <c:pt idx="1448">
                  <c:v>40769.666666666599</c:v>
                </c:pt>
                <c:pt idx="1449">
                  <c:v>40769.6875</c:v>
                </c:pt>
                <c:pt idx="1450">
                  <c:v>40769.708333333336</c:v>
                </c:pt>
                <c:pt idx="1451">
                  <c:v>40769.72916666657</c:v>
                </c:pt>
                <c:pt idx="1452">
                  <c:v>40769.75</c:v>
                </c:pt>
                <c:pt idx="1453">
                  <c:v>40769.770833333336</c:v>
                </c:pt>
                <c:pt idx="1454">
                  <c:v>40769.79166666657</c:v>
                </c:pt>
                <c:pt idx="1455">
                  <c:v>40769.812500000051</c:v>
                </c:pt>
                <c:pt idx="1456">
                  <c:v>40769.833333333336</c:v>
                </c:pt>
                <c:pt idx="1457">
                  <c:v>40769.854166666664</c:v>
                </c:pt>
                <c:pt idx="1458">
                  <c:v>40769.875</c:v>
                </c:pt>
                <c:pt idx="1459">
                  <c:v>40769.895833333336</c:v>
                </c:pt>
                <c:pt idx="1460">
                  <c:v>40769.916666666664</c:v>
                </c:pt>
                <c:pt idx="1461">
                  <c:v>40769.9375</c:v>
                </c:pt>
                <c:pt idx="1462">
                  <c:v>40769.958333333343</c:v>
                </c:pt>
                <c:pt idx="1463">
                  <c:v>40769.979166666599</c:v>
                </c:pt>
                <c:pt idx="1464">
                  <c:v>40770</c:v>
                </c:pt>
                <c:pt idx="1465">
                  <c:v>40770.020833333336</c:v>
                </c:pt>
                <c:pt idx="1466">
                  <c:v>40770.041666666599</c:v>
                </c:pt>
                <c:pt idx="1467">
                  <c:v>40770.0625</c:v>
                </c:pt>
                <c:pt idx="1468">
                  <c:v>40770.083333333336</c:v>
                </c:pt>
                <c:pt idx="1469">
                  <c:v>40770.104166666599</c:v>
                </c:pt>
                <c:pt idx="1470">
                  <c:v>40770.124999999993</c:v>
                </c:pt>
                <c:pt idx="1471">
                  <c:v>40770.145833333336</c:v>
                </c:pt>
                <c:pt idx="1472">
                  <c:v>40770.166666666599</c:v>
                </c:pt>
                <c:pt idx="1473">
                  <c:v>40770.1875</c:v>
                </c:pt>
                <c:pt idx="1474">
                  <c:v>40770.208333333336</c:v>
                </c:pt>
                <c:pt idx="1475">
                  <c:v>40770.22916666657</c:v>
                </c:pt>
                <c:pt idx="1476">
                  <c:v>40770.25</c:v>
                </c:pt>
                <c:pt idx="1477">
                  <c:v>40770.270833333336</c:v>
                </c:pt>
                <c:pt idx="1478">
                  <c:v>40770.29166666657</c:v>
                </c:pt>
                <c:pt idx="1479">
                  <c:v>40770.312500000051</c:v>
                </c:pt>
                <c:pt idx="1480">
                  <c:v>40770.333333333336</c:v>
                </c:pt>
                <c:pt idx="1481">
                  <c:v>40770.354166666664</c:v>
                </c:pt>
                <c:pt idx="1482">
                  <c:v>40770.375</c:v>
                </c:pt>
                <c:pt idx="1483">
                  <c:v>40770.395833333336</c:v>
                </c:pt>
                <c:pt idx="1484">
                  <c:v>40770.416666666664</c:v>
                </c:pt>
                <c:pt idx="1485">
                  <c:v>40770.4375</c:v>
                </c:pt>
                <c:pt idx="1486">
                  <c:v>40770.458333333343</c:v>
                </c:pt>
                <c:pt idx="1487">
                  <c:v>40770.479166666599</c:v>
                </c:pt>
                <c:pt idx="1488">
                  <c:v>40770.5</c:v>
                </c:pt>
                <c:pt idx="1489">
                  <c:v>40770.520833333336</c:v>
                </c:pt>
                <c:pt idx="1490">
                  <c:v>40770.541666666599</c:v>
                </c:pt>
                <c:pt idx="1491">
                  <c:v>40770.5625</c:v>
                </c:pt>
                <c:pt idx="1492">
                  <c:v>40770.583333333336</c:v>
                </c:pt>
                <c:pt idx="1493">
                  <c:v>40770.604166666599</c:v>
                </c:pt>
                <c:pt idx="1494">
                  <c:v>40770.624999999993</c:v>
                </c:pt>
                <c:pt idx="1495">
                  <c:v>40770.645833333336</c:v>
                </c:pt>
                <c:pt idx="1496">
                  <c:v>40770.666666666599</c:v>
                </c:pt>
                <c:pt idx="1497">
                  <c:v>40770.6875</c:v>
                </c:pt>
                <c:pt idx="1498">
                  <c:v>40770.708333333336</c:v>
                </c:pt>
                <c:pt idx="1499">
                  <c:v>40770.72916666657</c:v>
                </c:pt>
                <c:pt idx="1500">
                  <c:v>40770.75</c:v>
                </c:pt>
                <c:pt idx="1501">
                  <c:v>40770.770833333336</c:v>
                </c:pt>
                <c:pt idx="1502">
                  <c:v>40770.79166666657</c:v>
                </c:pt>
                <c:pt idx="1503">
                  <c:v>40770.812500000051</c:v>
                </c:pt>
                <c:pt idx="1504">
                  <c:v>40770.833333333336</c:v>
                </c:pt>
                <c:pt idx="1505">
                  <c:v>40770.854166666664</c:v>
                </c:pt>
                <c:pt idx="1506">
                  <c:v>40770.875</c:v>
                </c:pt>
                <c:pt idx="1507">
                  <c:v>40770.895833333336</c:v>
                </c:pt>
                <c:pt idx="1508">
                  <c:v>40770.916666666664</c:v>
                </c:pt>
                <c:pt idx="1509">
                  <c:v>40770.9375</c:v>
                </c:pt>
                <c:pt idx="1510">
                  <c:v>40770.958333333343</c:v>
                </c:pt>
                <c:pt idx="1511">
                  <c:v>40770.979166666599</c:v>
                </c:pt>
                <c:pt idx="1512">
                  <c:v>40771</c:v>
                </c:pt>
                <c:pt idx="1513">
                  <c:v>40771.020833333336</c:v>
                </c:pt>
                <c:pt idx="1514">
                  <c:v>40771.041666666599</c:v>
                </c:pt>
                <c:pt idx="1515">
                  <c:v>40771.0625</c:v>
                </c:pt>
                <c:pt idx="1516">
                  <c:v>40771.083333333336</c:v>
                </c:pt>
                <c:pt idx="1517">
                  <c:v>40771.104166666599</c:v>
                </c:pt>
                <c:pt idx="1518">
                  <c:v>40771.124999999993</c:v>
                </c:pt>
                <c:pt idx="1519">
                  <c:v>40771.145833333336</c:v>
                </c:pt>
                <c:pt idx="1520">
                  <c:v>40771.166666666599</c:v>
                </c:pt>
                <c:pt idx="1521">
                  <c:v>40771.1875</c:v>
                </c:pt>
                <c:pt idx="1522">
                  <c:v>40771.208333333336</c:v>
                </c:pt>
                <c:pt idx="1523">
                  <c:v>40771.22916666657</c:v>
                </c:pt>
                <c:pt idx="1524">
                  <c:v>40771.25</c:v>
                </c:pt>
                <c:pt idx="1525">
                  <c:v>40771.270833333336</c:v>
                </c:pt>
                <c:pt idx="1526">
                  <c:v>40771.29166666657</c:v>
                </c:pt>
                <c:pt idx="1527">
                  <c:v>40771.312500000051</c:v>
                </c:pt>
                <c:pt idx="1528">
                  <c:v>40771.333333333336</c:v>
                </c:pt>
                <c:pt idx="1529">
                  <c:v>40771.354166666664</c:v>
                </c:pt>
                <c:pt idx="1530">
                  <c:v>40771.375</c:v>
                </c:pt>
                <c:pt idx="1531">
                  <c:v>40771.395833333336</c:v>
                </c:pt>
                <c:pt idx="1532">
                  <c:v>40771.416666666664</c:v>
                </c:pt>
                <c:pt idx="1533">
                  <c:v>40771.4375</c:v>
                </c:pt>
                <c:pt idx="1534">
                  <c:v>40771.458333333343</c:v>
                </c:pt>
                <c:pt idx="1535">
                  <c:v>40771.479166666599</c:v>
                </c:pt>
                <c:pt idx="1536">
                  <c:v>40771.5</c:v>
                </c:pt>
                <c:pt idx="1537">
                  <c:v>40771.520833333336</c:v>
                </c:pt>
                <c:pt idx="1538">
                  <c:v>40771.541666666599</c:v>
                </c:pt>
                <c:pt idx="1539">
                  <c:v>40771.5625</c:v>
                </c:pt>
                <c:pt idx="1540">
                  <c:v>40771.583333333336</c:v>
                </c:pt>
                <c:pt idx="1541">
                  <c:v>40771.604166666599</c:v>
                </c:pt>
                <c:pt idx="1542">
                  <c:v>40771.624999999993</c:v>
                </c:pt>
                <c:pt idx="1543">
                  <c:v>40771.645833333336</c:v>
                </c:pt>
                <c:pt idx="1544">
                  <c:v>40771.666666666599</c:v>
                </c:pt>
                <c:pt idx="1545">
                  <c:v>40771.6875</c:v>
                </c:pt>
                <c:pt idx="1546">
                  <c:v>40771.708333333336</c:v>
                </c:pt>
                <c:pt idx="1547">
                  <c:v>40771.72916666657</c:v>
                </c:pt>
                <c:pt idx="1548">
                  <c:v>40771.75</c:v>
                </c:pt>
                <c:pt idx="1549">
                  <c:v>40771.770833333336</c:v>
                </c:pt>
                <c:pt idx="1550">
                  <c:v>40771.79166666657</c:v>
                </c:pt>
                <c:pt idx="1551">
                  <c:v>40771.812500000051</c:v>
                </c:pt>
                <c:pt idx="1552">
                  <c:v>40771.833333333336</c:v>
                </c:pt>
                <c:pt idx="1553">
                  <c:v>40771.854166666664</c:v>
                </c:pt>
                <c:pt idx="1554">
                  <c:v>40771.875</c:v>
                </c:pt>
                <c:pt idx="1555">
                  <c:v>40771.895833333336</c:v>
                </c:pt>
                <c:pt idx="1556">
                  <c:v>40771.916666666664</c:v>
                </c:pt>
                <c:pt idx="1557">
                  <c:v>40771.9375</c:v>
                </c:pt>
                <c:pt idx="1558">
                  <c:v>40771.958333333343</c:v>
                </c:pt>
                <c:pt idx="1559">
                  <c:v>40771.979166666599</c:v>
                </c:pt>
                <c:pt idx="1560">
                  <c:v>40772</c:v>
                </c:pt>
                <c:pt idx="1561">
                  <c:v>40772.020833333336</c:v>
                </c:pt>
                <c:pt idx="1562">
                  <c:v>40772.041666666599</c:v>
                </c:pt>
                <c:pt idx="1563">
                  <c:v>40772.0625</c:v>
                </c:pt>
                <c:pt idx="1564">
                  <c:v>40772.083333333336</c:v>
                </c:pt>
                <c:pt idx="1565">
                  <c:v>40772.104166666599</c:v>
                </c:pt>
                <c:pt idx="1566">
                  <c:v>40772.124999999993</c:v>
                </c:pt>
                <c:pt idx="1567">
                  <c:v>40772.145833333336</c:v>
                </c:pt>
                <c:pt idx="1568">
                  <c:v>40772.166666666599</c:v>
                </c:pt>
                <c:pt idx="1569">
                  <c:v>40772.1875</c:v>
                </c:pt>
                <c:pt idx="1570">
                  <c:v>40772.208333333336</c:v>
                </c:pt>
                <c:pt idx="1571">
                  <c:v>40772.22916666657</c:v>
                </c:pt>
                <c:pt idx="1572">
                  <c:v>40772.25</c:v>
                </c:pt>
                <c:pt idx="1573">
                  <c:v>40772.270833333336</c:v>
                </c:pt>
                <c:pt idx="1574">
                  <c:v>40772.29166666657</c:v>
                </c:pt>
                <c:pt idx="1575">
                  <c:v>40772.312500000051</c:v>
                </c:pt>
                <c:pt idx="1576">
                  <c:v>40772.333333333336</c:v>
                </c:pt>
                <c:pt idx="1577">
                  <c:v>40772.354166666664</c:v>
                </c:pt>
                <c:pt idx="1578">
                  <c:v>40772.375</c:v>
                </c:pt>
                <c:pt idx="1579">
                  <c:v>40772.395833333336</c:v>
                </c:pt>
                <c:pt idx="1580">
                  <c:v>40772.416666666664</c:v>
                </c:pt>
                <c:pt idx="1581">
                  <c:v>40772.4375</c:v>
                </c:pt>
                <c:pt idx="1582">
                  <c:v>40772.458333333343</c:v>
                </c:pt>
                <c:pt idx="1583">
                  <c:v>40772.479166666599</c:v>
                </c:pt>
                <c:pt idx="1584">
                  <c:v>40772.5</c:v>
                </c:pt>
                <c:pt idx="1585">
                  <c:v>40772.520833333336</c:v>
                </c:pt>
                <c:pt idx="1586">
                  <c:v>40772.541666666599</c:v>
                </c:pt>
                <c:pt idx="1587">
                  <c:v>40772.5625</c:v>
                </c:pt>
                <c:pt idx="1588">
                  <c:v>40772.583333333336</c:v>
                </c:pt>
                <c:pt idx="1589">
                  <c:v>40772.604166666599</c:v>
                </c:pt>
                <c:pt idx="1590">
                  <c:v>40772.624999999993</c:v>
                </c:pt>
                <c:pt idx="1591">
                  <c:v>40772.645833333336</c:v>
                </c:pt>
                <c:pt idx="1592">
                  <c:v>40772.666666666599</c:v>
                </c:pt>
                <c:pt idx="1593">
                  <c:v>40772.6875</c:v>
                </c:pt>
                <c:pt idx="1594">
                  <c:v>40772.708333333336</c:v>
                </c:pt>
                <c:pt idx="1595">
                  <c:v>40772.72916666657</c:v>
                </c:pt>
                <c:pt idx="1596">
                  <c:v>40772.75</c:v>
                </c:pt>
                <c:pt idx="1597">
                  <c:v>40772.770833333336</c:v>
                </c:pt>
                <c:pt idx="1598">
                  <c:v>40772.79166666657</c:v>
                </c:pt>
                <c:pt idx="1599">
                  <c:v>40772.812500000051</c:v>
                </c:pt>
                <c:pt idx="1600">
                  <c:v>40772.833333333336</c:v>
                </c:pt>
                <c:pt idx="1601">
                  <c:v>40772.854166666664</c:v>
                </c:pt>
                <c:pt idx="1602">
                  <c:v>40772.875</c:v>
                </c:pt>
                <c:pt idx="1603">
                  <c:v>40772.895833333336</c:v>
                </c:pt>
                <c:pt idx="1604">
                  <c:v>40772.916666666664</c:v>
                </c:pt>
                <c:pt idx="1605">
                  <c:v>40772.9375</c:v>
                </c:pt>
                <c:pt idx="1606">
                  <c:v>40772.958333333343</c:v>
                </c:pt>
                <c:pt idx="1607">
                  <c:v>40772.979166666599</c:v>
                </c:pt>
                <c:pt idx="1608">
                  <c:v>40773</c:v>
                </c:pt>
                <c:pt idx="1609">
                  <c:v>40773.020833333336</c:v>
                </c:pt>
                <c:pt idx="1610">
                  <c:v>40773.041666666599</c:v>
                </c:pt>
                <c:pt idx="1611">
                  <c:v>40773.0625</c:v>
                </c:pt>
                <c:pt idx="1612">
                  <c:v>40773.083333333336</c:v>
                </c:pt>
                <c:pt idx="1613">
                  <c:v>40773.104166666599</c:v>
                </c:pt>
                <c:pt idx="1614">
                  <c:v>40773.124999999993</c:v>
                </c:pt>
                <c:pt idx="1615">
                  <c:v>40773.145833333336</c:v>
                </c:pt>
                <c:pt idx="1616">
                  <c:v>40773.166666666599</c:v>
                </c:pt>
                <c:pt idx="1617">
                  <c:v>40773.1875</c:v>
                </c:pt>
                <c:pt idx="1618">
                  <c:v>40773.208333333336</c:v>
                </c:pt>
                <c:pt idx="1619">
                  <c:v>40773.22916666657</c:v>
                </c:pt>
                <c:pt idx="1620">
                  <c:v>40773.25</c:v>
                </c:pt>
                <c:pt idx="1621">
                  <c:v>40773.270833333336</c:v>
                </c:pt>
                <c:pt idx="1622">
                  <c:v>40773.29166666657</c:v>
                </c:pt>
                <c:pt idx="1623">
                  <c:v>40773.312500000051</c:v>
                </c:pt>
                <c:pt idx="1624">
                  <c:v>40773.333333333336</c:v>
                </c:pt>
                <c:pt idx="1625">
                  <c:v>40773.354166666664</c:v>
                </c:pt>
                <c:pt idx="1626">
                  <c:v>40773.375</c:v>
                </c:pt>
                <c:pt idx="1627">
                  <c:v>40773.395833333336</c:v>
                </c:pt>
                <c:pt idx="1628">
                  <c:v>40773.416666666664</c:v>
                </c:pt>
                <c:pt idx="1629">
                  <c:v>40773.4375</c:v>
                </c:pt>
                <c:pt idx="1630">
                  <c:v>40773.458333333343</c:v>
                </c:pt>
                <c:pt idx="1631">
                  <c:v>40773.479166666599</c:v>
                </c:pt>
                <c:pt idx="1632">
                  <c:v>40773.5</c:v>
                </c:pt>
                <c:pt idx="1633">
                  <c:v>40773.520833333336</c:v>
                </c:pt>
                <c:pt idx="1634">
                  <c:v>40773.541666666599</c:v>
                </c:pt>
                <c:pt idx="1635">
                  <c:v>40773.5625</c:v>
                </c:pt>
                <c:pt idx="1636">
                  <c:v>40773.583333333336</c:v>
                </c:pt>
                <c:pt idx="1637">
                  <c:v>40773.604166666599</c:v>
                </c:pt>
                <c:pt idx="1638">
                  <c:v>40773.624999999993</c:v>
                </c:pt>
                <c:pt idx="1639">
                  <c:v>40773.645833333336</c:v>
                </c:pt>
                <c:pt idx="1640">
                  <c:v>40773.666666666599</c:v>
                </c:pt>
                <c:pt idx="1641">
                  <c:v>40773.6875</c:v>
                </c:pt>
                <c:pt idx="1642">
                  <c:v>40773.708333333336</c:v>
                </c:pt>
                <c:pt idx="1643">
                  <c:v>40773.72916666657</c:v>
                </c:pt>
                <c:pt idx="1644">
                  <c:v>40773.75</c:v>
                </c:pt>
                <c:pt idx="1645">
                  <c:v>40773.770833333336</c:v>
                </c:pt>
                <c:pt idx="1646">
                  <c:v>40773.79166666657</c:v>
                </c:pt>
                <c:pt idx="1647">
                  <c:v>40773.812500000051</c:v>
                </c:pt>
                <c:pt idx="1648">
                  <c:v>40773.833333333336</c:v>
                </c:pt>
                <c:pt idx="1649">
                  <c:v>40773.854166666664</c:v>
                </c:pt>
                <c:pt idx="1650">
                  <c:v>40773.875</c:v>
                </c:pt>
                <c:pt idx="1651">
                  <c:v>40773.895833333336</c:v>
                </c:pt>
                <c:pt idx="1652">
                  <c:v>40773.916666666664</c:v>
                </c:pt>
                <c:pt idx="1653">
                  <c:v>40773.9375</c:v>
                </c:pt>
                <c:pt idx="1654">
                  <c:v>40773.958333333343</c:v>
                </c:pt>
                <c:pt idx="1655">
                  <c:v>40773.979166666599</c:v>
                </c:pt>
                <c:pt idx="1656">
                  <c:v>40774</c:v>
                </c:pt>
                <c:pt idx="1657">
                  <c:v>40774.020833333336</c:v>
                </c:pt>
                <c:pt idx="1658">
                  <c:v>40774.041666666599</c:v>
                </c:pt>
                <c:pt idx="1659">
                  <c:v>40774.0625</c:v>
                </c:pt>
                <c:pt idx="1660">
                  <c:v>40774.083333333336</c:v>
                </c:pt>
                <c:pt idx="1661">
                  <c:v>40774.104166666599</c:v>
                </c:pt>
                <c:pt idx="1662">
                  <c:v>40774.124999999993</c:v>
                </c:pt>
                <c:pt idx="1663">
                  <c:v>40774.145833333336</c:v>
                </c:pt>
                <c:pt idx="1664">
                  <c:v>40774.166666666599</c:v>
                </c:pt>
                <c:pt idx="1665">
                  <c:v>40774.1875</c:v>
                </c:pt>
                <c:pt idx="1666">
                  <c:v>40774.208333333336</c:v>
                </c:pt>
                <c:pt idx="1667">
                  <c:v>40774.22916666657</c:v>
                </c:pt>
                <c:pt idx="1668">
                  <c:v>40774.25</c:v>
                </c:pt>
                <c:pt idx="1669">
                  <c:v>40774.270833333336</c:v>
                </c:pt>
                <c:pt idx="1670">
                  <c:v>40774.29166666657</c:v>
                </c:pt>
                <c:pt idx="1671">
                  <c:v>40774.312500000051</c:v>
                </c:pt>
                <c:pt idx="1672">
                  <c:v>40774.333333333336</c:v>
                </c:pt>
                <c:pt idx="1673">
                  <c:v>40774.354166666664</c:v>
                </c:pt>
                <c:pt idx="1674">
                  <c:v>40774.375</c:v>
                </c:pt>
                <c:pt idx="1675">
                  <c:v>40774.395833333336</c:v>
                </c:pt>
                <c:pt idx="1676">
                  <c:v>40774.416666666664</c:v>
                </c:pt>
                <c:pt idx="1677">
                  <c:v>40774.4375</c:v>
                </c:pt>
                <c:pt idx="1678">
                  <c:v>40774.458333333343</c:v>
                </c:pt>
                <c:pt idx="1679">
                  <c:v>40774.479166666599</c:v>
                </c:pt>
                <c:pt idx="1680">
                  <c:v>40774.5</c:v>
                </c:pt>
                <c:pt idx="1681">
                  <c:v>40774.520833333336</c:v>
                </c:pt>
                <c:pt idx="1682">
                  <c:v>40774.541666666599</c:v>
                </c:pt>
                <c:pt idx="1683">
                  <c:v>40774.5625</c:v>
                </c:pt>
                <c:pt idx="1684">
                  <c:v>40774.583333333336</c:v>
                </c:pt>
                <c:pt idx="1685">
                  <c:v>40774.604166666599</c:v>
                </c:pt>
                <c:pt idx="1686">
                  <c:v>40774.624999999993</c:v>
                </c:pt>
                <c:pt idx="1687">
                  <c:v>40774.645833333336</c:v>
                </c:pt>
                <c:pt idx="1688">
                  <c:v>40774.666666666599</c:v>
                </c:pt>
                <c:pt idx="1689">
                  <c:v>40774.6875</c:v>
                </c:pt>
                <c:pt idx="1690">
                  <c:v>40774.708333333336</c:v>
                </c:pt>
                <c:pt idx="1691">
                  <c:v>40774.72916666657</c:v>
                </c:pt>
                <c:pt idx="1692">
                  <c:v>40774.75</c:v>
                </c:pt>
                <c:pt idx="1693">
                  <c:v>40774.770833333336</c:v>
                </c:pt>
                <c:pt idx="1694">
                  <c:v>40774.79166666657</c:v>
                </c:pt>
                <c:pt idx="1695">
                  <c:v>40774.812500000051</c:v>
                </c:pt>
                <c:pt idx="1696">
                  <c:v>40774.833333333336</c:v>
                </c:pt>
                <c:pt idx="1697">
                  <c:v>40774.854166666664</c:v>
                </c:pt>
                <c:pt idx="1698">
                  <c:v>40774.875</c:v>
                </c:pt>
                <c:pt idx="1699">
                  <c:v>40774.895833333336</c:v>
                </c:pt>
                <c:pt idx="1700">
                  <c:v>40774.916666666664</c:v>
                </c:pt>
                <c:pt idx="1701">
                  <c:v>40774.9375</c:v>
                </c:pt>
                <c:pt idx="1702">
                  <c:v>40774.958333333343</c:v>
                </c:pt>
                <c:pt idx="1703">
                  <c:v>40774.979166666599</c:v>
                </c:pt>
                <c:pt idx="1704">
                  <c:v>40775</c:v>
                </c:pt>
                <c:pt idx="1705">
                  <c:v>40775.020833333336</c:v>
                </c:pt>
                <c:pt idx="1706">
                  <c:v>40775.041666666599</c:v>
                </c:pt>
                <c:pt idx="1707">
                  <c:v>40775.0625</c:v>
                </c:pt>
                <c:pt idx="1708">
                  <c:v>40775.083333333336</c:v>
                </c:pt>
                <c:pt idx="1709">
                  <c:v>40775.104166666599</c:v>
                </c:pt>
                <c:pt idx="1710">
                  <c:v>40775.124999999993</c:v>
                </c:pt>
                <c:pt idx="1711">
                  <c:v>40775.145833333336</c:v>
                </c:pt>
                <c:pt idx="1712">
                  <c:v>40775.166666666599</c:v>
                </c:pt>
                <c:pt idx="1713">
                  <c:v>40775.1875</c:v>
                </c:pt>
                <c:pt idx="1714">
                  <c:v>40775.208333333336</c:v>
                </c:pt>
                <c:pt idx="1715">
                  <c:v>40775.22916666657</c:v>
                </c:pt>
                <c:pt idx="1716">
                  <c:v>40775.25</c:v>
                </c:pt>
                <c:pt idx="1717">
                  <c:v>40775.270833333336</c:v>
                </c:pt>
                <c:pt idx="1718">
                  <c:v>40775.29166666657</c:v>
                </c:pt>
                <c:pt idx="1719">
                  <c:v>40775.312500000051</c:v>
                </c:pt>
                <c:pt idx="1720">
                  <c:v>40775.333333333336</c:v>
                </c:pt>
                <c:pt idx="1721">
                  <c:v>40775.354166666664</c:v>
                </c:pt>
                <c:pt idx="1722">
                  <c:v>40775.375</c:v>
                </c:pt>
                <c:pt idx="1723">
                  <c:v>40775.395833333336</c:v>
                </c:pt>
                <c:pt idx="1724">
                  <c:v>40775.416666666664</c:v>
                </c:pt>
                <c:pt idx="1725">
                  <c:v>40775.4375</c:v>
                </c:pt>
                <c:pt idx="1726">
                  <c:v>40775.458333333343</c:v>
                </c:pt>
                <c:pt idx="1727">
                  <c:v>40775.479166666599</c:v>
                </c:pt>
                <c:pt idx="1728">
                  <c:v>40775.5</c:v>
                </c:pt>
                <c:pt idx="1729">
                  <c:v>40775.520833333336</c:v>
                </c:pt>
                <c:pt idx="1730">
                  <c:v>40775.541666666599</c:v>
                </c:pt>
                <c:pt idx="1731">
                  <c:v>40775.5625</c:v>
                </c:pt>
                <c:pt idx="1732">
                  <c:v>40775.583333333336</c:v>
                </c:pt>
                <c:pt idx="1733">
                  <c:v>40775.604166666599</c:v>
                </c:pt>
                <c:pt idx="1734">
                  <c:v>40775.624999999993</c:v>
                </c:pt>
                <c:pt idx="1735">
                  <c:v>40775.645833333336</c:v>
                </c:pt>
                <c:pt idx="1736">
                  <c:v>40775.666666666599</c:v>
                </c:pt>
                <c:pt idx="1737">
                  <c:v>40775.6875</c:v>
                </c:pt>
                <c:pt idx="1738">
                  <c:v>40775.708333333336</c:v>
                </c:pt>
                <c:pt idx="1739">
                  <c:v>40775.72916666657</c:v>
                </c:pt>
                <c:pt idx="1740">
                  <c:v>40775.75</c:v>
                </c:pt>
                <c:pt idx="1741">
                  <c:v>40775.770833333336</c:v>
                </c:pt>
                <c:pt idx="1742">
                  <c:v>40775.79166666657</c:v>
                </c:pt>
                <c:pt idx="1743">
                  <c:v>40775.812500000051</c:v>
                </c:pt>
                <c:pt idx="1744">
                  <c:v>40775.833333333336</c:v>
                </c:pt>
                <c:pt idx="1745">
                  <c:v>40775.854166666664</c:v>
                </c:pt>
                <c:pt idx="1746">
                  <c:v>40775.875</c:v>
                </c:pt>
                <c:pt idx="1747">
                  <c:v>40775.895833333336</c:v>
                </c:pt>
                <c:pt idx="1748">
                  <c:v>40775.916666666664</c:v>
                </c:pt>
                <c:pt idx="1749">
                  <c:v>40775.9375</c:v>
                </c:pt>
                <c:pt idx="1750">
                  <c:v>40775.958333333343</c:v>
                </c:pt>
                <c:pt idx="1751">
                  <c:v>40775.979166666599</c:v>
                </c:pt>
                <c:pt idx="1752">
                  <c:v>40776</c:v>
                </c:pt>
                <c:pt idx="1753">
                  <c:v>40776.020833333336</c:v>
                </c:pt>
                <c:pt idx="1754">
                  <c:v>40776.041666666599</c:v>
                </c:pt>
                <c:pt idx="1755">
                  <c:v>40776.0625</c:v>
                </c:pt>
                <c:pt idx="1756">
                  <c:v>40776.083333333336</c:v>
                </c:pt>
                <c:pt idx="1757">
                  <c:v>40776.104166666599</c:v>
                </c:pt>
                <c:pt idx="1758">
                  <c:v>40776.124999999993</c:v>
                </c:pt>
                <c:pt idx="1759">
                  <c:v>40776.145833333336</c:v>
                </c:pt>
                <c:pt idx="1760">
                  <c:v>40776.166666666599</c:v>
                </c:pt>
                <c:pt idx="1761">
                  <c:v>40776.1875</c:v>
                </c:pt>
                <c:pt idx="1762">
                  <c:v>40776.208333333336</c:v>
                </c:pt>
                <c:pt idx="1763">
                  <c:v>40776.22916666657</c:v>
                </c:pt>
                <c:pt idx="1764">
                  <c:v>40776.25</c:v>
                </c:pt>
                <c:pt idx="1765">
                  <c:v>40776.270833333336</c:v>
                </c:pt>
                <c:pt idx="1766">
                  <c:v>40776.29166666657</c:v>
                </c:pt>
                <c:pt idx="1767">
                  <c:v>40776.312500000051</c:v>
                </c:pt>
                <c:pt idx="1768">
                  <c:v>40776.333333333336</c:v>
                </c:pt>
                <c:pt idx="1769">
                  <c:v>40776.354166666664</c:v>
                </c:pt>
                <c:pt idx="1770">
                  <c:v>40776.375</c:v>
                </c:pt>
                <c:pt idx="1771">
                  <c:v>40776.395833333336</c:v>
                </c:pt>
                <c:pt idx="1772">
                  <c:v>40776.416666666664</c:v>
                </c:pt>
                <c:pt idx="1773">
                  <c:v>40776.4375</c:v>
                </c:pt>
                <c:pt idx="1774">
                  <c:v>40776.458333333343</c:v>
                </c:pt>
                <c:pt idx="1775">
                  <c:v>40776.479166666599</c:v>
                </c:pt>
                <c:pt idx="1776">
                  <c:v>40776.5</c:v>
                </c:pt>
                <c:pt idx="1777">
                  <c:v>40776.520833333336</c:v>
                </c:pt>
                <c:pt idx="1778">
                  <c:v>40776.541666666599</c:v>
                </c:pt>
                <c:pt idx="1779">
                  <c:v>40776.5625</c:v>
                </c:pt>
                <c:pt idx="1780">
                  <c:v>40776.583333333336</c:v>
                </c:pt>
                <c:pt idx="1781">
                  <c:v>40776.604166666599</c:v>
                </c:pt>
                <c:pt idx="1782">
                  <c:v>40776.624999999993</c:v>
                </c:pt>
                <c:pt idx="1783">
                  <c:v>40776.645833333336</c:v>
                </c:pt>
                <c:pt idx="1784">
                  <c:v>40776.666666666599</c:v>
                </c:pt>
                <c:pt idx="1785">
                  <c:v>40776.6875</c:v>
                </c:pt>
                <c:pt idx="1786">
                  <c:v>40776.708333333336</c:v>
                </c:pt>
                <c:pt idx="1787">
                  <c:v>40776.72916666657</c:v>
                </c:pt>
                <c:pt idx="1788">
                  <c:v>40776.75</c:v>
                </c:pt>
                <c:pt idx="1789">
                  <c:v>40776.770833333336</c:v>
                </c:pt>
                <c:pt idx="1790">
                  <c:v>40776.79166666657</c:v>
                </c:pt>
                <c:pt idx="1791">
                  <c:v>40776.812500000051</c:v>
                </c:pt>
                <c:pt idx="1792">
                  <c:v>40776.833333333336</c:v>
                </c:pt>
                <c:pt idx="1793">
                  <c:v>40776.854166666664</c:v>
                </c:pt>
                <c:pt idx="1794">
                  <c:v>40776.875</c:v>
                </c:pt>
                <c:pt idx="1795">
                  <c:v>40776.895833333336</c:v>
                </c:pt>
                <c:pt idx="1796">
                  <c:v>40776.916666666664</c:v>
                </c:pt>
                <c:pt idx="1797">
                  <c:v>40776.9375</c:v>
                </c:pt>
                <c:pt idx="1798">
                  <c:v>40776.958333333343</c:v>
                </c:pt>
                <c:pt idx="1799">
                  <c:v>40776.979166666599</c:v>
                </c:pt>
                <c:pt idx="1800">
                  <c:v>40777</c:v>
                </c:pt>
                <c:pt idx="1801">
                  <c:v>40777.020833333336</c:v>
                </c:pt>
                <c:pt idx="1802">
                  <c:v>40777.041666666599</c:v>
                </c:pt>
                <c:pt idx="1803">
                  <c:v>40777.0625</c:v>
                </c:pt>
                <c:pt idx="1804">
                  <c:v>40777.083333333336</c:v>
                </c:pt>
                <c:pt idx="1805">
                  <c:v>40777.104166666599</c:v>
                </c:pt>
                <c:pt idx="1806">
                  <c:v>40777.124999999993</c:v>
                </c:pt>
                <c:pt idx="1807">
                  <c:v>40777.145833333336</c:v>
                </c:pt>
                <c:pt idx="1808">
                  <c:v>40777.166666666599</c:v>
                </c:pt>
                <c:pt idx="1809">
                  <c:v>40777.1875</c:v>
                </c:pt>
                <c:pt idx="1810">
                  <c:v>40777.208333333336</c:v>
                </c:pt>
                <c:pt idx="1811">
                  <c:v>40777.22916666657</c:v>
                </c:pt>
                <c:pt idx="1812">
                  <c:v>40777.25</c:v>
                </c:pt>
                <c:pt idx="1813">
                  <c:v>40777.270833333336</c:v>
                </c:pt>
                <c:pt idx="1814">
                  <c:v>40777.29166666657</c:v>
                </c:pt>
                <c:pt idx="1815">
                  <c:v>40777.312500000051</c:v>
                </c:pt>
                <c:pt idx="1816">
                  <c:v>40777.333333333336</c:v>
                </c:pt>
                <c:pt idx="1817">
                  <c:v>40777.354166666664</c:v>
                </c:pt>
                <c:pt idx="1818">
                  <c:v>40777.375</c:v>
                </c:pt>
                <c:pt idx="1819">
                  <c:v>40777.395833333336</c:v>
                </c:pt>
                <c:pt idx="1820">
                  <c:v>40777.416666666664</c:v>
                </c:pt>
                <c:pt idx="1821">
                  <c:v>40777.4375</c:v>
                </c:pt>
                <c:pt idx="1822">
                  <c:v>40777.458333333343</c:v>
                </c:pt>
                <c:pt idx="1823">
                  <c:v>40777.479166666599</c:v>
                </c:pt>
                <c:pt idx="1824">
                  <c:v>40777.5</c:v>
                </c:pt>
                <c:pt idx="1825">
                  <c:v>40777.520833333336</c:v>
                </c:pt>
                <c:pt idx="1826">
                  <c:v>40777.541666666599</c:v>
                </c:pt>
                <c:pt idx="1827">
                  <c:v>40777.583333333336</c:v>
                </c:pt>
                <c:pt idx="1828">
                  <c:v>40777.604166666599</c:v>
                </c:pt>
                <c:pt idx="1829">
                  <c:v>40777.624999999993</c:v>
                </c:pt>
                <c:pt idx="1830">
                  <c:v>40777.645833333336</c:v>
                </c:pt>
                <c:pt idx="1831">
                  <c:v>40777.666666666599</c:v>
                </c:pt>
                <c:pt idx="1832">
                  <c:v>40777.6875</c:v>
                </c:pt>
                <c:pt idx="1833">
                  <c:v>40777.708333333336</c:v>
                </c:pt>
                <c:pt idx="1834">
                  <c:v>40777.72916666657</c:v>
                </c:pt>
                <c:pt idx="1835">
                  <c:v>40777.75</c:v>
                </c:pt>
                <c:pt idx="1836">
                  <c:v>40777.770833333336</c:v>
                </c:pt>
                <c:pt idx="1837">
                  <c:v>40777.79166666657</c:v>
                </c:pt>
                <c:pt idx="1838">
                  <c:v>40777.812500000051</c:v>
                </c:pt>
                <c:pt idx="1839">
                  <c:v>40777.833333333336</c:v>
                </c:pt>
                <c:pt idx="1840">
                  <c:v>40777.854166666664</c:v>
                </c:pt>
                <c:pt idx="1841">
                  <c:v>40777.875</c:v>
                </c:pt>
                <c:pt idx="1842">
                  <c:v>40777.895833333336</c:v>
                </c:pt>
                <c:pt idx="1843">
                  <c:v>40777.916666666664</c:v>
                </c:pt>
                <c:pt idx="1844">
                  <c:v>40777.9375</c:v>
                </c:pt>
                <c:pt idx="1845">
                  <c:v>40777.958333333343</c:v>
                </c:pt>
                <c:pt idx="1846">
                  <c:v>40777.979166666599</c:v>
                </c:pt>
                <c:pt idx="1847">
                  <c:v>40778</c:v>
                </c:pt>
                <c:pt idx="1848">
                  <c:v>40778.020833333336</c:v>
                </c:pt>
                <c:pt idx="1849">
                  <c:v>40778.041666666599</c:v>
                </c:pt>
                <c:pt idx="1850">
                  <c:v>40778.0625</c:v>
                </c:pt>
                <c:pt idx="1851">
                  <c:v>40778.083333333336</c:v>
                </c:pt>
                <c:pt idx="1852">
                  <c:v>40778.104166666599</c:v>
                </c:pt>
                <c:pt idx="1853">
                  <c:v>40778.124999999993</c:v>
                </c:pt>
                <c:pt idx="1854">
                  <c:v>40778.145833333336</c:v>
                </c:pt>
                <c:pt idx="1855">
                  <c:v>40778.166666666599</c:v>
                </c:pt>
                <c:pt idx="1856">
                  <c:v>40778.1875</c:v>
                </c:pt>
                <c:pt idx="1857">
                  <c:v>40778.208333333336</c:v>
                </c:pt>
                <c:pt idx="1858">
                  <c:v>40778.22916666657</c:v>
                </c:pt>
                <c:pt idx="1859">
                  <c:v>40778.25</c:v>
                </c:pt>
                <c:pt idx="1860">
                  <c:v>40778.270833333336</c:v>
                </c:pt>
                <c:pt idx="1861">
                  <c:v>40778.29166666657</c:v>
                </c:pt>
                <c:pt idx="1862">
                  <c:v>40778.312500000051</c:v>
                </c:pt>
                <c:pt idx="1863">
                  <c:v>40778.333333333336</c:v>
                </c:pt>
                <c:pt idx="1864">
                  <c:v>40778.354166666664</c:v>
                </c:pt>
                <c:pt idx="1865">
                  <c:v>40778.375</c:v>
                </c:pt>
                <c:pt idx="1866">
                  <c:v>40778.395833333336</c:v>
                </c:pt>
                <c:pt idx="1867">
                  <c:v>40778.416666666664</c:v>
                </c:pt>
                <c:pt idx="1868">
                  <c:v>40778.4375</c:v>
                </c:pt>
                <c:pt idx="1869">
                  <c:v>40778.458333333343</c:v>
                </c:pt>
                <c:pt idx="1870">
                  <c:v>40778.479166666599</c:v>
                </c:pt>
                <c:pt idx="1871">
                  <c:v>40778.5</c:v>
                </c:pt>
                <c:pt idx="1872">
                  <c:v>40778.520833333336</c:v>
                </c:pt>
                <c:pt idx="1873">
                  <c:v>40778.541666666599</c:v>
                </c:pt>
                <c:pt idx="1874">
                  <c:v>40778.5625</c:v>
                </c:pt>
                <c:pt idx="1875">
                  <c:v>40778.583333333336</c:v>
                </c:pt>
                <c:pt idx="1876">
                  <c:v>40778.604166666599</c:v>
                </c:pt>
                <c:pt idx="1877">
                  <c:v>40778.624999999993</c:v>
                </c:pt>
                <c:pt idx="1878">
                  <c:v>40778.645833333336</c:v>
                </c:pt>
                <c:pt idx="1879">
                  <c:v>40778.666666666599</c:v>
                </c:pt>
                <c:pt idx="1880">
                  <c:v>40778.6875</c:v>
                </c:pt>
                <c:pt idx="1881">
                  <c:v>40778.708333333336</c:v>
                </c:pt>
                <c:pt idx="1882">
                  <c:v>40778.72916666657</c:v>
                </c:pt>
                <c:pt idx="1883">
                  <c:v>40778.75</c:v>
                </c:pt>
                <c:pt idx="1884">
                  <c:v>40778.770833333336</c:v>
                </c:pt>
                <c:pt idx="1885">
                  <c:v>40778.79166666657</c:v>
                </c:pt>
                <c:pt idx="1886">
                  <c:v>40778.812500000051</c:v>
                </c:pt>
                <c:pt idx="1887">
                  <c:v>40778.833333333336</c:v>
                </c:pt>
                <c:pt idx="1888">
                  <c:v>40778.854166666664</c:v>
                </c:pt>
                <c:pt idx="1889">
                  <c:v>40778.875</c:v>
                </c:pt>
                <c:pt idx="1890">
                  <c:v>40778.895833333336</c:v>
                </c:pt>
                <c:pt idx="1891">
                  <c:v>40778.916666666664</c:v>
                </c:pt>
                <c:pt idx="1892">
                  <c:v>40778.9375</c:v>
                </c:pt>
                <c:pt idx="1893">
                  <c:v>40778.958333333343</c:v>
                </c:pt>
                <c:pt idx="1894">
                  <c:v>40778.979166666599</c:v>
                </c:pt>
                <c:pt idx="1895">
                  <c:v>40779</c:v>
                </c:pt>
                <c:pt idx="1896">
                  <c:v>40779.020833333336</c:v>
                </c:pt>
                <c:pt idx="1897">
                  <c:v>40779.041666666599</c:v>
                </c:pt>
                <c:pt idx="1898">
                  <c:v>40779.0625</c:v>
                </c:pt>
                <c:pt idx="1899">
                  <c:v>40779.083333333336</c:v>
                </c:pt>
                <c:pt idx="1900">
                  <c:v>40779.104166666599</c:v>
                </c:pt>
                <c:pt idx="1901">
                  <c:v>40779.124999999993</c:v>
                </c:pt>
                <c:pt idx="1902">
                  <c:v>40779.145833333336</c:v>
                </c:pt>
                <c:pt idx="1903">
                  <c:v>40779.166666666599</c:v>
                </c:pt>
                <c:pt idx="1904">
                  <c:v>40779.1875</c:v>
                </c:pt>
                <c:pt idx="1905">
                  <c:v>40779.208333333336</c:v>
                </c:pt>
                <c:pt idx="1906">
                  <c:v>40779.22916666657</c:v>
                </c:pt>
                <c:pt idx="1907">
                  <c:v>40779.25</c:v>
                </c:pt>
                <c:pt idx="1908">
                  <c:v>40779.270833333336</c:v>
                </c:pt>
                <c:pt idx="1909">
                  <c:v>40779.29166666657</c:v>
                </c:pt>
                <c:pt idx="1910">
                  <c:v>40779.312500000051</c:v>
                </c:pt>
                <c:pt idx="1911">
                  <c:v>40779.333333333336</c:v>
                </c:pt>
                <c:pt idx="1912">
                  <c:v>40779.354166666664</c:v>
                </c:pt>
                <c:pt idx="1913">
                  <c:v>40779.375</c:v>
                </c:pt>
                <c:pt idx="1914">
                  <c:v>40779.395833333336</c:v>
                </c:pt>
                <c:pt idx="1915">
                  <c:v>40779.416666666664</c:v>
                </c:pt>
                <c:pt idx="1916">
                  <c:v>40779.4375</c:v>
                </c:pt>
                <c:pt idx="1917">
                  <c:v>40779.458333333343</c:v>
                </c:pt>
                <c:pt idx="1918">
                  <c:v>40779.479166666599</c:v>
                </c:pt>
                <c:pt idx="1919">
                  <c:v>40779.5</c:v>
                </c:pt>
                <c:pt idx="1920">
                  <c:v>40779.520833333336</c:v>
                </c:pt>
                <c:pt idx="1921">
                  <c:v>40779.541666666599</c:v>
                </c:pt>
                <c:pt idx="1922">
                  <c:v>40779.5625</c:v>
                </c:pt>
                <c:pt idx="1923">
                  <c:v>40779.583333333336</c:v>
                </c:pt>
                <c:pt idx="1924">
                  <c:v>40779.604166666599</c:v>
                </c:pt>
                <c:pt idx="1925">
                  <c:v>40779.624999999993</c:v>
                </c:pt>
                <c:pt idx="1926">
                  <c:v>40779.645833333336</c:v>
                </c:pt>
                <c:pt idx="1927">
                  <c:v>40779.666666666599</c:v>
                </c:pt>
                <c:pt idx="1928">
                  <c:v>40779.6875</c:v>
                </c:pt>
                <c:pt idx="1929">
                  <c:v>40779.708333333336</c:v>
                </c:pt>
                <c:pt idx="1930">
                  <c:v>40779.72916666657</c:v>
                </c:pt>
                <c:pt idx="1931">
                  <c:v>40779.75</c:v>
                </c:pt>
                <c:pt idx="1932">
                  <c:v>40779.770833333336</c:v>
                </c:pt>
                <c:pt idx="1933">
                  <c:v>40779.79166666657</c:v>
                </c:pt>
                <c:pt idx="1934">
                  <c:v>40779.812500000051</c:v>
                </c:pt>
                <c:pt idx="1935">
                  <c:v>40779.833333333336</c:v>
                </c:pt>
                <c:pt idx="1936">
                  <c:v>40779.854166666664</c:v>
                </c:pt>
                <c:pt idx="1937">
                  <c:v>40779.875</c:v>
                </c:pt>
                <c:pt idx="1938">
                  <c:v>40779.895833333336</c:v>
                </c:pt>
                <c:pt idx="1939">
                  <c:v>40779.916666666664</c:v>
                </c:pt>
                <c:pt idx="1940">
                  <c:v>40779.9375</c:v>
                </c:pt>
                <c:pt idx="1941">
                  <c:v>40779.958333333343</c:v>
                </c:pt>
                <c:pt idx="1942">
                  <c:v>40779.979166666599</c:v>
                </c:pt>
                <c:pt idx="1943">
                  <c:v>40780</c:v>
                </c:pt>
                <c:pt idx="1944">
                  <c:v>40780.020833333336</c:v>
                </c:pt>
                <c:pt idx="1945">
                  <c:v>40780.041666666599</c:v>
                </c:pt>
                <c:pt idx="1946">
                  <c:v>40780.0625</c:v>
                </c:pt>
                <c:pt idx="1947">
                  <c:v>40780.083333333336</c:v>
                </c:pt>
                <c:pt idx="1948">
                  <c:v>40780.104166666599</c:v>
                </c:pt>
                <c:pt idx="1949">
                  <c:v>40780.124999999993</c:v>
                </c:pt>
                <c:pt idx="1950">
                  <c:v>40780.145833333336</c:v>
                </c:pt>
                <c:pt idx="1951">
                  <c:v>40780.166666666599</c:v>
                </c:pt>
                <c:pt idx="1952">
                  <c:v>40780.1875</c:v>
                </c:pt>
                <c:pt idx="1953">
                  <c:v>40780.208333333336</c:v>
                </c:pt>
                <c:pt idx="1954">
                  <c:v>40780.22916666657</c:v>
                </c:pt>
                <c:pt idx="1955">
                  <c:v>40780.25</c:v>
                </c:pt>
                <c:pt idx="1956">
                  <c:v>40780.270833333336</c:v>
                </c:pt>
                <c:pt idx="1957">
                  <c:v>40780.29166666657</c:v>
                </c:pt>
                <c:pt idx="1958">
                  <c:v>40780.312500000051</c:v>
                </c:pt>
                <c:pt idx="1959">
                  <c:v>40780.333333333336</c:v>
                </c:pt>
                <c:pt idx="1960">
                  <c:v>40780.354166666664</c:v>
                </c:pt>
                <c:pt idx="1961">
                  <c:v>40780.375</c:v>
                </c:pt>
                <c:pt idx="1962">
                  <c:v>40780.395833333336</c:v>
                </c:pt>
                <c:pt idx="1963">
                  <c:v>40780.416666666664</c:v>
                </c:pt>
                <c:pt idx="1964">
                  <c:v>40780.4375</c:v>
                </c:pt>
                <c:pt idx="1965">
                  <c:v>40780.458333333343</c:v>
                </c:pt>
                <c:pt idx="1966">
                  <c:v>40780.479166666599</c:v>
                </c:pt>
                <c:pt idx="1967">
                  <c:v>40780.5</c:v>
                </c:pt>
                <c:pt idx="1968">
                  <c:v>40780.520833333336</c:v>
                </c:pt>
                <c:pt idx="1969">
                  <c:v>40780.541666666599</c:v>
                </c:pt>
                <c:pt idx="1970">
                  <c:v>40780.5625</c:v>
                </c:pt>
                <c:pt idx="1971">
                  <c:v>40780.583333333336</c:v>
                </c:pt>
                <c:pt idx="1972">
                  <c:v>40780.604166666599</c:v>
                </c:pt>
                <c:pt idx="1973">
                  <c:v>40780.624999999993</c:v>
                </c:pt>
                <c:pt idx="1974">
                  <c:v>40780.645833333336</c:v>
                </c:pt>
                <c:pt idx="1975">
                  <c:v>40780.666666666599</c:v>
                </c:pt>
                <c:pt idx="1976">
                  <c:v>40780.6875</c:v>
                </c:pt>
                <c:pt idx="1977">
                  <c:v>40780.708333333336</c:v>
                </c:pt>
                <c:pt idx="1978">
                  <c:v>40780.72916666657</c:v>
                </c:pt>
                <c:pt idx="1979">
                  <c:v>40780.75</c:v>
                </c:pt>
                <c:pt idx="1980">
                  <c:v>40780.770833333336</c:v>
                </c:pt>
                <c:pt idx="1981">
                  <c:v>40780.79166666657</c:v>
                </c:pt>
                <c:pt idx="1982">
                  <c:v>40780.812500000051</c:v>
                </c:pt>
                <c:pt idx="1983">
                  <c:v>40780.833333333336</c:v>
                </c:pt>
                <c:pt idx="1984">
                  <c:v>40780.854166666664</c:v>
                </c:pt>
                <c:pt idx="1985">
                  <c:v>40780.875</c:v>
                </c:pt>
                <c:pt idx="1986">
                  <c:v>40780.895833333336</c:v>
                </c:pt>
                <c:pt idx="1987">
                  <c:v>40780.916666666664</c:v>
                </c:pt>
                <c:pt idx="1988">
                  <c:v>40780.9375</c:v>
                </c:pt>
                <c:pt idx="1989">
                  <c:v>40780.958333333343</c:v>
                </c:pt>
                <c:pt idx="1990">
                  <c:v>40780.979166666599</c:v>
                </c:pt>
                <c:pt idx="1991">
                  <c:v>40781</c:v>
                </c:pt>
                <c:pt idx="1992">
                  <c:v>40781.020833333336</c:v>
                </c:pt>
                <c:pt idx="1993">
                  <c:v>40781.041666666599</c:v>
                </c:pt>
                <c:pt idx="1994">
                  <c:v>40781.0625</c:v>
                </c:pt>
                <c:pt idx="1995">
                  <c:v>40781.083333333336</c:v>
                </c:pt>
                <c:pt idx="1996">
                  <c:v>40781.104166666599</c:v>
                </c:pt>
                <c:pt idx="1997">
                  <c:v>40781.124999999993</c:v>
                </c:pt>
                <c:pt idx="1998">
                  <c:v>40781.145833333336</c:v>
                </c:pt>
                <c:pt idx="1999">
                  <c:v>40781.166666666599</c:v>
                </c:pt>
                <c:pt idx="2000">
                  <c:v>40781.1875</c:v>
                </c:pt>
                <c:pt idx="2001">
                  <c:v>40781.208333333336</c:v>
                </c:pt>
                <c:pt idx="2002">
                  <c:v>40781.22916666657</c:v>
                </c:pt>
                <c:pt idx="2003">
                  <c:v>40781.25</c:v>
                </c:pt>
                <c:pt idx="2004">
                  <c:v>40781.270833333336</c:v>
                </c:pt>
                <c:pt idx="2005">
                  <c:v>40781.29166666657</c:v>
                </c:pt>
                <c:pt idx="2006">
                  <c:v>40781.312500000051</c:v>
                </c:pt>
                <c:pt idx="2007">
                  <c:v>40781.333333333336</c:v>
                </c:pt>
                <c:pt idx="2008">
                  <c:v>40781.354166666664</c:v>
                </c:pt>
                <c:pt idx="2009">
                  <c:v>40781.375</c:v>
                </c:pt>
                <c:pt idx="2010">
                  <c:v>40781.395833333336</c:v>
                </c:pt>
                <c:pt idx="2011">
                  <c:v>40781.416666666664</c:v>
                </c:pt>
                <c:pt idx="2012">
                  <c:v>40781.4375</c:v>
                </c:pt>
                <c:pt idx="2013">
                  <c:v>40781.458333333343</c:v>
                </c:pt>
                <c:pt idx="2014">
                  <c:v>40781.479166666599</c:v>
                </c:pt>
                <c:pt idx="2015">
                  <c:v>40781.5</c:v>
                </c:pt>
                <c:pt idx="2016">
                  <c:v>40781.520833333336</c:v>
                </c:pt>
                <c:pt idx="2017">
                  <c:v>40781.541666666599</c:v>
                </c:pt>
                <c:pt idx="2018">
                  <c:v>40781.5625</c:v>
                </c:pt>
                <c:pt idx="2019">
                  <c:v>40781.583333333336</c:v>
                </c:pt>
                <c:pt idx="2020">
                  <c:v>40781.604166666599</c:v>
                </c:pt>
                <c:pt idx="2021">
                  <c:v>40781.624999999993</c:v>
                </c:pt>
                <c:pt idx="2022">
                  <c:v>40781.645833333336</c:v>
                </c:pt>
                <c:pt idx="2023">
                  <c:v>40781.666666666599</c:v>
                </c:pt>
                <c:pt idx="2024">
                  <c:v>40781.6875</c:v>
                </c:pt>
                <c:pt idx="2025">
                  <c:v>40781.708333333336</c:v>
                </c:pt>
                <c:pt idx="2026">
                  <c:v>40781.72916666657</c:v>
                </c:pt>
                <c:pt idx="2027">
                  <c:v>40781.75</c:v>
                </c:pt>
                <c:pt idx="2028">
                  <c:v>40781.770833333336</c:v>
                </c:pt>
                <c:pt idx="2029">
                  <c:v>40781.79166666657</c:v>
                </c:pt>
                <c:pt idx="2030">
                  <c:v>40781.812500000051</c:v>
                </c:pt>
                <c:pt idx="2031">
                  <c:v>40781.833333333336</c:v>
                </c:pt>
                <c:pt idx="2032">
                  <c:v>40781.854166666664</c:v>
                </c:pt>
                <c:pt idx="2033">
                  <c:v>40781.875</c:v>
                </c:pt>
                <c:pt idx="2034">
                  <c:v>40781.895833333336</c:v>
                </c:pt>
                <c:pt idx="2035">
                  <c:v>40781.916666666664</c:v>
                </c:pt>
                <c:pt idx="2036">
                  <c:v>40781.9375</c:v>
                </c:pt>
                <c:pt idx="2037">
                  <c:v>40781.958333333343</c:v>
                </c:pt>
                <c:pt idx="2038">
                  <c:v>40781.979166666599</c:v>
                </c:pt>
                <c:pt idx="2039">
                  <c:v>40782</c:v>
                </c:pt>
                <c:pt idx="2040">
                  <c:v>40782.020833333336</c:v>
                </c:pt>
                <c:pt idx="2041">
                  <c:v>40782.041666666599</c:v>
                </c:pt>
                <c:pt idx="2042">
                  <c:v>40782.0625</c:v>
                </c:pt>
                <c:pt idx="2043">
                  <c:v>40782.083333333336</c:v>
                </c:pt>
                <c:pt idx="2044">
                  <c:v>40782.104166666599</c:v>
                </c:pt>
                <c:pt idx="2045">
                  <c:v>40782.124999999993</c:v>
                </c:pt>
                <c:pt idx="2046">
                  <c:v>40782.145833333336</c:v>
                </c:pt>
                <c:pt idx="2047">
                  <c:v>40782.166666666599</c:v>
                </c:pt>
                <c:pt idx="2048">
                  <c:v>40782.1875</c:v>
                </c:pt>
                <c:pt idx="2049">
                  <c:v>40782.208333333336</c:v>
                </c:pt>
                <c:pt idx="2050">
                  <c:v>40782.22916666657</c:v>
                </c:pt>
                <c:pt idx="2051">
                  <c:v>40782.25</c:v>
                </c:pt>
                <c:pt idx="2052">
                  <c:v>40782.270833333336</c:v>
                </c:pt>
                <c:pt idx="2053">
                  <c:v>40782.29166666657</c:v>
                </c:pt>
                <c:pt idx="2054">
                  <c:v>40782.312500000051</c:v>
                </c:pt>
                <c:pt idx="2055">
                  <c:v>40782.333333333336</c:v>
                </c:pt>
                <c:pt idx="2056">
                  <c:v>40782.354166666664</c:v>
                </c:pt>
                <c:pt idx="2057">
                  <c:v>40782.375</c:v>
                </c:pt>
                <c:pt idx="2058">
                  <c:v>40782.395833333336</c:v>
                </c:pt>
                <c:pt idx="2059">
                  <c:v>40782.416666666664</c:v>
                </c:pt>
                <c:pt idx="2060">
                  <c:v>40782.4375</c:v>
                </c:pt>
                <c:pt idx="2061">
                  <c:v>40782.458333333343</c:v>
                </c:pt>
                <c:pt idx="2062">
                  <c:v>40782.479166666599</c:v>
                </c:pt>
                <c:pt idx="2063">
                  <c:v>40782.5</c:v>
                </c:pt>
                <c:pt idx="2064">
                  <c:v>40782.520833333336</c:v>
                </c:pt>
                <c:pt idx="2065">
                  <c:v>40782.541666666599</c:v>
                </c:pt>
                <c:pt idx="2066">
                  <c:v>40782.5625</c:v>
                </c:pt>
                <c:pt idx="2067">
                  <c:v>40782.583333333336</c:v>
                </c:pt>
                <c:pt idx="2068">
                  <c:v>40782.604166666599</c:v>
                </c:pt>
                <c:pt idx="2069">
                  <c:v>40782.624999999993</c:v>
                </c:pt>
                <c:pt idx="2070">
                  <c:v>40782.645833333336</c:v>
                </c:pt>
                <c:pt idx="2071">
                  <c:v>40782.666666666599</c:v>
                </c:pt>
                <c:pt idx="2072">
                  <c:v>40782.6875</c:v>
                </c:pt>
                <c:pt idx="2073">
                  <c:v>40782.708333333336</c:v>
                </c:pt>
                <c:pt idx="2074">
                  <c:v>40782.72916666657</c:v>
                </c:pt>
                <c:pt idx="2075">
                  <c:v>40782.75</c:v>
                </c:pt>
                <c:pt idx="2076">
                  <c:v>40782.770833333336</c:v>
                </c:pt>
                <c:pt idx="2077">
                  <c:v>40782.79166666657</c:v>
                </c:pt>
                <c:pt idx="2078">
                  <c:v>40782.812500000051</c:v>
                </c:pt>
                <c:pt idx="2079">
                  <c:v>40782.833333333336</c:v>
                </c:pt>
                <c:pt idx="2080">
                  <c:v>40782.854166666664</c:v>
                </c:pt>
                <c:pt idx="2081">
                  <c:v>40782.875</c:v>
                </c:pt>
                <c:pt idx="2082">
                  <c:v>40782.895833333336</c:v>
                </c:pt>
                <c:pt idx="2083">
                  <c:v>40782.916666666664</c:v>
                </c:pt>
                <c:pt idx="2084">
                  <c:v>40782.9375</c:v>
                </c:pt>
                <c:pt idx="2085">
                  <c:v>40782.958333333343</c:v>
                </c:pt>
                <c:pt idx="2086">
                  <c:v>40782.979166666599</c:v>
                </c:pt>
                <c:pt idx="2087">
                  <c:v>40783</c:v>
                </c:pt>
                <c:pt idx="2088">
                  <c:v>40783.020833333336</c:v>
                </c:pt>
                <c:pt idx="2089">
                  <c:v>40783.041666666599</c:v>
                </c:pt>
                <c:pt idx="2090">
                  <c:v>40783.0625</c:v>
                </c:pt>
                <c:pt idx="2091">
                  <c:v>40783.083333333336</c:v>
                </c:pt>
                <c:pt idx="2092">
                  <c:v>40783.104166666599</c:v>
                </c:pt>
                <c:pt idx="2093">
                  <c:v>40783.124999999993</c:v>
                </c:pt>
                <c:pt idx="2094">
                  <c:v>40783.145833333336</c:v>
                </c:pt>
                <c:pt idx="2095">
                  <c:v>40783.166666666599</c:v>
                </c:pt>
                <c:pt idx="2096">
                  <c:v>40783.1875</c:v>
                </c:pt>
                <c:pt idx="2097">
                  <c:v>40783.208333333336</c:v>
                </c:pt>
                <c:pt idx="2098">
                  <c:v>40783.22916666657</c:v>
                </c:pt>
                <c:pt idx="2099">
                  <c:v>40783.25</c:v>
                </c:pt>
                <c:pt idx="2100">
                  <c:v>40783.270833333336</c:v>
                </c:pt>
                <c:pt idx="2101">
                  <c:v>40783.29166666657</c:v>
                </c:pt>
                <c:pt idx="2102">
                  <c:v>40783.312500000051</c:v>
                </c:pt>
                <c:pt idx="2103">
                  <c:v>40783.333333333336</c:v>
                </c:pt>
                <c:pt idx="2104">
                  <c:v>40783.354166666664</c:v>
                </c:pt>
                <c:pt idx="2105">
                  <c:v>40783.375</c:v>
                </c:pt>
                <c:pt idx="2106">
                  <c:v>40783.395833333336</c:v>
                </c:pt>
                <c:pt idx="2107">
                  <c:v>40783.416666666664</c:v>
                </c:pt>
                <c:pt idx="2108">
                  <c:v>40783.4375</c:v>
                </c:pt>
                <c:pt idx="2109">
                  <c:v>40783.458333333343</c:v>
                </c:pt>
                <c:pt idx="2110">
                  <c:v>40783.479166666599</c:v>
                </c:pt>
                <c:pt idx="2111">
                  <c:v>40783.5</c:v>
                </c:pt>
                <c:pt idx="2112">
                  <c:v>40783.520833333336</c:v>
                </c:pt>
                <c:pt idx="2113">
                  <c:v>40783.541666666599</c:v>
                </c:pt>
                <c:pt idx="2114">
                  <c:v>40783.5625</c:v>
                </c:pt>
                <c:pt idx="2115">
                  <c:v>40783.583333333336</c:v>
                </c:pt>
                <c:pt idx="2116">
                  <c:v>40783.604166666599</c:v>
                </c:pt>
                <c:pt idx="2117">
                  <c:v>40783.624999999993</c:v>
                </c:pt>
                <c:pt idx="2118">
                  <c:v>40783.645833333336</c:v>
                </c:pt>
                <c:pt idx="2119">
                  <c:v>40783.666666666599</c:v>
                </c:pt>
                <c:pt idx="2120">
                  <c:v>40783.6875</c:v>
                </c:pt>
                <c:pt idx="2121">
                  <c:v>40783.708333333336</c:v>
                </c:pt>
                <c:pt idx="2122">
                  <c:v>40783.72916666657</c:v>
                </c:pt>
                <c:pt idx="2123">
                  <c:v>40783.75</c:v>
                </c:pt>
                <c:pt idx="2124">
                  <c:v>40783.770833333336</c:v>
                </c:pt>
                <c:pt idx="2125">
                  <c:v>40783.79166666657</c:v>
                </c:pt>
                <c:pt idx="2126">
                  <c:v>40783.812500000051</c:v>
                </c:pt>
                <c:pt idx="2127">
                  <c:v>40783.833333333336</c:v>
                </c:pt>
                <c:pt idx="2128">
                  <c:v>40783.854166666664</c:v>
                </c:pt>
                <c:pt idx="2129">
                  <c:v>40783.875</c:v>
                </c:pt>
                <c:pt idx="2130">
                  <c:v>40783.895833333336</c:v>
                </c:pt>
                <c:pt idx="2131">
                  <c:v>40783.916666666664</c:v>
                </c:pt>
                <c:pt idx="2132">
                  <c:v>40783.9375</c:v>
                </c:pt>
                <c:pt idx="2133">
                  <c:v>40783.958333333343</c:v>
                </c:pt>
                <c:pt idx="2134">
                  <c:v>40783.979166666599</c:v>
                </c:pt>
                <c:pt idx="2135">
                  <c:v>40784</c:v>
                </c:pt>
                <c:pt idx="2136">
                  <c:v>40784.020833333336</c:v>
                </c:pt>
                <c:pt idx="2137">
                  <c:v>40784.041666666599</c:v>
                </c:pt>
                <c:pt idx="2138">
                  <c:v>40784.0625</c:v>
                </c:pt>
                <c:pt idx="2139">
                  <c:v>40784.083333333336</c:v>
                </c:pt>
                <c:pt idx="2140">
                  <c:v>40784.104166666599</c:v>
                </c:pt>
                <c:pt idx="2141">
                  <c:v>40784.124999999993</c:v>
                </c:pt>
                <c:pt idx="2142">
                  <c:v>40784.145833333336</c:v>
                </c:pt>
                <c:pt idx="2143">
                  <c:v>40784.166666666599</c:v>
                </c:pt>
                <c:pt idx="2144">
                  <c:v>40784.1875</c:v>
                </c:pt>
                <c:pt idx="2145">
                  <c:v>40784.208333333336</c:v>
                </c:pt>
                <c:pt idx="2146">
                  <c:v>40784.22916666657</c:v>
                </c:pt>
                <c:pt idx="2147">
                  <c:v>40784.25</c:v>
                </c:pt>
                <c:pt idx="2148">
                  <c:v>40784.270833333336</c:v>
                </c:pt>
                <c:pt idx="2149">
                  <c:v>40784.29166666657</c:v>
                </c:pt>
                <c:pt idx="2150">
                  <c:v>40784.312500000051</c:v>
                </c:pt>
                <c:pt idx="2151">
                  <c:v>40784.333333333336</c:v>
                </c:pt>
                <c:pt idx="2152">
                  <c:v>40784.354166666664</c:v>
                </c:pt>
                <c:pt idx="2153">
                  <c:v>40784.375</c:v>
                </c:pt>
                <c:pt idx="2154">
                  <c:v>40784.395833333336</c:v>
                </c:pt>
                <c:pt idx="2155">
                  <c:v>40784.416666666664</c:v>
                </c:pt>
                <c:pt idx="2156">
                  <c:v>40784.4375</c:v>
                </c:pt>
                <c:pt idx="2157">
                  <c:v>40784.458333333343</c:v>
                </c:pt>
                <c:pt idx="2158">
                  <c:v>40784.479166666599</c:v>
                </c:pt>
                <c:pt idx="2159">
                  <c:v>40784.5</c:v>
                </c:pt>
                <c:pt idx="2160">
                  <c:v>40784.520833333336</c:v>
                </c:pt>
                <c:pt idx="2161">
                  <c:v>40784.541666666599</c:v>
                </c:pt>
                <c:pt idx="2162">
                  <c:v>40784.5625</c:v>
                </c:pt>
                <c:pt idx="2163">
                  <c:v>40784.583333333336</c:v>
                </c:pt>
                <c:pt idx="2164">
                  <c:v>40784.604166666599</c:v>
                </c:pt>
                <c:pt idx="2165">
                  <c:v>40784.624999999993</c:v>
                </c:pt>
                <c:pt idx="2166">
                  <c:v>40784.645833333336</c:v>
                </c:pt>
                <c:pt idx="2167">
                  <c:v>40784.666666666599</c:v>
                </c:pt>
                <c:pt idx="2168">
                  <c:v>40784.6875</c:v>
                </c:pt>
                <c:pt idx="2169">
                  <c:v>40784.708333333336</c:v>
                </c:pt>
                <c:pt idx="2170">
                  <c:v>40784.72916666657</c:v>
                </c:pt>
                <c:pt idx="2171">
                  <c:v>40784.75</c:v>
                </c:pt>
                <c:pt idx="2172">
                  <c:v>40784.770833333336</c:v>
                </c:pt>
                <c:pt idx="2173">
                  <c:v>40784.79166666657</c:v>
                </c:pt>
                <c:pt idx="2174">
                  <c:v>40784.812500000051</c:v>
                </c:pt>
                <c:pt idx="2175">
                  <c:v>40784.833333333336</c:v>
                </c:pt>
                <c:pt idx="2176">
                  <c:v>40784.854166666664</c:v>
                </c:pt>
                <c:pt idx="2177">
                  <c:v>40784.875</c:v>
                </c:pt>
                <c:pt idx="2178">
                  <c:v>40784.895833333336</c:v>
                </c:pt>
                <c:pt idx="2179">
                  <c:v>40784.916666666664</c:v>
                </c:pt>
                <c:pt idx="2180">
                  <c:v>40784.9375</c:v>
                </c:pt>
                <c:pt idx="2181">
                  <c:v>40784.958333333343</c:v>
                </c:pt>
                <c:pt idx="2182">
                  <c:v>40784.979166666599</c:v>
                </c:pt>
                <c:pt idx="2183">
                  <c:v>40785</c:v>
                </c:pt>
                <c:pt idx="2184">
                  <c:v>40785.020833333336</c:v>
                </c:pt>
                <c:pt idx="2185">
                  <c:v>40785.041666666599</c:v>
                </c:pt>
                <c:pt idx="2186">
                  <c:v>40785.0625</c:v>
                </c:pt>
                <c:pt idx="2187">
                  <c:v>40785.083333333336</c:v>
                </c:pt>
                <c:pt idx="2188">
                  <c:v>40785.104166666599</c:v>
                </c:pt>
                <c:pt idx="2189">
                  <c:v>40785.124999999993</c:v>
                </c:pt>
                <c:pt idx="2190">
                  <c:v>40785.145833333336</c:v>
                </c:pt>
                <c:pt idx="2191">
                  <c:v>40785.166666666599</c:v>
                </c:pt>
                <c:pt idx="2192">
                  <c:v>40785.1875</c:v>
                </c:pt>
                <c:pt idx="2193">
                  <c:v>40785.208333333336</c:v>
                </c:pt>
                <c:pt idx="2194">
                  <c:v>40785.22916666657</c:v>
                </c:pt>
                <c:pt idx="2195">
                  <c:v>40785.25</c:v>
                </c:pt>
                <c:pt idx="2196">
                  <c:v>40785.270833333336</c:v>
                </c:pt>
                <c:pt idx="2197">
                  <c:v>40785.29166666657</c:v>
                </c:pt>
                <c:pt idx="2198">
                  <c:v>40785.312500000051</c:v>
                </c:pt>
                <c:pt idx="2199">
                  <c:v>40785.333333333336</c:v>
                </c:pt>
                <c:pt idx="2200">
                  <c:v>40785.354166666664</c:v>
                </c:pt>
                <c:pt idx="2201">
                  <c:v>40785.375</c:v>
                </c:pt>
                <c:pt idx="2202">
                  <c:v>40785.395833333336</c:v>
                </c:pt>
                <c:pt idx="2203">
                  <c:v>40785.416666666664</c:v>
                </c:pt>
                <c:pt idx="2204">
                  <c:v>40785.4375</c:v>
                </c:pt>
                <c:pt idx="2205">
                  <c:v>40785.458333333343</c:v>
                </c:pt>
                <c:pt idx="2206">
                  <c:v>40785.479166666599</c:v>
                </c:pt>
                <c:pt idx="2207">
                  <c:v>40785.5</c:v>
                </c:pt>
                <c:pt idx="2208">
                  <c:v>40785.520833333336</c:v>
                </c:pt>
                <c:pt idx="2209">
                  <c:v>40785.541666666599</c:v>
                </c:pt>
                <c:pt idx="2210">
                  <c:v>40785.5625</c:v>
                </c:pt>
                <c:pt idx="2211">
                  <c:v>40785.583333333336</c:v>
                </c:pt>
                <c:pt idx="2212">
                  <c:v>40785.604166666599</c:v>
                </c:pt>
                <c:pt idx="2213">
                  <c:v>40785.624999999993</c:v>
                </c:pt>
                <c:pt idx="2214">
                  <c:v>40785.645833333336</c:v>
                </c:pt>
                <c:pt idx="2215">
                  <c:v>40785.666666666599</c:v>
                </c:pt>
                <c:pt idx="2216">
                  <c:v>40785.6875</c:v>
                </c:pt>
                <c:pt idx="2217">
                  <c:v>40785.708333333336</c:v>
                </c:pt>
                <c:pt idx="2218">
                  <c:v>40785.72916666657</c:v>
                </c:pt>
                <c:pt idx="2219">
                  <c:v>40785.75</c:v>
                </c:pt>
                <c:pt idx="2220">
                  <c:v>40785.770833333336</c:v>
                </c:pt>
                <c:pt idx="2221">
                  <c:v>40785.79166666657</c:v>
                </c:pt>
                <c:pt idx="2222">
                  <c:v>40785.812500000051</c:v>
                </c:pt>
                <c:pt idx="2223">
                  <c:v>40785.833333333336</c:v>
                </c:pt>
                <c:pt idx="2224">
                  <c:v>40785.854166666664</c:v>
                </c:pt>
                <c:pt idx="2225">
                  <c:v>40785.875</c:v>
                </c:pt>
                <c:pt idx="2226">
                  <c:v>40785.895833333336</c:v>
                </c:pt>
                <c:pt idx="2227">
                  <c:v>40785.916666666664</c:v>
                </c:pt>
                <c:pt idx="2228">
                  <c:v>40785.9375</c:v>
                </c:pt>
                <c:pt idx="2229">
                  <c:v>40785.958333333343</c:v>
                </c:pt>
                <c:pt idx="2230">
                  <c:v>40785.979166666599</c:v>
                </c:pt>
                <c:pt idx="2231">
                  <c:v>40786</c:v>
                </c:pt>
                <c:pt idx="2232">
                  <c:v>40786.020833333336</c:v>
                </c:pt>
                <c:pt idx="2233">
                  <c:v>40786.041666666599</c:v>
                </c:pt>
                <c:pt idx="2234">
                  <c:v>40786.0625</c:v>
                </c:pt>
                <c:pt idx="2235">
                  <c:v>40786.083333333336</c:v>
                </c:pt>
                <c:pt idx="2236">
                  <c:v>40786.104166666599</c:v>
                </c:pt>
                <c:pt idx="2237">
                  <c:v>40786.124999999993</c:v>
                </c:pt>
                <c:pt idx="2238">
                  <c:v>40786.145833333336</c:v>
                </c:pt>
                <c:pt idx="2239">
                  <c:v>40786.166666666599</c:v>
                </c:pt>
                <c:pt idx="2240">
                  <c:v>40786.1875</c:v>
                </c:pt>
                <c:pt idx="2241">
                  <c:v>40786.208333333336</c:v>
                </c:pt>
                <c:pt idx="2242">
                  <c:v>40786.22916666657</c:v>
                </c:pt>
                <c:pt idx="2243">
                  <c:v>40786.25</c:v>
                </c:pt>
                <c:pt idx="2244">
                  <c:v>40786.270833333336</c:v>
                </c:pt>
                <c:pt idx="2245">
                  <c:v>40786.29166666657</c:v>
                </c:pt>
                <c:pt idx="2246">
                  <c:v>40786.312500000051</c:v>
                </c:pt>
                <c:pt idx="2247">
                  <c:v>40786.333333333336</c:v>
                </c:pt>
                <c:pt idx="2248">
                  <c:v>40786.354166666664</c:v>
                </c:pt>
                <c:pt idx="2249">
                  <c:v>40786.375</c:v>
                </c:pt>
                <c:pt idx="2250">
                  <c:v>40786.395833333336</c:v>
                </c:pt>
                <c:pt idx="2251">
                  <c:v>40786.416666666664</c:v>
                </c:pt>
                <c:pt idx="2252">
                  <c:v>40786.4375</c:v>
                </c:pt>
                <c:pt idx="2253">
                  <c:v>40786.458333333343</c:v>
                </c:pt>
                <c:pt idx="2254">
                  <c:v>40786.479166666599</c:v>
                </c:pt>
                <c:pt idx="2255">
                  <c:v>40786.5</c:v>
                </c:pt>
                <c:pt idx="2256">
                  <c:v>40786.520833333336</c:v>
                </c:pt>
                <c:pt idx="2257">
                  <c:v>40786.541666666599</c:v>
                </c:pt>
                <c:pt idx="2258">
                  <c:v>40786.5625</c:v>
                </c:pt>
                <c:pt idx="2259">
                  <c:v>40786.583333333336</c:v>
                </c:pt>
                <c:pt idx="2260">
                  <c:v>40786.604166666599</c:v>
                </c:pt>
                <c:pt idx="2261">
                  <c:v>40786.624999999993</c:v>
                </c:pt>
                <c:pt idx="2262">
                  <c:v>40786.645833333336</c:v>
                </c:pt>
                <c:pt idx="2263">
                  <c:v>40786.666666666599</c:v>
                </c:pt>
                <c:pt idx="2264">
                  <c:v>40786.6875</c:v>
                </c:pt>
                <c:pt idx="2265">
                  <c:v>40786.708333333336</c:v>
                </c:pt>
                <c:pt idx="2266">
                  <c:v>40786.72916666657</c:v>
                </c:pt>
                <c:pt idx="2267">
                  <c:v>40786.75</c:v>
                </c:pt>
                <c:pt idx="2268">
                  <c:v>40786.770833333336</c:v>
                </c:pt>
                <c:pt idx="2269">
                  <c:v>40786.79166666657</c:v>
                </c:pt>
                <c:pt idx="2270">
                  <c:v>40786.812500000051</c:v>
                </c:pt>
                <c:pt idx="2271">
                  <c:v>40786.833333333336</c:v>
                </c:pt>
                <c:pt idx="2272">
                  <c:v>40786.854166666664</c:v>
                </c:pt>
                <c:pt idx="2273">
                  <c:v>40786.875</c:v>
                </c:pt>
                <c:pt idx="2274">
                  <c:v>40786.895833333336</c:v>
                </c:pt>
                <c:pt idx="2275">
                  <c:v>40786.916666666664</c:v>
                </c:pt>
                <c:pt idx="2276">
                  <c:v>40786.9375</c:v>
                </c:pt>
                <c:pt idx="2277">
                  <c:v>40786.958333333343</c:v>
                </c:pt>
                <c:pt idx="2278">
                  <c:v>40786.979166666599</c:v>
                </c:pt>
                <c:pt idx="2279">
                  <c:v>40787</c:v>
                </c:pt>
                <c:pt idx="2280">
                  <c:v>40787.020833333336</c:v>
                </c:pt>
                <c:pt idx="2281">
                  <c:v>40787.041666666599</c:v>
                </c:pt>
                <c:pt idx="2282">
                  <c:v>40787.0625</c:v>
                </c:pt>
                <c:pt idx="2283">
                  <c:v>40787.083333333336</c:v>
                </c:pt>
                <c:pt idx="2284">
                  <c:v>40787.104166666599</c:v>
                </c:pt>
                <c:pt idx="2285">
                  <c:v>40787.124999999993</c:v>
                </c:pt>
                <c:pt idx="2286">
                  <c:v>40787.145833333336</c:v>
                </c:pt>
                <c:pt idx="2287">
                  <c:v>40787.166666666599</c:v>
                </c:pt>
                <c:pt idx="2288">
                  <c:v>40787.1875</c:v>
                </c:pt>
                <c:pt idx="2289">
                  <c:v>40787.208333333336</c:v>
                </c:pt>
                <c:pt idx="2290">
                  <c:v>40787.22916666657</c:v>
                </c:pt>
                <c:pt idx="2291">
                  <c:v>40787.25</c:v>
                </c:pt>
                <c:pt idx="2292">
                  <c:v>40787.270833333336</c:v>
                </c:pt>
                <c:pt idx="2293">
                  <c:v>40787.29166666657</c:v>
                </c:pt>
                <c:pt idx="2294">
                  <c:v>40787.312500000051</c:v>
                </c:pt>
                <c:pt idx="2295">
                  <c:v>40787.333333333336</c:v>
                </c:pt>
                <c:pt idx="2296">
                  <c:v>40787.354166666664</c:v>
                </c:pt>
                <c:pt idx="2297">
                  <c:v>40787.375</c:v>
                </c:pt>
                <c:pt idx="2298">
                  <c:v>40787.395833333336</c:v>
                </c:pt>
                <c:pt idx="2299">
                  <c:v>40787.416666666664</c:v>
                </c:pt>
                <c:pt idx="2300">
                  <c:v>40787.4375</c:v>
                </c:pt>
                <c:pt idx="2301">
                  <c:v>40787.458333333343</c:v>
                </c:pt>
                <c:pt idx="2302">
                  <c:v>40787.479166666599</c:v>
                </c:pt>
                <c:pt idx="2303">
                  <c:v>40787.5</c:v>
                </c:pt>
                <c:pt idx="2304">
                  <c:v>40787.520833333336</c:v>
                </c:pt>
                <c:pt idx="2305">
                  <c:v>40787.541666666599</c:v>
                </c:pt>
                <c:pt idx="2306">
                  <c:v>40787.5625</c:v>
                </c:pt>
                <c:pt idx="2307">
                  <c:v>40787.583333333336</c:v>
                </c:pt>
                <c:pt idx="2308">
                  <c:v>40787.604166666599</c:v>
                </c:pt>
                <c:pt idx="2309">
                  <c:v>40787.624999999993</c:v>
                </c:pt>
                <c:pt idx="2310">
                  <c:v>40787.645833333336</c:v>
                </c:pt>
                <c:pt idx="2311">
                  <c:v>40787.666666666599</c:v>
                </c:pt>
                <c:pt idx="2312">
                  <c:v>40787.6875</c:v>
                </c:pt>
                <c:pt idx="2313">
                  <c:v>40787.708333333336</c:v>
                </c:pt>
                <c:pt idx="2314">
                  <c:v>40787.72916666657</c:v>
                </c:pt>
                <c:pt idx="2315">
                  <c:v>40787.75</c:v>
                </c:pt>
                <c:pt idx="2316">
                  <c:v>40787.770833333336</c:v>
                </c:pt>
                <c:pt idx="2317">
                  <c:v>40787.79166666657</c:v>
                </c:pt>
                <c:pt idx="2318">
                  <c:v>40787.812500000051</c:v>
                </c:pt>
                <c:pt idx="2319">
                  <c:v>40787.833333333336</c:v>
                </c:pt>
                <c:pt idx="2320">
                  <c:v>40787.854166666664</c:v>
                </c:pt>
                <c:pt idx="2321">
                  <c:v>40787.875</c:v>
                </c:pt>
                <c:pt idx="2322">
                  <c:v>40787.895833333336</c:v>
                </c:pt>
                <c:pt idx="2323">
                  <c:v>40787.916666666664</c:v>
                </c:pt>
                <c:pt idx="2324">
                  <c:v>40787.9375</c:v>
                </c:pt>
                <c:pt idx="2325">
                  <c:v>40787.958333333343</c:v>
                </c:pt>
                <c:pt idx="2326">
                  <c:v>40787.979166666599</c:v>
                </c:pt>
                <c:pt idx="2327">
                  <c:v>40788</c:v>
                </c:pt>
                <c:pt idx="2328">
                  <c:v>40788.020833333336</c:v>
                </c:pt>
                <c:pt idx="2329">
                  <c:v>40788.041666666599</c:v>
                </c:pt>
                <c:pt idx="2330">
                  <c:v>40788.0625</c:v>
                </c:pt>
                <c:pt idx="2331">
                  <c:v>40788.083333333336</c:v>
                </c:pt>
                <c:pt idx="2332">
                  <c:v>40788.104166666599</c:v>
                </c:pt>
                <c:pt idx="2333">
                  <c:v>40788.124999999993</c:v>
                </c:pt>
                <c:pt idx="2334">
                  <c:v>40788.145833333336</c:v>
                </c:pt>
                <c:pt idx="2335">
                  <c:v>40788.166666666599</c:v>
                </c:pt>
                <c:pt idx="2336">
                  <c:v>40788.1875</c:v>
                </c:pt>
                <c:pt idx="2337">
                  <c:v>40788.208333333336</c:v>
                </c:pt>
                <c:pt idx="2338">
                  <c:v>40788.22916666657</c:v>
                </c:pt>
                <c:pt idx="2339">
                  <c:v>40788.25</c:v>
                </c:pt>
                <c:pt idx="2340">
                  <c:v>40788.270833333336</c:v>
                </c:pt>
                <c:pt idx="2341">
                  <c:v>40788.29166666657</c:v>
                </c:pt>
                <c:pt idx="2342">
                  <c:v>40788.312500000051</c:v>
                </c:pt>
                <c:pt idx="2343">
                  <c:v>40788.333333333336</c:v>
                </c:pt>
                <c:pt idx="2344">
                  <c:v>40788.354166666664</c:v>
                </c:pt>
                <c:pt idx="2345">
                  <c:v>40788.375</c:v>
                </c:pt>
                <c:pt idx="2346">
                  <c:v>40788.395833333336</c:v>
                </c:pt>
                <c:pt idx="2347">
                  <c:v>40788.416666666664</c:v>
                </c:pt>
                <c:pt idx="2348">
                  <c:v>40788.4375</c:v>
                </c:pt>
                <c:pt idx="2349">
                  <c:v>40788.458333333343</c:v>
                </c:pt>
                <c:pt idx="2350">
                  <c:v>40788.479166666599</c:v>
                </c:pt>
                <c:pt idx="2351">
                  <c:v>40788.5</c:v>
                </c:pt>
                <c:pt idx="2352">
                  <c:v>40788.520833333336</c:v>
                </c:pt>
                <c:pt idx="2353">
                  <c:v>40788.541666666599</c:v>
                </c:pt>
                <c:pt idx="2354">
                  <c:v>40788.5625</c:v>
                </c:pt>
                <c:pt idx="2355">
                  <c:v>40788.583333333336</c:v>
                </c:pt>
                <c:pt idx="2356">
                  <c:v>40788.604166666599</c:v>
                </c:pt>
                <c:pt idx="2357">
                  <c:v>40788.624999999993</c:v>
                </c:pt>
                <c:pt idx="2358">
                  <c:v>40788.645833333336</c:v>
                </c:pt>
                <c:pt idx="2359">
                  <c:v>40788.666666666599</c:v>
                </c:pt>
                <c:pt idx="2360">
                  <c:v>40788.6875</c:v>
                </c:pt>
                <c:pt idx="2361">
                  <c:v>40788.708333333336</c:v>
                </c:pt>
                <c:pt idx="2362">
                  <c:v>40788.72916666657</c:v>
                </c:pt>
                <c:pt idx="2363">
                  <c:v>40788.75</c:v>
                </c:pt>
                <c:pt idx="2364">
                  <c:v>40788.770833333336</c:v>
                </c:pt>
                <c:pt idx="2365">
                  <c:v>40788.79166666657</c:v>
                </c:pt>
                <c:pt idx="2366">
                  <c:v>40788.812500000051</c:v>
                </c:pt>
                <c:pt idx="2367">
                  <c:v>40788.833333333336</c:v>
                </c:pt>
                <c:pt idx="2368">
                  <c:v>40788.854166666664</c:v>
                </c:pt>
                <c:pt idx="2369">
                  <c:v>40788.875</c:v>
                </c:pt>
                <c:pt idx="2370">
                  <c:v>40788.895833333336</c:v>
                </c:pt>
                <c:pt idx="2371">
                  <c:v>40788.916666666664</c:v>
                </c:pt>
                <c:pt idx="2372">
                  <c:v>40788.9375</c:v>
                </c:pt>
                <c:pt idx="2373">
                  <c:v>40788.958333333343</c:v>
                </c:pt>
                <c:pt idx="2374">
                  <c:v>40788.979166666599</c:v>
                </c:pt>
                <c:pt idx="2375">
                  <c:v>40789</c:v>
                </c:pt>
                <c:pt idx="2376">
                  <c:v>40789.020833333336</c:v>
                </c:pt>
                <c:pt idx="2377">
                  <c:v>40789.041666666599</c:v>
                </c:pt>
                <c:pt idx="2378">
                  <c:v>40789.0625</c:v>
                </c:pt>
                <c:pt idx="2379">
                  <c:v>40789.083333333336</c:v>
                </c:pt>
                <c:pt idx="2380">
                  <c:v>40789.104166666599</c:v>
                </c:pt>
                <c:pt idx="2381">
                  <c:v>40789.124999999993</c:v>
                </c:pt>
                <c:pt idx="2382">
                  <c:v>40789.145833333336</c:v>
                </c:pt>
                <c:pt idx="2383">
                  <c:v>40789.166666666599</c:v>
                </c:pt>
                <c:pt idx="2384">
                  <c:v>40789.1875</c:v>
                </c:pt>
                <c:pt idx="2385">
                  <c:v>40789.208333333336</c:v>
                </c:pt>
                <c:pt idx="2386">
                  <c:v>40789.22916666657</c:v>
                </c:pt>
                <c:pt idx="2387">
                  <c:v>40789.25</c:v>
                </c:pt>
                <c:pt idx="2388">
                  <c:v>40789.270833333336</c:v>
                </c:pt>
                <c:pt idx="2389">
                  <c:v>40789.29166666657</c:v>
                </c:pt>
                <c:pt idx="2390">
                  <c:v>40789.312500000051</c:v>
                </c:pt>
                <c:pt idx="2391">
                  <c:v>40789.333333333336</c:v>
                </c:pt>
                <c:pt idx="2392">
                  <c:v>40789.354166666664</c:v>
                </c:pt>
                <c:pt idx="2393">
                  <c:v>40789.375</c:v>
                </c:pt>
                <c:pt idx="2394">
                  <c:v>40789.395833333336</c:v>
                </c:pt>
                <c:pt idx="2395">
                  <c:v>40789.416666666664</c:v>
                </c:pt>
                <c:pt idx="2396">
                  <c:v>40789.4375</c:v>
                </c:pt>
                <c:pt idx="2397">
                  <c:v>40789.458333333343</c:v>
                </c:pt>
                <c:pt idx="2398">
                  <c:v>40789.479166666599</c:v>
                </c:pt>
                <c:pt idx="2399">
                  <c:v>40789.5</c:v>
                </c:pt>
                <c:pt idx="2400">
                  <c:v>40789.520833333336</c:v>
                </c:pt>
                <c:pt idx="2401">
                  <c:v>40789.541666666599</c:v>
                </c:pt>
                <c:pt idx="2402">
                  <c:v>40789.5625</c:v>
                </c:pt>
                <c:pt idx="2403">
                  <c:v>40789.583333333336</c:v>
                </c:pt>
                <c:pt idx="2404">
                  <c:v>40789.604166666599</c:v>
                </c:pt>
                <c:pt idx="2405">
                  <c:v>40789.624999999993</c:v>
                </c:pt>
                <c:pt idx="2406">
                  <c:v>40789.645833333336</c:v>
                </c:pt>
                <c:pt idx="2407">
                  <c:v>40789.666666666599</c:v>
                </c:pt>
                <c:pt idx="2408">
                  <c:v>40789.6875</c:v>
                </c:pt>
                <c:pt idx="2409">
                  <c:v>40789.708333333336</c:v>
                </c:pt>
                <c:pt idx="2410">
                  <c:v>40789.72916666657</c:v>
                </c:pt>
                <c:pt idx="2411">
                  <c:v>40789.75</c:v>
                </c:pt>
                <c:pt idx="2412">
                  <c:v>40789.770833333336</c:v>
                </c:pt>
                <c:pt idx="2413">
                  <c:v>40789.79166666657</c:v>
                </c:pt>
                <c:pt idx="2414">
                  <c:v>40789.812500000051</c:v>
                </c:pt>
                <c:pt idx="2415">
                  <c:v>40789.833333333336</c:v>
                </c:pt>
                <c:pt idx="2416">
                  <c:v>40789.854166666664</c:v>
                </c:pt>
                <c:pt idx="2417">
                  <c:v>40789.875</c:v>
                </c:pt>
                <c:pt idx="2418">
                  <c:v>40789.895833333336</c:v>
                </c:pt>
                <c:pt idx="2419">
                  <c:v>40789.916666666664</c:v>
                </c:pt>
                <c:pt idx="2420">
                  <c:v>40789.9375</c:v>
                </c:pt>
                <c:pt idx="2421">
                  <c:v>40789.958333333343</c:v>
                </c:pt>
                <c:pt idx="2422">
                  <c:v>40789.979166666599</c:v>
                </c:pt>
                <c:pt idx="2423">
                  <c:v>40790</c:v>
                </c:pt>
                <c:pt idx="2424">
                  <c:v>40790.020833333336</c:v>
                </c:pt>
                <c:pt idx="2425">
                  <c:v>40790.041666666599</c:v>
                </c:pt>
                <c:pt idx="2426">
                  <c:v>40790.0625</c:v>
                </c:pt>
                <c:pt idx="2427">
                  <c:v>40790.083333333336</c:v>
                </c:pt>
                <c:pt idx="2428">
                  <c:v>40790.104166666599</c:v>
                </c:pt>
                <c:pt idx="2429">
                  <c:v>40790.124999999993</c:v>
                </c:pt>
                <c:pt idx="2430">
                  <c:v>40790.145833333336</c:v>
                </c:pt>
                <c:pt idx="2431">
                  <c:v>40790.166666666599</c:v>
                </c:pt>
                <c:pt idx="2432">
                  <c:v>40790.1875</c:v>
                </c:pt>
                <c:pt idx="2433">
                  <c:v>40790.208333333336</c:v>
                </c:pt>
                <c:pt idx="2434">
                  <c:v>40790.22916666657</c:v>
                </c:pt>
                <c:pt idx="2435">
                  <c:v>40790.25</c:v>
                </c:pt>
                <c:pt idx="2436">
                  <c:v>40790.270833333336</c:v>
                </c:pt>
                <c:pt idx="2437">
                  <c:v>40790.29166666657</c:v>
                </c:pt>
                <c:pt idx="2438">
                  <c:v>40790.312500000051</c:v>
                </c:pt>
                <c:pt idx="2439">
                  <c:v>40790.333333333336</c:v>
                </c:pt>
                <c:pt idx="2440">
                  <c:v>40790.354166666664</c:v>
                </c:pt>
                <c:pt idx="2441">
                  <c:v>40790.375</c:v>
                </c:pt>
                <c:pt idx="2442">
                  <c:v>40790.395833333336</c:v>
                </c:pt>
                <c:pt idx="2443">
                  <c:v>40790.416666666664</c:v>
                </c:pt>
                <c:pt idx="2444">
                  <c:v>40790.4375</c:v>
                </c:pt>
                <c:pt idx="2445">
                  <c:v>40790.458333333343</c:v>
                </c:pt>
                <c:pt idx="2446">
                  <c:v>40790.479166666599</c:v>
                </c:pt>
                <c:pt idx="2447">
                  <c:v>40790.5</c:v>
                </c:pt>
                <c:pt idx="2448">
                  <c:v>40790.520833333336</c:v>
                </c:pt>
                <c:pt idx="2449">
                  <c:v>40790.541666666599</c:v>
                </c:pt>
                <c:pt idx="2450">
                  <c:v>40790.5625</c:v>
                </c:pt>
                <c:pt idx="2451">
                  <c:v>40790.583333333336</c:v>
                </c:pt>
                <c:pt idx="2452">
                  <c:v>40790.604166666599</c:v>
                </c:pt>
                <c:pt idx="2453">
                  <c:v>40790.624999999993</c:v>
                </c:pt>
                <c:pt idx="2454">
                  <c:v>40790.645833333336</c:v>
                </c:pt>
                <c:pt idx="2455">
                  <c:v>40790.666666666599</c:v>
                </c:pt>
                <c:pt idx="2456">
                  <c:v>40790.6875</c:v>
                </c:pt>
                <c:pt idx="2457">
                  <c:v>40790.708333333336</c:v>
                </c:pt>
                <c:pt idx="2458">
                  <c:v>40790.72916666657</c:v>
                </c:pt>
                <c:pt idx="2459">
                  <c:v>40790.75</c:v>
                </c:pt>
                <c:pt idx="2460">
                  <c:v>40790.770833333336</c:v>
                </c:pt>
                <c:pt idx="2461">
                  <c:v>40790.79166666657</c:v>
                </c:pt>
                <c:pt idx="2462">
                  <c:v>40790.812500000051</c:v>
                </c:pt>
                <c:pt idx="2463">
                  <c:v>40790.833333333336</c:v>
                </c:pt>
                <c:pt idx="2464">
                  <c:v>40790.854166666664</c:v>
                </c:pt>
                <c:pt idx="2465">
                  <c:v>40790.875</c:v>
                </c:pt>
                <c:pt idx="2466">
                  <c:v>40790.895833333336</c:v>
                </c:pt>
                <c:pt idx="2467">
                  <c:v>40790.916666666664</c:v>
                </c:pt>
                <c:pt idx="2468">
                  <c:v>40790.9375</c:v>
                </c:pt>
                <c:pt idx="2469">
                  <c:v>40790.958333333343</c:v>
                </c:pt>
                <c:pt idx="2470">
                  <c:v>40790.979166666599</c:v>
                </c:pt>
                <c:pt idx="2471">
                  <c:v>40791</c:v>
                </c:pt>
                <c:pt idx="2472">
                  <c:v>40791.020833333336</c:v>
                </c:pt>
                <c:pt idx="2473">
                  <c:v>40791.041666666599</c:v>
                </c:pt>
                <c:pt idx="2474">
                  <c:v>40791.0625</c:v>
                </c:pt>
                <c:pt idx="2475">
                  <c:v>40791.083333333336</c:v>
                </c:pt>
                <c:pt idx="2476">
                  <c:v>40791.104166666599</c:v>
                </c:pt>
                <c:pt idx="2477">
                  <c:v>40791.124999999993</c:v>
                </c:pt>
                <c:pt idx="2478">
                  <c:v>40791.145833333336</c:v>
                </c:pt>
                <c:pt idx="2479">
                  <c:v>40791.166666666599</c:v>
                </c:pt>
                <c:pt idx="2480">
                  <c:v>40791.1875</c:v>
                </c:pt>
                <c:pt idx="2481">
                  <c:v>40791.208333333336</c:v>
                </c:pt>
                <c:pt idx="2482">
                  <c:v>40791.22916666657</c:v>
                </c:pt>
                <c:pt idx="2483">
                  <c:v>40791.25</c:v>
                </c:pt>
                <c:pt idx="2484">
                  <c:v>40791.270833333336</c:v>
                </c:pt>
                <c:pt idx="2485">
                  <c:v>40791.29166666657</c:v>
                </c:pt>
                <c:pt idx="2486">
                  <c:v>40791.312500000051</c:v>
                </c:pt>
                <c:pt idx="2487">
                  <c:v>40791.333333333336</c:v>
                </c:pt>
                <c:pt idx="2488">
                  <c:v>40791.354166666664</c:v>
                </c:pt>
                <c:pt idx="2489">
                  <c:v>40791.375</c:v>
                </c:pt>
                <c:pt idx="2490">
                  <c:v>40791.395833333336</c:v>
                </c:pt>
                <c:pt idx="2491">
                  <c:v>40791.416666666664</c:v>
                </c:pt>
                <c:pt idx="2492">
                  <c:v>40791.4375</c:v>
                </c:pt>
                <c:pt idx="2493">
                  <c:v>40791.458333333343</c:v>
                </c:pt>
                <c:pt idx="2494">
                  <c:v>40791.479166666599</c:v>
                </c:pt>
                <c:pt idx="2495">
                  <c:v>40791.5</c:v>
                </c:pt>
                <c:pt idx="2496">
                  <c:v>40791.520833333336</c:v>
                </c:pt>
                <c:pt idx="2497">
                  <c:v>40791.541666666599</c:v>
                </c:pt>
                <c:pt idx="2498">
                  <c:v>40791.5625</c:v>
                </c:pt>
                <c:pt idx="2499">
                  <c:v>40791.583333333336</c:v>
                </c:pt>
                <c:pt idx="2500">
                  <c:v>40791.604166666599</c:v>
                </c:pt>
                <c:pt idx="2501">
                  <c:v>40791.624999999993</c:v>
                </c:pt>
                <c:pt idx="2502">
                  <c:v>40791.645833333336</c:v>
                </c:pt>
                <c:pt idx="2503">
                  <c:v>40791.666666666599</c:v>
                </c:pt>
                <c:pt idx="2504">
                  <c:v>40791.6875</c:v>
                </c:pt>
                <c:pt idx="2505">
                  <c:v>40791.708333333336</c:v>
                </c:pt>
                <c:pt idx="2506">
                  <c:v>40791.72916666657</c:v>
                </c:pt>
                <c:pt idx="2507">
                  <c:v>40791.75</c:v>
                </c:pt>
                <c:pt idx="2508">
                  <c:v>40791.770833333336</c:v>
                </c:pt>
                <c:pt idx="2509">
                  <c:v>40791.79166666657</c:v>
                </c:pt>
                <c:pt idx="2510">
                  <c:v>40791.812500000051</c:v>
                </c:pt>
                <c:pt idx="2511">
                  <c:v>40791.833333333336</c:v>
                </c:pt>
                <c:pt idx="2512">
                  <c:v>40791.854166666664</c:v>
                </c:pt>
                <c:pt idx="2513">
                  <c:v>40791.875</c:v>
                </c:pt>
                <c:pt idx="2514">
                  <c:v>40791.895833333336</c:v>
                </c:pt>
                <c:pt idx="2515">
                  <c:v>40791.916666666664</c:v>
                </c:pt>
                <c:pt idx="2516">
                  <c:v>40791.9375</c:v>
                </c:pt>
                <c:pt idx="2517">
                  <c:v>40791.958333333343</c:v>
                </c:pt>
                <c:pt idx="2518">
                  <c:v>40791.979166666599</c:v>
                </c:pt>
                <c:pt idx="2519">
                  <c:v>40792</c:v>
                </c:pt>
                <c:pt idx="2520">
                  <c:v>40792.020833333336</c:v>
                </c:pt>
                <c:pt idx="2521">
                  <c:v>40792.041666666599</c:v>
                </c:pt>
                <c:pt idx="2522">
                  <c:v>40792.0625</c:v>
                </c:pt>
                <c:pt idx="2523">
                  <c:v>40792.083333333336</c:v>
                </c:pt>
                <c:pt idx="2524">
                  <c:v>40792.104166666599</c:v>
                </c:pt>
                <c:pt idx="2525">
                  <c:v>40792.124999999993</c:v>
                </c:pt>
                <c:pt idx="2526">
                  <c:v>40792.145833333336</c:v>
                </c:pt>
                <c:pt idx="2527">
                  <c:v>40792.166666666599</c:v>
                </c:pt>
                <c:pt idx="2528">
                  <c:v>40792.1875</c:v>
                </c:pt>
                <c:pt idx="2529">
                  <c:v>40792.208333333336</c:v>
                </c:pt>
                <c:pt idx="2530">
                  <c:v>40792.22916666657</c:v>
                </c:pt>
                <c:pt idx="2531">
                  <c:v>40792.25</c:v>
                </c:pt>
                <c:pt idx="2532">
                  <c:v>40792.270833333336</c:v>
                </c:pt>
                <c:pt idx="2533">
                  <c:v>40792.29166666657</c:v>
                </c:pt>
                <c:pt idx="2534">
                  <c:v>40792.312500000051</c:v>
                </c:pt>
                <c:pt idx="2535">
                  <c:v>40792.333333333336</c:v>
                </c:pt>
                <c:pt idx="2536">
                  <c:v>40792.354166666664</c:v>
                </c:pt>
                <c:pt idx="2537">
                  <c:v>40792.375</c:v>
                </c:pt>
                <c:pt idx="2538">
                  <c:v>40792.395833333336</c:v>
                </c:pt>
                <c:pt idx="2539">
                  <c:v>40792.416666666664</c:v>
                </c:pt>
                <c:pt idx="2540">
                  <c:v>40792.4375</c:v>
                </c:pt>
                <c:pt idx="2541">
                  <c:v>40792.458333333343</c:v>
                </c:pt>
                <c:pt idx="2542">
                  <c:v>40792.479166666599</c:v>
                </c:pt>
                <c:pt idx="2543">
                  <c:v>40792.5</c:v>
                </c:pt>
                <c:pt idx="2544">
                  <c:v>40792.520833333336</c:v>
                </c:pt>
                <c:pt idx="2545">
                  <c:v>40792.541666666599</c:v>
                </c:pt>
                <c:pt idx="2546">
                  <c:v>40792.5625</c:v>
                </c:pt>
                <c:pt idx="2547">
                  <c:v>40792.583333333336</c:v>
                </c:pt>
                <c:pt idx="2548">
                  <c:v>40792.604166666599</c:v>
                </c:pt>
                <c:pt idx="2549">
                  <c:v>40792.624999999993</c:v>
                </c:pt>
                <c:pt idx="2550">
                  <c:v>40792.645833333336</c:v>
                </c:pt>
                <c:pt idx="2551">
                  <c:v>40792.666666666599</c:v>
                </c:pt>
                <c:pt idx="2552">
                  <c:v>40792.6875</c:v>
                </c:pt>
                <c:pt idx="2553">
                  <c:v>40792.708333333336</c:v>
                </c:pt>
                <c:pt idx="2554">
                  <c:v>40792.72916666657</c:v>
                </c:pt>
                <c:pt idx="2555">
                  <c:v>40792.75</c:v>
                </c:pt>
                <c:pt idx="2556">
                  <c:v>40792.770833333336</c:v>
                </c:pt>
                <c:pt idx="2557">
                  <c:v>40792.79166666657</c:v>
                </c:pt>
                <c:pt idx="2558">
                  <c:v>40792.812500000051</c:v>
                </c:pt>
                <c:pt idx="2559">
                  <c:v>40792.833333333336</c:v>
                </c:pt>
                <c:pt idx="2560">
                  <c:v>40792.854166666664</c:v>
                </c:pt>
                <c:pt idx="2561">
                  <c:v>40792.875</c:v>
                </c:pt>
                <c:pt idx="2562">
                  <c:v>40792.895833333336</c:v>
                </c:pt>
                <c:pt idx="2563">
                  <c:v>40792.916666666664</c:v>
                </c:pt>
                <c:pt idx="2564">
                  <c:v>40792.9375</c:v>
                </c:pt>
                <c:pt idx="2565">
                  <c:v>40792.958333333343</c:v>
                </c:pt>
                <c:pt idx="2566">
                  <c:v>40792.979166666599</c:v>
                </c:pt>
                <c:pt idx="2567">
                  <c:v>40793</c:v>
                </c:pt>
                <c:pt idx="2568">
                  <c:v>40793.020833333336</c:v>
                </c:pt>
                <c:pt idx="2569">
                  <c:v>40793.041666666599</c:v>
                </c:pt>
                <c:pt idx="2570">
                  <c:v>40793.0625</c:v>
                </c:pt>
                <c:pt idx="2571">
                  <c:v>40793.083333333336</c:v>
                </c:pt>
                <c:pt idx="2572">
                  <c:v>40793.104166666599</c:v>
                </c:pt>
                <c:pt idx="2573">
                  <c:v>40793.124999999993</c:v>
                </c:pt>
                <c:pt idx="2574">
                  <c:v>40793.145833333336</c:v>
                </c:pt>
                <c:pt idx="2575">
                  <c:v>40793.166666666599</c:v>
                </c:pt>
                <c:pt idx="2576">
                  <c:v>40793.1875</c:v>
                </c:pt>
                <c:pt idx="2577">
                  <c:v>40793.208333333336</c:v>
                </c:pt>
                <c:pt idx="2578">
                  <c:v>40793.22916666657</c:v>
                </c:pt>
                <c:pt idx="2579">
                  <c:v>40793.25</c:v>
                </c:pt>
                <c:pt idx="2580">
                  <c:v>40793.270833333336</c:v>
                </c:pt>
                <c:pt idx="2581">
                  <c:v>40793.29166666657</c:v>
                </c:pt>
                <c:pt idx="2582">
                  <c:v>40793.312500000051</c:v>
                </c:pt>
                <c:pt idx="2583">
                  <c:v>40793.333333333336</c:v>
                </c:pt>
                <c:pt idx="2584">
                  <c:v>40793.354166666664</c:v>
                </c:pt>
                <c:pt idx="2585">
                  <c:v>40793.375</c:v>
                </c:pt>
                <c:pt idx="2586">
                  <c:v>40793.395833333336</c:v>
                </c:pt>
                <c:pt idx="2587">
                  <c:v>40793.416666666664</c:v>
                </c:pt>
                <c:pt idx="2588">
                  <c:v>40793.4375</c:v>
                </c:pt>
                <c:pt idx="2589">
                  <c:v>40793.458333333343</c:v>
                </c:pt>
                <c:pt idx="2590">
                  <c:v>40793.479166666599</c:v>
                </c:pt>
                <c:pt idx="2591">
                  <c:v>40793.5</c:v>
                </c:pt>
                <c:pt idx="2592">
                  <c:v>40793.520833333336</c:v>
                </c:pt>
                <c:pt idx="2593">
                  <c:v>40793.541666666599</c:v>
                </c:pt>
                <c:pt idx="2594">
                  <c:v>40793.5625</c:v>
                </c:pt>
                <c:pt idx="2595">
                  <c:v>40793.583333333336</c:v>
                </c:pt>
                <c:pt idx="2596">
                  <c:v>40793.604166666599</c:v>
                </c:pt>
                <c:pt idx="2597">
                  <c:v>40793.624999999993</c:v>
                </c:pt>
                <c:pt idx="2598">
                  <c:v>40793.645833333336</c:v>
                </c:pt>
                <c:pt idx="2599">
                  <c:v>40793.666666666599</c:v>
                </c:pt>
                <c:pt idx="2600">
                  <c:v>40793.6875</c:v>
                </c:pt>
                <c:pt idx="2601">
                  <c:v>40793.708333333336</c:v>
                </c:pt>
                <c:pt idx="2602">
                  <c:v>40793.72916666657</c:v>
                </c:pt>
                <c:pt idx="2603">
                  <c:v>40793.75</c:v>
                </c:pt>
                <c:pt idx="2604">
                  <c:v>40793.770833333336</c:v>
                </c:pt>
                <c:pt idx="2605">
                  <c:v>40793.79166666657</c:v>
                </c:pt>
                <c:pt idx="2606">
                  <c:v>40793.812500000051</c:v>
                </c:pt>
                <c:pt idx="2607">
                  <c:v>40793.833333333336</c:v>
                </c:pt>
                <c:pt idx="2608">
                  <c:v>40793.854166666664</c:v>
                </c:pt>
                <c:pt idx="2609">
                  <c:v>40793.875</c:v>
                </c:pt>
                <c:pt idx="2610">
                  <c:v>40793.895833333336</c:v>
                </c:pt>
                <c:pt idx="2611">
                  <c:v>40793.916666666664</c:v>
                </c:pt>
                <c:pt idx="2612">
                  <c:v>40793.9375</c:v>
                </c:pt>
                <c:pt idx="2613">
                  <c:v>40793.958333333343</c:v>
                </c:pt>
                <c:pt idx="2614">
                  <c:v>40793.979166666599</c:v>
                </c:pt>
                <c:pt idx="2615">
                  <c:v>40794</c:v>
                </c:pt>
                <c:pt idx="2616">
                  <c:v>40794.020833333336</c:v>
                </c:pt>
                <c:pt idx="2617">
                  <c:v>40794.041666666599</c:v>
                </c:pt>
                <c:pt idx="2618">
                  <c:v>40794.0625</c:v>
                </c:pt>
                <c:pt idx="2619">
                  <c:v>40794.083333333336</c:v>
                </c:pt>
                <c:pt idx="2620">
                  <c:v>40794.104166666599</c:v>
                </c:pt>
                <c:pt idx="2621">
                  <c:v>40794.124999999993</c:v>
                </c:pt>
                <c:pt idx="2622">
                  <c:v>40794.145833333336</c:v>
                </c:pt>
                <c:pt idx="2623">
                  <c:v>40794.166666666599</c:v>
                </c:pt>
                <c:pt idx="2624">
                  <c:v>40794.1875</c:v>
                </c:pt>
                <c:pt idx="2625">
                  <c:v>40794.208333333336</c:v>
                </c:pt>
                <c:pt idx="2626">
                  <c:v>40794.22916666657</c:v>
                </c:pt>
                <c:pt idx="2627">
                  <c:v>40794.25</c:v>
                </c:pt>
                <c:pt idx="2628">
                  <c:v>40794.270833333336</c:v>
                </c:pt>
                <c:pt idx="2629">
                  <c:v>40794.29166666657</c:v>
                </c:pt>
                <c:pt idx="2630">
                  <c:v>40794.312500000051</c:v>
                </c:pt>
                <c:pt idx="2631">
                  <c:v>40794.333333333336</c:v>
                </c:pt>
                <c:pt idx="2632">
                  <c:v>40794.354166666664</c:v>
                </c:pt>
                <c:pt idx="2633">
                  <c:v>40794.375</c:v>
                </c:pt>
                <c:pt idx="2634">
                  <c:v>40794.395833333336</c:v>
                </c:pt>
                <c:pt idx="2635">
                  <c:v>40794.416666666664</c:v>
                </c:pt>
                <c:pt idx="2636">
                  <c:v>40794.4375</c:v>
                </c:pt>
                <c:pt idx="2637">
                  <c:v>40794.458333333343</c:v>
                </c:pt>
                <c:pt idx="2638">
                  <c:v>40794.479166666599</c:v>
                </c:pt>
                <c:pt idx="2639">
                  <c:v>40794.5</c:v>
                </c:pt>
                <c:pt idx="2640">
                  <c:v>40794.520833333336</c:v>
                </c:pt>
                <c:pt idx="2641">
                  <c:v>40794.541666666599</c:v>
                </c:pt>
                <c:pt idx="2642">
                  <c:v>40794.5625</c:v>
                </c:pt>
                <c:pt idx="2643">
                  <c:v>40794.583333333336</c:v>
                </c:pt>
                <c:pt idx="2644">
                  <c:v>40794.604166666599</c:v>
                </c:pt>
                <c:pt idx="2645">
                  <c:v>40794.624999999993</c:v>
                </c:pt>
                <c:pt idx="2646">
                  <c:v>40794.645833333336</c:v>
                </c:pt>
                <c:pt idx="2647">
                  <c:v>40794.666666666599</c:v>
                </c:pt>
                <c:pt idx="2648">
                  <c:v>40794.6875</c:v>
                </c:pt>
                <c:pt idx="2649">
                  <c:v>40794.708333333336</c:v>
                </c:pt>
                <c:pt idx="2650">
                  <c:v>40794.72916666657</c:v>
                </c:pt>
                <c:pt idx="2651">
                  <c:v>40794.75</c:v>
                </c:pt>
                <c:pt idx="2652">
                  <c:v>40794.770833333336</c:v>
                </c:pt>
                <c:pt idx="2653">
                  <c:v>40794.79166666657</c:v>
                </c:pt>
                <c:pt idx="2654">
                  <c:v>40794.812500000051</c:v>
                </c:pt>
                <c:pt idx="2655">
                  <c:v>40794.833333333336</c:v>
                </c:pt>
                <c:pt idx="2656">
                  <c:v>40794.854166666664</c:v>
                </c:pt>
                <c:pt idx="2657">
                  <c:v>40794.875</c:v>
                </c:pt>
                <c:pt idx="2658">
                  <c:v>40794.895833333336</c:v>
                </c:pt>
                <c:pt idx="2659">
                  <c:v>40794.916666666664</c:v>
                </c:pt>
                <c:pt idx="2660">
                  <c:v>40794.9375</c:v>
                </c:pt>
                <c:pt idx="2661">
                  <c:v>40794.958333333343</c:v>
                </c:pt>
                <c:pt idx="2662">
                  <c:v>40794.979166666599</c:v>
                </c:pt>
                <c:pt idx="2663">
                  <c:v>40795</c:v>
                </c:pt>
                <c:pt idx="2664">
                  <c:v>40795.020833333336</c:v>
                </c:pt>
                <c:pt idx="2665">
                  <c:v>40795.041666666599</c:v>
                </c:pt>
                <c:pt idx="2666">
                  <c:v>40795.0625</c:v>
                </c:pt>
                <c:pt idx="2667">
                  <c:v>40795.083333333336</c:v>
                </c:pt>
                <c:pt idx="2668">
                  <c:v>40795.104166666599</c:v>
                </c:pt>
                <c:pt idx="2669">
                  <c:v>40795.124999999993</c:v>
                </c:pt>
                <c:pt idx="2670">
                  <c:v>40795.145833333336</c:v>
                </c:pt>
                <c:pt idx="2671">
                  <c:v>40795.166666666599</c:v>
                </c:pt>
                <c:pt idx="2672">
                  <c:v>40795.1875</c:v>
                </c:pt>
                <c:pt idx="2673">
                  <c:v>40795.208333333336</c:v>
                </c:pt>
                <c:pt idx="2674">
                  <c:v>40795.22916666657</c:v>
                </c:pt>
                <c:pt idx="2675">
                  <c:v>40795.25</c:v>
                </c:pt>
                <c:pt idx="2676">
                  <c:v>40795.270833333336</c:v>
                </c:pt>
                <c:pt idx="2677">
                  <c:v>40795.29166666657</c:v>
                </c:pt>
                <c:pt idx="2678">
                  <c:v>40795.312500000051</c:v>
                </c:pt>
                <c:pt idx="2679">
                  <c:v>40795.333333333336</c:v>
                </c:pt>
                <c:pt idx="2680">
                  <c:v>40795.354166666664</c:v>
                </c:pt>
                <c:pt idx="2681">
                  <c:v>40795.375</c:v>
                </c:pt>
                <c:pt idx="2682">
                  <c:v>40795.395833333336</c:v>
                </c:pt>
                <c:pt idx="2683">
                  <c:v>40795.416666666664</c:v>
                </c:pt>
                <c:pt idx="2684">
                  <c:v>40795.4375</c:v>
                </c:pt>
                <c:pt idx="2685">
                  <c:v>40795.458333333343</c:v>
                </c:pt>
                <c:pt idx="2686">
                  <c:v>40795.479166666599</c:v>
                </c:pt>
                <c:pt idx="2687">
                  <c:v>40795.5</c:v>
                </c:pt>
                <c:pt idx="2688">
                  <c:v>40795.520833333336</c:v>
                </c:pt>
                <c:pt idx="2689">
                  <c:v>40795.541666666599</c:v>
                </c:pt>
                <c:pt idx="2690">
                  <c:v>40795.5625</c:v>
                </c:pt>
                <c:pt idx="2691">
                  <c:v>40795.583333333336</c:v>
                </c:pt>
                <c:pt idx="2692">
                  <c:v>40795.604166666599</c:v>
                </c:pt>
                <c:pt idx="2693">
                  <c:v>40795.624999999993</c:v>
                </c:pt>
                <c:pt idx="2694">
                  <c:v>40795.645833333336</c:v>
                </c:pt>
                <c:pt idx="2695">
                  <c:v>40795.666666666599</c:v>
                </c:pt>
                <c:pt idx="2696">
                  <c:v>40795.6875</c:v>
                </c:pt>
                <c:pt idx="2697">
                  <c:v>40795.708333333336</c:v>
                </c:pt>
                <c:pt idx="2698">
                  <c:v>40795.72916666657</c:v>
                </c:pt>
                <c:pt idx="2699">
                  <c:v>40795.75</c:v>
                </c:pt>
                <c:pt idx="2700">
                  <c:v>40795.770833333336</c:v>
                </c:pt>
                <c:pt idx="2701">
                  <c:v>40795.79166666657</c:v>
                </c:pt>
                <c:pt idx="2702">
                  <c:v>40795.812500000051</c:v>
                </c:pt>
                <c:pt idx="2703">
                  <c:v>40795.833333333336</c:v>
                </c:pt>
                <c:pt idx="2704">
                  <c:v>40795.854166666664</c:v>
                </c:pt>
                <c:pt idx="2705">
                  <c:v>40795.875</c:v>
                </c:pt>
                <c:pt idx="2706">
                  <c:v>40795.895833333336</c:v>
                </c:pt>
                <c:pt idx="2707">
                  <c:v>40795.916666666664</c:v>
                </c:pt>
                <c:pt idx="2708">
                  <c:v>40795.9375</c:v>
                </c:pt>
                <c:pt idx="2709">
                  <c:v>40795.958333333343</c:v>
                </c:pt>
                <c:pt idx="2710">
                  <c:v>40795.979166666599</c:v>
                </c:pt>
                <c:pt idx="2711">
                  <c:v>40796</c:v>
                </c:pt>
                <c:pt idx="2712">
                  <c:v>40796.020833333336</c:v>
                </c:pt>
                <c:pt idx="2713">
                  <c:v>40796.041666666599</c:v>
                </c:pt>
                <c:pt idx="2714">
                  <c:v>40796.0625</c:v>
                </c:pt>
                <c:pt idx="2715">
                  <c:v>40796.083333333336</c:v>
                </c:pt>
                <c:pt idx="2716">
                  <c:v>40796.104166666599</c:v>
                </c:pt>
                <c:pt idx="2717">
                  <c:v>40796.124999999993</c:v>
                </c:pt>
                <c:pt idx="2718">
                  <c:v>40796.145833333336</c:v>
                </c:pt>
                <c:pt idx="2719">
                  <c:v>40796.166666666599</c:v>
                </c:pt>
                <c:pt idx="2720">
                  <c:v>40796.1875</c:v>
                </c:pt>
                <c:pt idx="2721">
                  <c:v>40796.208333333336</c:v>
                </c:pt>
                <c:pt idx="2722">
                  <c:v>40796.22916666657</c:v>
                </c:pt>
                <c:pt idx="2723">
                  <c:v>40796.25</c:v>
                </c:pt>
                <c:pt idx="2724">
                  <c:v>40796.270833333336</c:v>
                </c:pt>
                <c:pt idx="2725">
                  <c:v>40796.29166666657</c:v>
                </c:pt>
                <c:pt idx="2726">
                  <c:v>40796.312500000051</c:v>
                </c:pt>
                <c:pt idx="2727">
                  <c:v>40796.333333333336</c:v>
                </c:pt>
                <c:pt idx="2728">
                  <c:v>40796.354166666664</c:v>
                </c:pt>
                <c:pt idx="2729">
                  <c:v>40796.375</c:v>
                </c:pt>
                <c:pt idx="2730">
                  <c:v>40796.395833333336</c:v>
                </c:pt>
                <c:pt idx="2731">
                  <c:v>40796.416666666664</c:v>
                </c:pt>
                <c:pt idx="2732">
                  <c:v>40796.4375</c:v>
                </c:pt>
                <c:pt idx="2733">
                  <c:v>40796.458333333343</c:v>
                </c:pt>
                <c:pt idx="2734">
                  <c:v>40796.479166666599</c:v>
                </c:pt>
                <c:pt idx="2735">
                  <c:v>40796.5</c:v>
                </c:pt>
                <c:pt idx="2736">
                  <c:v>40796.520833333336</c:v>
                </c:pt>
                <c:pt idx="2737">
                  <c:v>40796.541666666599</c:v>
                </c:pt>
                <c:pt idx="2738">
                  <c:v>40796.5625</c:v>
                </c:pt>
                <c:pt idx="2739">
                  <c:v>40796.583333333336</c:v>
                </c:pt>
                <c:pt idx="2740">
                  <c:v>40796.604166666599</c:v>
                </c:pt>
                <c:pt idx="2741">
                  <c:v>40796.624999999993</c:v>
                </c:pt>
                <c:pt idx="2742">
                  <c:v>40796.645833333336</c:v>
                </c:pt>
                <c:pt idx="2743">
                  <c:v>40796.666666666599</c:v>
                </c:pt>
                <c:pt idx="2744">
                  <c:v>40796.6875</c:v>
                </c:pt>
                <c:pt idx="2745">
                  <c:v>40796.708333333336</c:v>
                </c:pt>
                <c:pt idx="2746">
                  <c:v>40796.72916666657</c:v>
                </c:pt>
                <c:pt idx="2747">
                  <c:v>40796.75</c:v>
                </c:pt>
                <c:pt idx="2748">
                  <c:v>40796.770833333336</c:v>
                </c:pt>
                <c:pt idx="2749">
                  <c:v>40796.79166666657</c:v>
                </c:pt>
                <c:pt idx="2750">
                  <c:v>40796.812500000051</c:v>
                </c:pt>
                <c:pt idx="2751">
                  <c:v>40796.833333333336</c:v>
                </c:pt>
                <c:pt idx="2752">
                  <c:v>40796.854166666664</c:v>
                </c:pt>
                <c:pt idx="2753">
                  <c:v>40796.875</c:v>
                </c:pt>
                <c:pt idx="2754">
                  <c:v>40796.895833333336</c:v>
                </c:pt>
                <c:pt idx="2755">
                  <c:v>40796.916666666664</c:v>
                </c:pt>
                <c:pt idx="2756">
                  <c:v>40796.9375</c:v>
                </c:pt>
                <c:pt idx="2757">
                  <c:v>40796.958333333343</c:v>
                </c:pt>
                <c:pt idx="2758">
                  <c:v>40796.979166666599</c:v>
                </c:pt>
                <c:pt idx="2759">
                  <c:v>40797</c:v>
                </c:pt>
                <c:pt idx="2760">
                  <c:v>40797.020833333336</c:v>
                </c:pt>
                <c:pt idx="2761">
                  <c:v>40797.041666666599</c:v>
                </c:pt>
                <c:pt idx="2762">
                  <c:v>40797.0625</c:v>
                </c:pt>
                <c:pt idx="2763">
                  <c:v>40797.083333333336</c:v>
                </c:pt>
                <c:pt idx="2764">
                  <c:v>40797.104166666599</c:v>
                </c:pt>
                <c:pt idx="2765">
                  <c:v>40797.124999999993</c:v>
                </c:pt>
                <c:pt idx="2766">
                  <c:v>40797.145833333336</c:v>
                </c:pt>
                <c:pt idx="2767">
                  <c:v>40797.166666666599</c:v>
                </c:pt>
                <c:pt idx="2768">
                  <c:v>40797.1875</c:v>
                </c:pt>
                <c:pt idx="2769">
                  <c:v>40797.208333333336</c:v>
                </c:pt>
                <c:pt idx="2770">
                  <c:v>40797.22916666657</c:v>
                </c:pt>
                <c:pt idx="2771">
                  <c:v>40797.25</c:v>
                </c:pt>
                <c:pt idx="2772">
                  <c:v>40797.270833333336</c:v>
                </c:pt>
                <c:pt idx="2773">
                  <c:v>40797.29166666657</c:v>
                </c:pt>
                <c:pt idx="2774">
                  <c:v>40797.312500000051</c:v>
                </c:pt>
                <c:pt idx="2775">
                  <c:v>40797.333333333336</c:v>
                </c:pt>
                <c:pt idx="2776">
                  <c:v>40797.354166666664</c:v>
                </c:pt>
                <c:pt idx="2777">
                  <c:v>40797.375</c:v>
                </c:pt>
                <c:pt idx="2778">
                  <c:v>40797.395833333336</c:v>
                </c:pt>
                <c:pt idx="2779">
                  <c:v>40797.416666666664</c:v>
                </c:pt>
                <c:pt idx="2780">
                  <c:v>40797.4375</c:v>
                </c:pt>
                <c:pt idx="2781">
                  <c:v>40797.458333333343</c:v>
                </c:pt>
                <c:pt idx="2782">
                  <c:v>40797.479166666599</c:v>
                </c:pt>
                <c:pt idx="2783">
                  <c:v>40797.5</c:v>
                </c:pt>
                <c:pt idx="2784">
                  <c:v>40797.520833333336</c:v>
                </c:pt>
                <c:pt idx="2785">
                  <c:v>40797.541666666599</c:v>
                </c:pt>
                <c:pt idx="2786">
                  <c:v>40797.5625</c:v>
                </c:pt>
                <c:pt idx="2787">
                  <c:v>40797.583333333336</c:v>
                </c:pt>
                <c:pt idx="2788">
                  <c:v>40797.604166666599</c:v>
                </c:pt>
                <c:pt idx="2789">
                  <c:v>40797.624999999993</c:v>
                </c:pt>
                <c:pt idx="2790">
                  <c:v>40797.645833333336</c:v>
                </c:pt>
                <c:pt idx="2791">
                  <c:v>40797.666666666599</c:v>
                </c:pt>
                <c:pt idx="2792">
                  <c:v>40797.6875</c:v>
                </c:pt>
                <c:pt idx="2793">
                  <c:v>40797.708333333336</c:v>
                </c:pt>
                <c:pt idx="2794">
                  <c:v>40797.72916666657</c:v>
                </c:pt>
                <c:pt idx="2795">
                  <c:v>40797.75</c:v>
                </c:pt>
                <c:pt idx="2796">
                  <c:v>40797.770833333336</c:v>
                </c:pt>
                <c:pt idx="2797">
                  <c:v>40797.79166666657</c:v>
                </c:pt>
                <c:pt idx="2798">
                  <c:v>40797.812500000051</c:v>
                </c:pt>
                <c:pt idx="2799">
                  <c:v>40797.833333333336</c:v>
                </c:pt>
                <c:pt idx="2800">
                  <c:v>40797.854166666664</c:v>
                </c:pt>
                <c:pt idx="2801">
                  <c:v>40797.875</c:v>
                </c:pt>
                <c:pt idx="2802">
                  <c:v>40797.895833333336</c:v>
                </c:pt>
                <c:pt idx="2803">
                  <c:v>40797.916666666664</c:v>
                </c:pt>
                <c:pt idx="2804">
                  <c:v>40797.9375</c:v>
                </c:pt>
                <c:pt idx="2805">
                  <c:v>40797.958333333343</c:v>
                </c:pt>
                <c:pt idx="2806">
                  <c:v>40797.979166666599</c:v>
                </c:pt>
                <c:pt idx="2807">
                  <c:v>40798</c:v>
                </c:pt>
                <c:pt idx="2808">
                  <c:v>40798.020833333336</c:v>
                </c:pt>
                <c:pt idx="2809">
                  <c:v>40798.041666666599</c:v>
                </c:pt>
                <c:pt idx="2810">
                  <c:v>40798.0625</c:v>
                </c:pt>
                <c:pt idx="2811">
                  <c:v>40798.083333333336</c:v>
                </c:pt>
                <c:pt idx="2812">
                  <c:v>40798.104166666599</c:v>
                </c:pt>
                <c:pt idx="2813">
                  <c:v>40798.124999999993</c:v>
                </c:pt>
                <c:pt idx="2814">
                  <c:v>40798.145833333336</c:v>
                </c:pt>
                <c:pt idx="2815">
                  <c:v>40798.166666666599</c:v>
                </c:pt>
                <c:pt idx="2816">
                  <c:v>40798.1875</c:v>
                </c:pt>
                <c:pt idx="2817">
                  <c:v>40798.208333333336</c:v>
                </c:pt>
                <c:pt idx="2818">
                  <c:v>40798.22916666657</c:v>
                </c:pt>
                <c:pt idx="2819">
                  <c:v>40798.25</c:v>
                </c:pt>
                <c:pt idx="2820">
                  <c:v>40798.270833333336</c:v>
                </c:pt>
                <c:pt idx="2821">
                  <c:v>40798.29166666657</c:v>
                </c:pt>
                <c:pt idx="2822">
                  <c:v>40798.312500000051</c:v>
                </c:pt>
                <c:pt idx="2823">
                  <c:v>40798.333333333336</c:v>
                </c:pt>
                <c:pt idx="2824">
                  <c:v>40798.354166666664</c:v>
                </c:pt>
                <c:pt idx="2825">
                  <c:v>40798.375</c:v>
                </c:pt>
                <c:pt idx="2826">
                  <c:v>40798.395833333336</c:v>
                </c:pt>
                <c:pt idx="2827">
                  <c:v>40798.416666666664</c:v>
                </c:pt>
                <c:pt idx="2828">
                  <c:v>40798.4375</c:v>
                </c:pt>
                <c:pt idx="2829">
                  <c:v>40798.458333333343</c:v>
                </c:pt>
                <c:pt idx="2830">
                  <c:v>40798.479166666599</c:v>
                </c:pt>
                <c:pt idx="2831">
                  <c:v>40798.5</c:v>
                </c:pt>
                <c:pt idx="2832">
                  <c:v>40798.520833333336</c:v>
                </c:pt>
                <c:pt idx="2833">
                  <c:v>40798.541666666599</c:v>
                </c:pt>
                <c:pt idx="2834">
                  <c:v>40798.5625</c:v>
                </c:pt>
                <c:pt idx="2835">
                  <c:v>40798.583333333336</c:v>
                </c:pt>
                <c:pt idx="2836">
                  <c:v>40798.604166666599</c:v>
                </c:pt>
                <c:pt idx="2837">
                  <c:v>40798.624999999993</c:v>
                </c:pt>
                <c:pt idx="2838">
                  <c:v>40798.645833333336</c:v>
                </c:pt>
                <c:pt idx="2839">
                  <c:v>40798.666666666599</c:v>
                </c:pt>
                <c:pt idx="2840">
                  <c:v>40798.6875</c:v>
                </c:pt>
                <c:pt idx="2841">
                  <c:v>40798.708333333336</c:v>
                </c:pt>
                <c:pt idx="2842">
                  <c:v>40798.72916666657</c:v>
                </c:pt>
                <c:pt idx="2843">
                  <c:v>40798.75</c:v>
                </c:pt>
                <c:pt idx="2844">
                  <c:v>40798.770833333336</c:v>
                </c:pt>
                <c:pt idx="2845">
                  <c:v>40798.79166666657</c:v>
                </c:pt>
                <c:pt idx="2846">
                  <c:v>40798.812500000051</c:v>
                </c:pt>
                <c:pt idx="2847">
                  <c:v>40798.833333333336</c:v>
                </c:pt>
                <c:pt idx="2848">
                  <c:v>40798.854166666664</c:v>
                </c:pt>
                <c:pt idx="2849">
                  <c:v>40798.875</c:v>
                </c:pt>
                <c:pt idx="2850">
                  <c:v>40798.895833333336</c:v>
                </c:pt>
                <c:pt idx="2851">
                  <c:v>40798.916666666664</c:v>
                </c:pt>
                <c:pt idx="2852">
                  <c:v>40798.9375</c:v>
                </c:pt>
                <c:pt idx="2853">
                  <c:v>40798.958333333343</c:v>
                </c:pt>
                <c:pt idx="2854">
                  <c:v>40798.979166666599</c:v>
                </c:pt>
                <c:pt idx="2855">
                  <c:v>40799</c:v>
                </c:pt>
                <c:pt idx="2856">
                  <c:v>40799.020833333336</c:v>
                </c:pt>
                <c:pt idx="2857">
                  <c:v>40799.041666666599</c:v>
                </c:pt>
                <c:pt idx="2858">
                  <c:v>40799.0625</c:v>
                </c:pt>
                <c:pt idx="2859">
                  <c:v>40799.083333333336</c:v>
                </c:pt>
                <c:pt idx="2860">
                  <c:v>40799.104166666599</c:v>
                </c:pt>
                <c:pt idx="2861">
                  <c:v>40799.124999999993</c:v>
                </c:pt>
                <c:pt idx="2862">
                  <c:v>40799.145833333336</c:v>
                </c:pt>
                <c:pt idx="2863">
                  <c:v>40799.166666666599</c:v>
                </c:pt>
                <c:pt idx="2864">
                  <c:v>40799.1875</c:v>
                </c:pt>
                <c:pt idx="2865">
                  <c:v>40799.208333333336</c:v>
                </c:pt>
                <c:pt idx="2866">
                  <c:v>40799.22916666657</c:v>
                </c:pt>
                <c:pt idx="2867">
                  <c:v>40799.25</c:v>
                </c:pt>
                <c:pt idx="2868">
                  <c:v>40799.270833333336</c:v>
                </c:pt>
                <c:pt idx="2869">
                  <c:v>40799.29166666657</c:v>
                </c:pt>
                <c:pt idx="2870">
                  <c:v>40799.312500000051</c:v>
                </c:pt>
                <c:pt idx="2871">
                  <c:v>40799.333333333336</c:v>
                </c:pt>
                <c:pt idx="2872">
                  <c:v>40799.354166666664</c:v>
                </c:pt>
                <c:pt idx="2873">
                  <c:v>40799.375</c:v>
                </c:pt>
                <c:pt idx="2874">
                  <c:v>40799.395833333336</c:v>
                </c:pt>
                <c:pt idx="2875">
                  <c:v>40799.416666666664</c:v>
                </c:pt>
                <c:pt idx="2876">
                  <c:v>40799.4375</c:v>
                </c:pt>
                <c:pt idx="2877">
                  <c:v>40799.458333333343</c:v>
                </c:pt>
                <c:pt idx="2878">
                  <c:v>40799.479166666599</c:v>
                </c:pt>
                <c:pt idx="2879">
                  <c:v>40799.5</c:v>
                </c:pt>
                <c:pt idx="2880">
                  <c:v>40799.520833333336</c:v>
                </c:pt>
                <c:pt idx="2881">
                  <c:v>40799.541666666599</c:v>
                </c:pt>
                <c:pt idx="2882">
                  <c:v>40799.5625</c:v>
                </c:pt>
                <c:pt idx="2883">
                  <c:v>40799.583333333336</c:v>
                </c:pt>
                <c:pt idx="2884">
                  <c:v>40799.604166666599</c:v>
                </c:pt>
                <c:pt idx="2885">
                  <c:v>40799.624999999993</c:v>
                </c:pt>
                <c:pt idx="2886">
                  <c:v>40799.645833333336</c:v>
                </c:pt>
                <c:pt idx="2887">
                  <c:v>40799.666666666599</c:v>
                </c:pt>
                <c:pt idx="2888">
                  <c:v>40799.6875</c:v>
                </c:pt>
                <c:pt idx="2889">
                  <c:v>40799.708333333336</c:v>
                </c:pt>
                <c:pt idx="2890">
                  <c:v>40799.72916666657</c:v>
                </c:pt>
                <c:pt idx="2891">
                  <c:v>40799.75</c:v>
                </c:pt>
                <c:pt idx="2892">
                  <c:v>40799.770833333336</c:v>
                </c:pt>
                <c:pt idx="2893">
                  <c:v>40799.79166666657</c:v>
                </c:pt>
                <c:pt idx="2894">
                  <c:v>40799.812500000051</c:v>
                </c:pt>
                <c:pt idx="2895">
                  <c:v>40799.833333333336</c:v>
                </c:pt>
                <c:pt idx="2896">
                  <c:v>40799.854166666664</c:v>
                </c:pt>
                <c:pt idx="2897">
                  <c:v>40799.875</c:v>
                </c:pt>
                <c:pt idx="2898">
                  <c:v>40799.895833333336</c:v>
                </c:pt>
                <c:pt idx="2899">
                  <c:v>40799.916666666664</c:v>
                </c:pt>
                <c:pt idx="2900">
                  <c:v>40799.9375</c:v>
                </c:pt>
                <c:pt idx="2901">
                  <c:v>40799.958333333343</c:v>
                </c:pt>
                <c:pt idx="2902">
                  <c:v>40799.979166666599</c:v>
                </c:pt>
                <c:pt idx="2903">
                  <c:v>40800</c:v>
                </c:pt>
                <c:pt idx="2904">
                  <c:v>40800.020833333336</c:v>
                </c:pt>
                <c:pt idx="2905">
                  <c:v>40800.041666666599</c:v>
                </c:pt>
                <c:pt idx="2906">
                  <c:v>40800.0625</c:v>
                </c:pt>
                <c:pt idx="2907">
                  <c:v>40800.083333333336</c:v>
                </c:pt>
                <c:pt idx="2908">
                  <c:v>40800.104166666599</c:v>
                </c:pt>
                <c:pt idx="2909">
                  <c:v>40800.124999999993</c:v>
                </c:pt>
                <c:pt idx="2910">
                  <c:v>40800.145833333336</c:v>
                </c:pt>
                <c:pt idx="2911">
                  <c:v>40800.166666666599</c:v>
                </c:pt>
                <c:pt idx="2912">
                  <c:v>40800.1875</c:v>
                </c:pt>
                <c:pt idx="2913">
                  <c:v>40800.208333333336</c:v>
                </c:pt>
                <c:pt idx="2914">
                  <c:v>40800.22916666657</c:v>
                </c:pt>
                <c:pt idx="2915">
                  <c:v>40800.25</c:v>
                </c:pt>
                <c:pt idx="2916">
                  <c:v>40800.270833333336</c:v>
                </c:pt>
                <c:pt idx="2917">
                  <c:v>40800.29166666657</c:v>
                </c:pt>
                <c:pt idx="2918">
                  <c:v>40800.312500000051</c:v>
                </c:pt>
                <c:pt idx="2919">
                  <c:v>40800.333333333336</c:v>
                </c:pt>
                <c:pt idx="2920">
                  <c:v>40800.354166666664</c:v>
                </c:pt>
                <c:pt idx="2921">
                  <c:v>40800.375</c:v>
                </c:pt>
                <c:pt idx="2922">
                  <c:v>40800.395833333336</c:v>
                </c:pt>
                <c:pt idx="2923">
                  <c:v>40800.416666666664</c:v>
                </c:pt>
                <c:pt idx="2924">
                  <c:v>40800.4375</c:v>
                </c:pt>
                <c:pt idx="2925">
                  <c:v>40800.458333333343</c:v>
                </c:pt>
                <c:pt idx="2926">
                  <c:v>40800.479166666599</c:v>
                </c:pt>
                <c:pt idx="2927">
                  <c:v>40800.5</c:v>
                </c:pt>
                <c:pt idx="2928">
                  <c:v>40800.520833333336</c:v>
                </c:pt>
                <c:pt idx="2929">
                  <c:v>40800.541666666599</c:v>
                </c:pt>
                <c:pt idx="2930">
                  <c:v>40800.5625</c:v>
                </c:pt>
                <c:pt idx="2931">
                  <c:v>40800.583333333336</c:v>
                </c:pt>
                <c:pt idx="2932">
                  <c:v>40800.604166666599</c:v>
                </c:pt>
                <c:pt idx="2933">
                  <c:v>40800.624999999993</c:v>
                </c:pt>
                <c:pt idx="2934">
                  <c:v>40800.645833333336</c:v>
                </c:pt>
                <c:pt idx="2935">
                  <c:v>40800.666666666599</c:v>
                </c:pt>
                <c:pt idx="2936">
                  <c:v>40800.6875</c:v>
                </c:pt>
                <c:pt idx="2937">
                  <c:v>40800.708333333336</c:v>
                </c:pt>
                <c:pt idx="2938">
                  <c:v>40800.72916666657</c:v>
                </c:pt>
                <c:pt idx="2939">
                  <c:v>40800.75</c:v>
                </c:pt>
                <c:pt idx="2940">
                  <c:v>40800.770833333336</c:v>
                </c:pt>
                <c:pt idx="2941">
                  <c:v>40800.79166666657</c:v>
                </c:pt>
                <c:pt idx="2942">
                  <c:v>40800.812500000051</c:v>
                </c:pt>
                <c:pt idx="2943">
                  <c:v>40800.833333333336</c:v>
                </c:pt>
                <c:pt idx="2944">
                  <c:v>40800.854166666664</c:v>
                </c:pt>
                <c:pt idx="2945">
                  <c:v>40800.875</c:v>
                </c:pt>
                <c:pt idx="2946">
                  <c:v>40800.895833333336</c:v>
                </c:pt>
                <c:pt idx="2947">
                  <c:v>40800.916666666664</c:v>
                </c:pt>
                <c:pt idx="2948">
                  <c:v>40800.9375</c:v>
                </c:pt>
                <c:pt idx="2949">
                  <c:v>40800.958333333343</c:v>
                </c:pt>
                <c:pt idx="2950">
                  <c:v>40800.979166666599</c:v>
                </c:pt>
                <c:pt idx="2951">
                  <c:v>40801</c:v>
                </c:pt>
                <c:pt idx="2952">
                  <c:v>40801.020833333336</c:v>
                </c:pt>
                <c:pt idx="2953">
                  <c:v>40801.041666666599</c:v>
                </c:pt>
                <c:pt idx="2954">
                  <c:v>40801.0625</c:v>
                </c:pt>
                <c:pt idx="2955">
                  <c:v>40801.083333333336</c:v>
                </c:pt>
                <c:pt idx="2956">
                  <c:v>40801.104166666599</c:v>
                </c:pt>
                <c:pt idx="2957">
                  <c:v>40801.124999999993</c:v>
                </c:pt>
                <c:pt idx="2958">
                  <c:v>40801.145833333336</c:v>
                </c:pt>
                <c:pt idx="2959">
                  <c:v>40801.166666666599</c:v>
                </c:pt>
                <c:pt idx="2960">
                  <c:v>40801.1875</c:v>
                </c:pt>
                <c:pt idx="2961">
                  <c:v>40801.208333333336</c:v>
                </c:pt>
                <c:pt idx="2962">
                  <c:v>40801.22916666657</c:v>
                </c:pt>
                <c:pt idx="2963">
                  <c:v>40801.25</c:v>
                </c:pt>
                <c:pt idx="2964">
                  <c:v>40801.270833333336</c:v>
                </c:pt>
                <c:pt idx="2965">
                  <c:v>40801.29166666657</c:v>
                </c:pt>
                <c:pt idx="2966">
                  <c:v>40801.312500000051</c:v>
                </c:pt>
                <c:pt idx="2967">
                  <c:v>40801.333333333336</c:v>
                </c:pt>
                <c:pt idx="2968">
                  <c:v>40801.354166666664</c:v>
                </c:pt>
                <c:pt idx="2969">
                  <c:v>40801.375</c:v>
                </c:pt>
                <c:pt idx="2970">
                  <c:v>40801.395833333336</c:v>
                </c:pt>
                <c:pt idx="2971">
                  <c:v>40801.416666666664</c:v>
                </c:pt>
                <c:pt idx="2972">
                  <c:v>40801.4375</c:v>
                </c:pt>
                <c:pt idx="2973">
                  <c:v>40801.458333333343</c:v>
                </c:pt>
                <c:pt idx="2974">
                  <c:v>40801.479166666599</c:v>
                </c:pt>
                <c:pt idx="2975">
                  <c:v>40801.5</c:v>
                </c:pt>
                <c:pt idx="2976">
                  <c:v>40801.520833333336</c:v>
                </c:pt>
                <c:pt idx="2977">
                  <c:v>40801.541666666599</c:v>
                </c:pt>
                <c:pt idx="2978">
                  <c:v>40801.5625</c:v>
                </c:pt>
                <c:pt idx="2979">
                  <c:v>40801.583333333336</c:v>
                </c:pt>
                <c:pt idx="2980">
                  <c:v>40801.604166666599</c:v>
                </c:pt>
                <c:pt idx="2981">
                  <c:v>40801.624999999993</c:v>
                </c:pt>
                <c:pt idx="2982">
                  <c:v>40801.645833333336</c:v>
                </c:pt>
                <c:pt idx="2983">
                  <c:v>40801.666666666599</c:v>
                </c:pt>
                <c:pt idx="2984">
                  <c:v>40801.6875</c:v>
                </c:pt>
                <c:pt idx="2985">
                  <c:v>40801.708333333336</c:v>
                </c:pt>
                <c:pt idx="2986">
                  <c:v>40801.72916666657</c:v>
                </c:pt>
                <c:pt idx="2987">
                  <c:v>40801.75</c:v>
                </c:pt>
                <c:pt idx="2988">
                  <c:v>40801.770833333336</c:v>
                </c:pt>
                <c:pt idx="2989">
                  <c:v>40801.79166666657</c:v>
                </c:pt>
                <c:pt idx="2990">
                  <c:v>40801.812500000051</c:v>
                </c:pt>
                <c:pt idx="2991">
                  <c:v>40801.833333333336</c:v>
                </c:pt>
                <c:pt idx="2992">
                  <c:v>40801.854166666664</c:v>
                </c:pt>
                <c:pt idx="2993">
                  <c:v>40801.875</c:v>
                </c:pt>
                <c:pt idx="2994">
                  <c:v>40801.895833333336</c:v>
                </c:pt>
                <c:pt idx="2995">
                  <c:v>40801.916666666664</c:v>
                </c:pt>
                <c:pt idx="2996">
                  <c:v>40801.9375</c:v>
                </c:pt>
                <c:pt idx="2997">
                  <c:v>40801.958333333343</c:v>
                </c:pt>
                <c:pt idx="2998">
                  <c:v>40801.979166666599</c:v>
                </c:pt>
                <c:pt idx="2999">
                  <c:v>40802</c:v>
                </c:pt>
                <c:pt idx="3000">
                  <c:v>40802.020833333336</c:v>
                </c:pt>
                <c:pt idx="3001">
                  <c:v>40802.041666666599</c:v>
                </c:pt>
                <c:pt idx="3002">
                  <c:v>40802.0625</c:v>
                </c:pt>
                <c:pt idx="3003">
                  <c:v>40802.083333333336</c:v>
                </c:pt>
                <c:pt idx="3004">
                  <c:v>40802.104166666599</c:v>
                </c:pt>
                <c:pt idx="3005">
                  <c:v>40802.124999999993</c:v>
                </c:pt>
                <c:pt idx="3006">
                  <c:v>40802.145833333336</c:v>
                </c:pt>
                <c:pt idx="3007">
                  <c:v>40802.166666666599</c:v>
                </c:pt>
                <c:pt idx="3008">
                  <c:v>40802.1875</c:v>
                </c:pt>
                <c:pt idx="3009">
                  <c:v>40802.208333333336</c:v>
                </c:pt>
                <c:pt idx="3010">
                  <c:v>40802.22916666657</c:v>
                </c:pt>
                <c:pt idx="3011">
                  <c:v>40802.25</c:v>
                </c:pt>
                <c:pt idx="3012">
                  <c:v>40802.270833333336</c:v>
                </c:pt>
                <c:pt idx="3013">
                  <c:v>40802.29166666657</c:v>
                </c:pt>
                <c:pt idx="3014">
                  <c:v>40802.312500000051</c:v>
                </c:pt>
                <c:pt idx="3015">
                  <c:v>40802.333333333336</c:v>
                </c:pt>
                <c:pt idx="3016">
                  <c:v>40802.354166666664</c:v>
                </c:pt>
                <c:pt idx="3017">
                  <c:v>40802.375</c:v>
                </c:pt>
                <c:pt idx="3018">
                  <c:v>40802.395833333336</c:v>
                </c:pt>
                <c:pt idx="3019">
                  <c:v>40802.416666666664</c:v>
                </c:pt>
                <c:pt idx="3020">
                  <c:v>40802.4375</c:v>
                </c:pt>
                <c:pt idx="3021">
                  <c:v>40802.458333333343</c:v>
                </c:pt>
                <c:pt idx="3022">
                  <c:v>40802.479166666599</c:v>
                </c:pt>
                <c:pt idx="3023">
                  <c:v>40802.5</c:v>
                </c:pt>
                <c:pt idx="3024">
                  <c:v>40802.520833333336</c:v>
                </c:pt>
                <c:pt idx="3025">
                  <c:v>40802.541666666599</c:v>
                </c:pt>
                <c:pt idx="3026">
                  <c:v>40802.5625</c:v>
                </c:pt>
                <c:pt idx="3027">
                  <c:v>40802.583333333336</c:v>
                </c:pt>
                <c:pt idx="3028">
                  <c:v>40802.604166666599</c:v>
                </c:pt>
                <c:pt idx="3029">
                  <c:v>40802.624999999993</c:v>
                </c:pt>
                <c:pt idx="3030">
                  <c:v>40802.645833333336</c:v>
                </c:pt>
                <c:pt idx="3031">
                  <c:v>40802.666666666599</c:v>
                </c:pt>
                <c:pt idx="3032">
                  <c:v>40802.6875</c:v>
                </c:pt>
                <c:pt idx="3033">
                  <c:v>40802.708333333336</c:v>
                </c:pt>
                <c:pt idx="3034">
                  <c:v>40802.72916666657</c:v>
                </c:pt>
                <c:pt idx="3035">
                  <c:v>40802.75</c:v>
                </c:pt>
                <c:pt idx="3036">
                  <c:v>40802.770833333336</c:v>
                </c:pt>
                <c:pt idx="3037">
                  <c:v>40802.79166666657</c:v>
                </c:pt>
                <c:pt idx="3038">
                  <c:v>40802.812500000051</c:v>
                </c:pt>
                <c:pt idx="3039">
                  <c:v>40802.833333333336</c:v>
                </c:pt>
                <c:pt idx="3040">
                  <c:v>40802.854166666664</c:v>
                </c:pt>
                <c:pt idx="3041">
                  <c:v>40802.875</c:v>
                </c:pt>
                <c:pt idx="3042">
                  <c:v>40802.895833333336</c:v>
                </c:pt>
                <c:pt idx="3043">
                  <c:v>40802.916666666664</c:v>
                </c:pt>
                <c:pt idx="3044">
                  <c:v>40802.9375</c:v>
                </c:pt>
                <c:pt idx="3045">
                  <c:v>40802.958333333343</c:v>
                </c:pt>
                <c:pt idx="3046">
                  <c:v>40802.979166666599</c:v>
                </c:pt>
                <c:pt idx="3047">
                  <c:v>40803</c:v>
                </c:pt>
                <c:pt idx="3048">
                  <c:v>40803.020833333336</c:v>
                </c:pt>
                <c:pt idx="3049">
                  <c:v>40803.041666666599</c:v>
                </c:pt>
                <c:pt idx="3050">
                  <c:v>40803.0625</c:v>
                </c:pt>
                <c:pt idx="3051">
                  <c:v>40803.083333333336</c:v>
                </c:pt>
                <c:pt idx="3052">
                  <c:v>40803.104166666599</c:v>
                </c:pt>
                <c:pt idx="3053">
                  <c:v>40803.124999999993</c:v>
                </c:pt>
                <c:pt idx="3054">
                  <c:v>40803.145833333336</c:v>
                </c:pt>
                <c:pt idx="3055">
                  <c:v>40803.166666666599</c:v>
                </c:pt>
                <c:pt idx="3056">
                  <c:v>40803.1875</c:v>
                </c:pt>
                <c:pt idx="3057">
                  <c:v>40803.208333333336</c:v>
                </c:pt>
                <c:pt idx="3058">
                  <c:v>40803.22916666657</c:v>
                </c:pt>
                <c:pt idx="3059">
                  <c:v>40803.25</c:v>
                </c:pt>
                <c:pt idx="3060">
                  <c:v>40803.270833333336</c:v>
                </c:pt>
                <c:pt idx="3061">
                  <c:v>40803.29166666657</c:v>
                </c:pt>
                <c:pt idx="3062">
                  <c:v>40803.312500000051</c:v>
                </c:pt>
                <c:pt idx="3063">
                  <c:v>40803.333333333336</c:v>
                </c:pt>
                <c:pt idx="3064">
                  <c:v>40803.354166666664</c:v>
                </c:pt>
                <c:pt idx="3065">
                  <c:v>40803.375</c:v>
                </c:pt>
                <c:pt idx="3066">
                  <c:v>40803.395833333336</c:v>
                </c:pt>
                <c:pt idx="3067">
                  <c:v>40803.416666666664</c:v>
                </c:pt>
                <c:pt idx="3068">
                  <c:v>40803.4375</c:v>
                </c:pt>
                <c:pt idx="3069">
                  <c:v>40803.458333333343</c:v>
                </c:pt>
                <c:pt idx="3070">
                  <c:v>40803.479166666599</c:v>
                </c:pt>
                <c:pt idx="3071">
                  <c:v>40803.5</c:v>
                </c:pt>
                <c:pt idx="3072">
                  <c:v>40803.520833333336</c:v>
                </c:pt>
                <c:pt idx="3073">
                  <c:v>40803.541666666599</c:v>
                </c:pt>
                <c:pt idx="3074">
                  <c:v>40803.5625</c:v>
                </c:pt>
                <c:pt idx="3075">
                  <c:v>40803.583333333336</c:v>
                </c:pt>
                <c:pt idx="3076">
                  <c:v>40803.604166666599</c:v>
                </c:pt>
                <c:pt idx="3077">
                  <c:v>40803.624999999993</c:v>
                </c:pt>
                <c:pt idx="3078">
                  <c:v>40803.645833333336</c:v>
                </c:pt>
                <c:pt idx="3079">
                  <c:v>40803.666666666599</c:v>
                </c:pt>
                <c:pt idx="3080">
                  <c:v>40803.6875</c:v>
                </c:pt>
                <c:pt idx="3081">
                  <c:v>40803.708333333336</c:v>
                </c:pt>
                <c:pt idx="3082">
                  <c:v>40803.72916666657</c:v>
                </c:pt>
                <c:pt idx="3083">
                  <c:v>40803.75</c:v>
                </c:pt>
                <c:pt idx="3084">
                  <c:v>40803.770833333336</c:v>
                </c:pt>
                <c:pt idx="3085">
                  <c:v>40803.79166666657</c:v>
                </c:pt>
                <c:pt idx="3086">
                  <c:v>40803.812500000051</c:v>
                </c:pt>
                <c:pt idx="3087">
                  <c:v>40803.833333333336</c:v>
                </c:pt>
                <c:pt idx="3088">
                  <c:v>40803.854166666664</c:v>
                </c:pt>
                <c:pt idx="3089">
                  <c:v>40803.875</c:v>
                </c:pt>
                <c:pt idx="3090">
                  <c:v>40803.895833333336</c:v>
                </c:pt>
                <c:pt idx="3091">
                  <c:v>40803.916666666664</c:v>
                </c:pt>
                <c:pt idx="3092">
                  <c:v>40803.9375</c:v>
                </c:pt>
                <c:pt idx="3093">
                  <c:v>40803.958333333343</c:v>
                </c:pt>
                <c:pt idx="3094">
                  <c:v>40803.979166666599</c:v>
                </c:pt>
                <c:pt idx="3095">
                  <c:v>40804</c:v>
                </c:pt>
                <c:pt idx="3096">
                  <c:v>40804.020833333336</c:v>
                </c:pt>
                <c:pt idx="3097">
                  <c:v>40804.041666666599</c:v>
                </c:pt>
                <c:pt idx="3098">
                  <c:v>40804.0625</c:v>
                </c:pt>
                <c:pt idx="3099">
                  <c:v>40804.083333333336</c:v>
                </c:pt>
                <c:pt idx="3100">
                  <c:v>40804.104166666599</c:v>
                </c:pt>
                <c:pt idx="3101">
                  <c:v>40804.124999999993</c:v>
                </c:pt>
                <c:pt idx="3102">
                  <c:v>40804.145833333336</c:v>
                </c:pt>
                <c:pt idx="3103">
                  <c:v>40804.166666666599</c:v>
                </c:pt>
                <c:pt idx="3104">
                  <c:v>40804.1875</c:v>
                </c:pt>
                <c:pt idx="3105">
                  <c:v>40804.208333333336</c:v>
                </c:pt>
                <c:pt idx="3106">
                  <c:v>40804.22916666657</c:v>
                </c:pt>
                <c:pt idx="3107">
                  <c:v>40804.25</c:v>
                </c:pt>
                <c:pt idx="3108">
                  <c:v>40804.270833333336</c:v>
                </c:pt>
                <c:pt idx="3109">
                  <c:v>40804.29166666657</c:v>
                </c:pt>
                <c:pt idx="3110">
                  <c:v>40804.312500000051</c:v>
                </c:pt>
                <c:pt idx="3111">
                  <c:v>40804.333333333336</c:v>
                </c:pt>
                <c:pt idx="3112">
                  <c:v>40804.354166666664</c:v>
                </c:pt>
                <c:pt idx="3113">
                  <c:v>40804.375</c:v>
                </c:pt>
                <c:pt idx="3114">
                  <c:v>40804.395833333336</c:v>
                </c:pt>
                <c:pt idx="3115">
                  <c:v>40804.416666666664</c:v>
                </c:pt>
                <c:pt idx="3116">
                  <c:v>40804.4375</c:v>
                </c:pt>
                <c:pt idx="3117">
                  <c:v>40804.458333333343</c:v>
                </c:pt>
                <c:pt idx="3118">
                  <c:v>40804.479166666599</c:v>
                </c:pt>
                <c:pt idx="3119">
                  <c:v>40804.5</c:v>
                </c:pt>
                <c:pt idx="3120">
                  <c:v>40804.520833333336</c:v>
                </c:pt>
                <c:pt idx="3121">
                  <c:v>40804.541666666599</c:v>
                </c:pt>
                <c:pt idx="3122">
                  <c:v>40804.5625</c:v>
                </c:pt>
                <c:pt idx="3123">
                  <c:v>40804.583333333336</c:v>
                </c:pt>
                <c:pt idx="3124">
                  <c:v>40804.604166666599</c:v>
                </c:pt>
                <c:pt idx="3125">
                  <c:v>40804.624999999993</c:v>
                </c:pt>
                <c:pt idx="3126">
                  <c:v>40804.645833333336</c:v>
                </c:pt>
                <c:pt idx="3127">
                  <c:v>40804.666666666599</c:v>
                </c:pt>
                <c:pt idx="3128">
                  <c:v>40804.6875</c:v>
                </c:pt>
                <c:pt idx="3129">
                  <c:v>40804.708333333336</c:v>
                </c:pt>
                <c:pt idx="3130">
                  <c:v>40804.72916666657</c:v>
                </c:pt>
                <c:pt idx="3131">
                  <c:v>40804.75</c:v>
                </c:pt>
                <c:pt idx="3132">
                  <c:v>40804.770833333336</c:v>
                </c:pt>
                <c:pt idx="3133">
                  <c:v>40804.79166666657</c:v>
                </c:pt>
                <c:pt idx="3134">
                  <c:v>40804.812500000051</c:v>
                </c:pt>
                <c:pt idx="3135">
                  <c:v>40804.833333333336</c:v>
                </c:pt>
                <c:pt idx="3136">
                  <c:v>40804.854166666664</c:v>
                </c:pt>
                <c:pt idx="3137">
                  <c:v>40804.875</c:v>
                </c:pt>
                <c:pt idx="3138">
                  <c:v>40804.895833333336</c:v>
                </c:pt>
                <c:pt idx="3139">
                  <c:v>40804.916666666664</c:v>
                </c:pt>
                <c:pt idx="3140">
                  <c:v>40804.9375</c:v>
                </c:pt>
                <c:pt idx="3141">
                  <c:v>40804.958333333343</c:v>
                </c:pt>
                <c:pt idx="3142">
                  <c:v>40804.979166666599</c:v>
                </c:pt>
                <c:pt idx="3143">
                  <c:v>40805</c:v>
                </c:pt>
                <c:pt idx="3144">
                  <c:v>40805.020833333336</c:v>
                </c:pt>
                <c:pt idx="3145">
                  <c:v>40805.041666666599</c:v>
                </c:pt>
                <c:pt idx="3146">
                  <c:v>40805.0625</c:v>
                </c:pt>
                <c:pt idx="3147">
                  <c:v>40805.083333333336</c:v>
                </c:pt>
                <c:pt idx="3148">
                  <c:v>40805.104166666599</c:v>
                </c:pt>
                <c:pt idx="3149">
                  <c:v>40805.124999999993</c:v>
                </c:pt>
                <c:pt idx="3150">
                  <c:v>40805.145833333336</c:v>
                </c:pt>
                <c:pt idx="3151">
                  <c:v>40805.166666666599</c:v>
                </c:pt>
                <c:pt idx="3152">
                  <c:v>40805.1875</c:v>
                </c:pt>
                <c:pt idx="3153">
                  <c:v>40805.208333333336</c:v>
                </c:pt>
                <c:pt idx="3154">
                  <c:v>40805.22916666657</c:v>
                </c:pt>
                <c:pt idx="3155">
                  <c:v>40805.25</c:v>
                </c:pt>
                <c:pt idx="3156">
                  <c:v>40805.270833333336</c:v>
                </c:pt>
                <c:pt idx="3157">
                  <c:v>40805.29166666657</c:v>
                </c:pt>
                <c:pt idx="3158">
                  <c:v>40805.312500000051</c:v>
                </c:pt>
                <c:pt idx="3159">
                  <c:v>40805.333333333336</c:v>
                </c:pt>
                <c:pt idx="3160">
                  <c:v>40805.354166666664</c:v>
                </c:pt>
                <c:pt idx="3161">
                  <c:v>40805.375</c:v>
                </c:pt>
                <c:pt idx="3162">
                  <c:v>40805.395833333336</c:v>
                </c:pt>
                <c:pt idx="3163">
                  <c:v>40805.416666666664</c:v>
                </c:pt>
                <c:pt idx="3164">
                  <c:v>40805.4375</c:v>
                </c:pt>
                <c:pt idx="3165">
                  <c:v>40805.458333333343</c:v>
                </c:pt>
                <c:pt idx="3166">
                  <c:v>40805.479166666599</c:v>
                </c:pt>
                <c:pt idx="3167">
                  <c:v>40805.5</c:v>
                </c:pt>
                <c:pt idx="3168">
                  <c:v>40805.520833333336</c:v>
                </c:pt>
                <c:pt idx="3169">
                  <c:v>40805.541666666599</c:v>
                </c:pt>
                <c:pt idx="3170">
                  <c:v>40805.5625</c:v>
                </c:pt>
                <c:pt idx="3171">
                  <c:v>40805.583333333336</c:v>
                </c:pt>
                <c:pt idx="3172">
                  <c:v>40805.604166666599</c:v>
                </c:pt>
                <c:pt idx="3173">
                  <c:v>40805.624999999993</c:v>
                </c:pt>
                <c:pt idx="3174">
                  <c:v>40805.645833333336</c:v>
                </c:pt>
                <c:pt idx="3175">
                  <c:v>40805.666666666599</c:v>
                </c:pt>
                <c:pt idx="3176">
                  <c:v>40805.6875</c:v>
                </c:pt>
                <c:pt idx="3177">
                  <c:v>40805.708333333336</c:v>
                </c:pt>
                <c:pt idx="3178">
                  <c:v>40805.72916666657</c:v>
                </c:pt>
                <c:pt idx="3179">
                  <c:v>40805.75</c:v>
                </c:pt>
                <c:pt idx="3180">
                  <c:v>40805.770833333336</c:v>
                </c:pt>
                <c:pt idx="3181">
                  <c:v>40805.79166666657</c:v>
                </c:pt>
                <c:pt idx="3182">
                  <c:v>40805.812500000051</c:v>
                </c:pt>
                <c:pt idx="3183">
                  <c:v>40805.833333333336</c:v>
                </c:pt>
                <c:pt idx="3184">
                  <c:v>40805.854166666664</c:v>
                </c:pt>
                <c:pt idx="3185">
                  <c:v>40805.875</c:v>
                </c:pt>
                <c:pt idx="3186">
                  <c:v>40805.895833333336</c:v>
                </c:pt>
                <c:pt idx="3187">
                  <c:v>40805.916666666664</c:v>
                </c:pt>
                <c:pt idx="3188">
                  <c:v>40805.9375</c:v>
                </c:pt>
                <c:pt idx="3189">
                  <c:v>40805.958333333343</c:v>
                </c:pt>
                <c:pt idx="3190">
                  <c:v>40805.979166666599</c:v>
                </c:pt>
                <c:pt idx="3191">
                  <c:v>40806</c:v>
                </c:pt>
                <c:pt idx="3192">
                  <c:v>40806.020833333336</c:v>
                </c:pt>
                <c:pt idx="3193">
                  <c:v>40806.041666666599</c:v>
                </c:pt>
                <c:pt idx="3194">
                  <c:v>40806.0625</c:v>
                </c:pt>
                <c:pt idx="3195">
                  <c:v>40806.083333333336</c:v>
                </c:pt>
                <c:pt idx="3196">
                  <c:v>40806.104166666599</c:v>
                </c:pt>
                <c:pt idx="3197">
                  <c:v>40806.124999999993</c:v>
                </c:pt>
                <c:pt idx="3198">
                  <c:v>40806.145833333336</c:v>
                </c:pt>
                <c:pt idx="3199">
                  <c:v>40806.166666666599</c:v>
                </c:pt>
                <c:pt idx="3200">
                  <c:v>40806.1875</c:v>
                </c:pt>
                <c:pt idx="3201">
                  <c:v>40806.208333333336</c:v>
                </c:pt>
                <c:pt idx="3202">
                  <c:v>40806.22916666657</c:v>
                </c:pt>
                <c:pt idx="3203">
                  <c:v>40806.25</c:v>
                </c:pt>
                <c:pt idx="3204">
                  <c:v>40806.270833333336</c:v>
                </c:pt>
                <c:pt idx="3205">
                  <c:v>40806.29166666657</c:v>
                </c:pt>
                <c:pt idx="3206">
                  <c:v>40806.312500000051</c:v>
                </c:pt>
                <c:pt idx="3207">
                  <c:v>40806.333333333336</c:v>
                </c:pt>
                <c:pt idx="3208">
                  <c:v>40806.354166666664</c:v>
                </c:pt>
                <c:pt idx="3209">
                  <c:v>40806.375</c:v>
                </c:pt>
                <c:pt idx="3210">
                  <c:v>40806.395833333336</c:v>
                </c:pt>
                <c:pt idx="3211">
                  <c:v>40806.416666666664</c:v>
                </c:pt>
                <c:pt idx="3212">
                  <c:v>40806.4375</c:v>
                </c:pt>
                <c:pt idx="3213">
                  <c:v>40806.458333333343</c:v>
                </c:pt>
                <c:pt idx="3214">
                  <c:v>40806.479166666599</c:v>
                </c:pt>
                <c:pt idx="3215">
                  <c:v>40806.5</c:v>
                </c:pt>
                <c:pt idx="3216">
                  <c:v>40806.520833333336</c:v>
                </c:pt>
                <c:pt idx="3217">
                  <c:v>40806.541666666599</c:v>
                </c:pt>
                <c:pt idx="3218">
                  <c:v>40806.5625</c:v>
                </c:pt>
                <c:pt idx="3219">
                  <c:v>40806.583333333336</c:v>
                </c:pt>
                <c:pt idx="3220">
                  <c:v>40806.604166666599</c:v>
                </c:pt>
                <c:pt idx="3221">
                  <c:v>40806.624999999993</c:v>
                </c:pt>
                <c:pt idx="3222">
                  <c:v>40806.645833333336</c:v>
                </c:pt>
                <c:pt idx="3223">
                  <c:v>40806.666666666599</c:v>
                </c:pt>
                <c:pt idx="3224">
                  <c:v>40806.6875</c:v>
                </c:pt>
                <c:pt idx="3225">
                  <c:v>40806.708333333336</c:v>
                </c:pt>
                <c:pt idx="3226">
                  <c:v>40806.72916666657</c:v>
                </c:pt>
                <c:pt idx="3227">
                  <c:v>40806.75</c:v>
                </c:pt>
                <c:pt idx="3228">
                  <c:v>40806.770833333336</c:v>
                </c:pt>
                <c:pt idx="3229">
                  <c:v>40806.79166666657</c:v>
                </c:pt>
                <c:pt idx="3230">
                  <c:v>40806.812500000051</c:v>
                </c:pt>
                <c:pt idx="3231">
                  <c:v>40806.833333333336</c:v>
                </c:pt>
                <c:pt idx="3232">
                  <c:v>40806.854166666664</c:v>
                </c:pt>
                <c:pt idx="3233">
                  <c:v>40806.875</c:v>
                </c:pt>
                <c:pt idx="3234">
                  <c:v>40806.895833333336</c:v>
                </c:pt>
                <c:pt idx="3235">
                  <c:v>40806.916666666664</c:v>
                </c:pt>
                <c:pt idx="3236">
                  <c:v>40806.9375</c:v>
                </c:pt>
                <c:pt idx="3237">
                  <c:v>40806.958333333343</c:v>
                </c:pt>
                <c:pt idx="3238">
                  <c:v>40806.979166666599</c:v>
                </c:pt>
                <c:pt idx="3239">
                  <c:v>40807</c:v>
                </c:pt>
                <c:pt idx="3240">
                  <c:v>40807.020833333336</c:v>
                </c:pt>
                <c:pt idx="3241">
                  <c:v>40807.041666666599</c:v>
                </c:pt>
                <c:pt idx="3242">
                  <c:v>40807.0625</c:v>
                </c:pt>
                <c:pt idx="3243">
                  <c:v>40807.083333333336</c:v>
                </c:pt>
                <c:pt idx="3244">
                  <c:v>40807.104166666599</c:v>
                </c:pt>
                <c:pt idx="3245">
                  <c:v>40807.124999999993</c:v>
                </c:pt>
                <c:pt idx="3246">
                  <c:v>40807.145833333336</c:v>
                </c:pt>
                <c:pt idx="3247">
                  <c:v>40807.166666666599</c:v>
                </c:pt>
                <c:pt idx="3248">
                  <c:v>40807.1875</c:v>
                </c:pt>
                <c:pt idx="3249">
                  <c:v>40807.208333333336</c:v>
                </c:pt>
                <c:pt idx="3250">
                  <c:v>40807.22916666657</c:v>
                </c:pt>
                <c:pt idx="3251">
                  <c:v>40807.25</c:v>
                </c:pt>
                <c:pt idx="3252">
                  <c:v>40807.270833333336</c:v>
                </c:pt>
                <c:pt idx="3253">
                  <c:v>40807.29166666657</c:v>
                </c:pt>
                <c:pt idx="3254">
                  <c:v>40807.312500000051</c:v>
                </c:pt>
                <c:pt idx="3255">
                  <c:v>40807.333333333336</c:v>
                </c:pt>
                <c:pt idx="3256">
                  <c:v>40807.354166666664</c:v>
                </c:pt>
                <c:pt idx="3257">
                  <c:v>40807.375</c:v>
                </c:pt>
                <c:pt idx="3258">
                  <c:v>40807.395833333336</c:v>
                </c:pt>
                <c:pt idx="3259">
                  <c:v>40807.416666666664</c:v>
                </c:pt>
                <c:pt idx="3260">
                  <c:v>40807.4375</c:v>
                </c:pt>
                <c:pt idx="3261">
                  <c:v>40807.458333333343</c:v>
                </c:pt>
                <c:pt idx="3262">
                  <c:v>40807.479166666599</c:v>
                </c:pt>
                <c:pt idx="3263">
                  <c:v>40807.5</c:v>
                </c:pt>
                <c:pt idx="3264">
                  <c:v>40807.520833333336</c:v>
                </c:pt>
                <c:pt idx="3265">
                  <c:v>40807.541666666599</c:v>
                </c:pt>
                <c:pt idx="3266">
                  <c:v>40807.5625</c:v>
                </c:pt>
                <c:pt idx="3267">
                  <c:v>40807.583333333336</c:v>
                </c:pt>
                <c:pt idx="3268">
                  <c:v>40807.604166666599</c:v>
                </c:pt>
                <c:pt idx="3269">
                  <c:v>40807.624999999993</c:v>
                </c:pt>
                <c:pt idx="3270">
                  <c:v>40807.645833333336</c:v>
                </c:pt>
                <c:pt idx="3271">
                  <c:v>40807.666666666599</c:v>
                </c:pt>
                <c:pt idx="3272">
                  <c:v>40807.6875</c:v>
                </c:pt>
                <c:pt idx="3273">
                  <c:v>40807.708333333336</c:v>
                </c:pt>
                <c:pt idx="3274">
                  <c:v>40807.72916666657</c:v>
                </c:pt>
                <c:pt idx="3275">
                  <c:v>40807.75</c:v>
                </c:pt>
                <c:pt idx="3276">
                  <c:v>40807.770833333336</c:v>
                </c:pt>
                <c:pt idx="3277">
                  <c:v>40807.79166666657</c:v>
                </c:pt>
                <c:pt idx="3278">
                  <c:v>40807.812500000051</c:v>
                </c:pt>
                <c:pt idx="3279">
                  <c:v>40807.833333333336</c:v>
                </c:pt>
                <c:pt idx="3280">
                  <c:v>40807.854166666664</c:v>
                </c:pt>
                <c:pt idx="3281">
                  <c:v>40807.875</c:v>
                </c:pt>
                <c:pt idx="3282">
                  <c:v>40807.895833333336</c:v>
                </c:pt>
                <c:pt idx="3283">
                  <c:v>40807.916666666664</c:v>
                </c:pt>
                <c:pt idx="3284">
                  <c:v>40807.9375</c:v>
                </c:pt>
                <c:pt idx="3285">
                  <c:v>40807.958333333343</c:v>
                </c:pt>
                <c:pt idx="3286">
                  <c:v>40807.979166666599</c:v>
                </c:pt>
                <c:pt idx="3287">
                  <c:v>40808</c:v>
                </c:pt>
                <c:pt idx="3288">
                  <c:v>40808.020833333336</c:v>
                </c:pt>
                <c:pt idx="3289">
                  <c:v>40808.041666666599</c:v>
                </c:pt>
                <c:pt idx="3290">
                  <c:v>40808.0625</c:v>
                </c:pt>
                <c:pt idx="3291">
                  <c:v>40808.083333333336</c:v>
                </c:pt>
                <c:pt idx="3292">
                  <c:v>40808.104166666599</c:v>
                </c:pt>
                <c:pt idx="3293">
                  <c:v>40808.124999999993</c:v>
                </c:pt>
                <c:pt idx="3294">
                  <c:v>40808.145833333336</c:v>
                </c:pt>
                <c:pt idx="3295">
                  <c:v>40808.166666666599</c:v>
                </c:pt>
                <c:pt idx="3296">
                  <c:v>40808.1875</c:v>
                </c:pt>
                <c:pt idx="3297">
                  <c:v>40808.208333333336</c:v>
                </c:pt>
                <c:pt idx="3298">
                  <c:v>40808.22916666657</c:v>
                </c:pt>
                <c:pt idx="3299">
                  <c:v>40808.25</c:v>
                </c:pt>
                <c:pt idx="3300">
                  <c:v>40808.270833333336</c:v>
                </c:pt>
                <c:pt idx="3301">
                  <c:v>40808.29166666657</c:v>
                </c:pt>
                <c:pt idx="3302">
                  <c:v>40808.312500000051</c:v>
                </c:pt>
                <c:pt idx="3303">
                  <c:v>40808.333333333336</c:v>
                </c:pt>
                <c:pt idx="3304">
                  <c:v>40808.354166666664</c:v>
                </c:pt>
                <c:pt idx="3305">
                  <c:v>40808.375</c:v>
                </c:pt>
                <c:pt idx="3306">
                  <c:v>40808.395833333336</c:v>
                </c:pt>
                <c:pt idx="3307">
                  <c:v>40808.416666666664</c:v>
                </c:pt>
                <c:pt idx="3308">
                  <c:v>40808.4375</c:v>
                </c:pt>
                <c:pt idx="3309">
                  <c:v>40808.458333333343</c:v>
                </c:pt>
                <c:pt idx="3310">
                  <c:v>40808.479166666599</c:v>
                </c:pt>
                <c:pt idx="3311">
                  <c:v>40808.5</c:v>
                </c:pt>
                <c:pt idx="3312">
                  <c:v>40808.520833333336</c:v>
                </c:pt>
                <c:pt idx="3313">
                  <c:v>40808.541666666599</c:v>
                </c:pt>
                <c:pt idx="3314">
                  <c:v>40808.5625</c:v>
                </c:pt>
                <c:pt idx="3315">
                  <c:v>40808.583333333336</c:v>
                </c:pt>
                <c:pt idx="3316">
                  <c:v>40808.604166666599</c:v>
                </c:pt>
                <c:pt idx="3317">
                  <c:v>40808.624999999993</c:v>
                </c:pt>
                <c:pt idx="3318">
                  <c:v>40808.645833333336</c:v>
                </c:pt>
                <c:pt idx="3319">
                  <c:v>40808.666666666599</c:v>
                </c:pt>
                <c:pt idx="3320">
                  <c:v>40808.6875</c:v>
                </c:pt>
                <c:pt idx="3321">
                  <c:v>40808.708333333336</c:v>
                </c:pt>
                <c:pt idx="3322">
                  <c:v>40808.72916666657</c:v>
                </c:pt>
                <c:pt idx="3323">
                  <c:v>40808.75</c:v>
                </c:pt>
                <c:pt idx="3324">
                  <c:v>40808.770833333336</c:v>
                </c:pt>
                <c:pt idx="3325">
                  <c:v>40808.79166666657</c:v>
                </c:pt>
                <c:pt idx="3326">
                  <c:v>40808.812500000051</c:v>
                </c:pt>
                <c:pt idx="3327">
                  <c:v>40808.833333333336</c:v>
                </c:pt>
                <c:pt idx="3328">
                  <c:v>40808.854166666664</c:v>
                </c:pt>
                <c:pt idx="3329">
                  <c:v>40808.875</c:v>
                </c:pt>
                <c:pt idx="3330">
                  <c:v>40808.895833333336</c:v>
                </c:pt>
                <c:pt idx="3331">
                  <c:v>40808.916666666664</c:v>
                </c:pt>
                <c:pt idx="3332">
                  <c:v>40808.9375</c:v>
                </c:pt>
                <c:pt idx="3333">
                  <c:v>40808.958333333343</c:v>
                </c:pt>
                <c:pt idx="3334">
                  <c:v>40808.979166666599</c:v>
                </c:pt>
                <c:pt idx="3335">
                  <c:v>40809</c:v>
                </c:pt>
                <c:pt idx="3336">
                  <c:v>40809.020833333336</c:v>
                </c:pt>
                <c:pt idx="3337">
                  <c:v>40809.041666666599</c:v>
                </c:pt>
                <c:pt idx="3338">
                  <c:v>40809.0625</c:v>
                </c:pt>
                <c:pt idx="3339">
                  <c:v>40809.083333333336</c:v>
                </c:pt>
                <c:pt idx="3340">
                  <c:v>40809.104166666599</c:v>
                </c:pt>
                <c:pt idx="3341">
                  <c:v>40809.124999999993</c:v>
                </c:pt>
                <c:pt idx="3342">
                  <c:v>40809.145833333336</c:v>
                </c:pt>
                <c:pt idx="3343">
                  <c:v>40809.166666666599</c:v>
                </c:pt>
                <c:pt idx="3344">
                  <c:v>40809.1875</c:v>
                </c:pt>
                <c:pt idx="3345">
                  <c:v>40809.208333333336</c:v>
                </c:pt>
                <c:pt idx="3346">
                  <c:v>40809.22916666657</c:v>
                </c:pt>
                <c:pt idx="3347">
                  <c:v>40809.25</c:v>
                </c:pt>
                <c:pt idx="3348">
                  <c:v>40809.270833333336</c:v>
                </c:pt>
                <c:pt idx="3349">
                  <c:v>40809.29166666657</c:v>
                </c:pt>
                <c:pt idx="3350">
                  <c:v>40809.312500000051</c:v>
                </c:pt>
                <c:pt idx="3351">
                  <c:v>40809.333333333336</c:v>
                </c:pt>
                <c:pt idx="3352">
                  <c:v>40809.354166666664</c:v>
                </c:pt>
                <c:pt idx="3353">
                  <c:v>40809.375</c:v>
                </c:pt>
                <c:pt idx="3354">
                  <c:v>40809.395833333336</c:v>
                </c:pt>
                <c:pt idx="3355">
                  <c:v>40809.416666666664</c:v>
                </c:pt>
                <c:pt idx="3356">
                  <c:v>40809.4375</c:v>
                </c:pt>
                <c:pt idx="3357">
                  <c:v>40809.458333333343</c:v>
                </c:pt>
                <c:pt idx="3358">
                  <c:v>40809.479166666599</c:v>
                </c:pt>
                <c:pt idx="3359">
                  <c:v>40809.5</c:v>
                </c:pt>
                <c:pt idx="3360">
                  <c:v>40809.520833333336</c:v>
                </c:pt>
                <c:pt idx="3361">
                  <c:v>40809.541666666599</c:v>
                </c:pt>
                <c:pt idx="3362">
                  <c:v>40809.5625</c:v>
                </c:pt>
                <c:pt idx="3363">
                  <c:v>40809.583333333336</c:v>
                </c:pt>
                <c:pt idx="3364">
                  <c:v>40809.604166666599</c:v>
                </c:pt>
                <c:pt idx="3365">
                  <c:v>40809.624999999993</c:v>
                </c:pt>
                <c:pt idx="3366">
                  <c:v>40809.645833333336</c:v>
                </c:pt>
                <c:pt idx="3367">
                  <c:v>40809.666666666599</c:v>
                </c:pt>
                <c:pt idx="3368">
                  <c:v>40809.6875</c:v>
                </c:pt>
                <c:pt idx="3369">
                  <c:v>40809.708333333336</c:v>
                </c:pt>
                <c:pt idx="3370">
                  <c:v>40809.72916666657</c:v>
                </c:pt>
                <c:pt idx="3371">
                  <c:v>40809.75</c:v>
                </c:pt>
                <c:pt idx="3372">
                  <c:v>40809.770833333336</c:v>
                </c:pt>
                <c:pt idx="3373">
                  <c:v>40809.79166666657</c:v>
                </c:pt>
                <c:pt idx="3374">
                  <c:v>40809.812500000051</c:v>
                </c:pt>
                <c:pt idx="3375">
                  <c:v>40809.833333333336</c:v>
                </c:pt>
                <c:pt idx="3376">
                  <c:v>40809.854166666664</c:v>
                </c:pt>
                <c:pt idx="3377">
                  <c:v>40809.875</c:v>
                </c:pt>
                <c:pt idx="3378">
                  <c:v>40809.895833333336</c:v>
                </c:pt>
                <c:pt idx="3379">
                  <c:v>40809.916666666664</c:v>
                </c:pt>
                <c:pt idx="3380">
                  <c:v>40809.9375</c:v>
                </c:pt>
                <c:pt idx="3381">
                  <c:v>40809.958333333343</c:v>
                </c:pt>
                <c:pt idx="3382">
                  <c:v>40809.979166666599</c:v>
                </c:pt>
                <c:pt idx="3383">
                  <c:v>40810</c:v>
                </c:pt>
                <c:pt idx="3384">
                  <c:v>40810.020833333336</c:v>
                </c:pt>
                <c:pt idx="3385">
                  <c:v>40810.041666666599</c:v>
                </c:pt>
                <c:pt idx="3386">
                  <c:v>40810.0625</c:v>
                </c:pt>
                <c:pt idx="3387">
                  <c:v>40810.083333333336</c:v>
                </c:pt>
                <c:pt idx="3388">
                  <c:v>40810.104166666599</c:v>
                </c:pt>
                <c:pt idx="3389">
                  <c:v>40810.124999999993</c:v>
                </c:pt>
                <c:pt idx="3390">
                  <c:v>40810.145833333336</c:v>
                </c:pt>
                <c:pt idx="3391">
                  <c:v>40810.166666666599</c:v>
                </c:pt>
                <c:pt idx="3392">
                  <c:v>40810.1875</c:v>
                </c:pt>
                <c:pt idx="3393">
                  <c:v>40810.208333333336</c:v>
                </c:pt>
                <c:pt idx="3394">
                  <c:v>40810.22916666657</c:v>
                </c:pt>
                <c:pt idx="3395">
                  <c:v>40810.25</c:v>
                </c:pt>
                <c:pt idx="3396">
                  <c:v>40810.270833333336</c:v>
                </c:pt>
                <c:pt idx="3397">
                  <c:v>40810.29166666657</c:v>
                </c:pt>
                <c:pt idx="3398">
                  <c:v>40810.312500000051</c:v>
                </c:pt>
                <c:pt idx="3399">
                  <c:v>40810.333333333336</c:v>
                </c:pt>
                <c:pt idx="3400">
                  <c:v>40810.354166666664</c:v>
                </c:pt>
                <c:pt idx="3401">
                  <c:v>40810.375</c:v>
                </c:pt>
                <c:pt idx="3402">
                  <c:v>40810.395833333336</c:v>
                </c:pt>
                <c:pt idx="3403">
                  <c:v>40810.416666666664</c:v>
                </c:pt>
                <c:pt idx="3404">
                  <c:v>40810.4375</c:v>
                </c:pt>
                <c:pt idx="3405">
                  <c:v>40810.458333333343</c:v>
                </c:pt>
                <c:pt idx="3406">
                  <c:v>40810.479166666599</c:v>
                </c:pt>
                <c:pt idx="3407">
                  <c:v>40810.5</c:v>
                </c:pt>
                <c:pt idx="3408">
                  <c:v>40810.520833333336</c:v>
                </c:pt>
                <c:pt idx="3409">
                  <c:v>40810.541666666599</c:v>
                </c:pt>
                <c:pt idx="3410">
                  <c:v>40810.5625</c:v>
                </c:pt>
                <c:pt idx="3411">
                  <c:v>40810.583333333336</c:v>
                </c:pt>
                <c:pt idx="3412">
                  <c:v>40810.604166666599</c:v>
                </c:pt>
                <c:pt idx="3413">
                  <c:v>40810.624999999993</c:v>
                </c:pt>
                <c:pt idx="3414">
                  <c:v>40810.645833333336</c:v>
                </c:pt>
                <c:pt idx="3415">
                  <c:v>40810.666666666599</c:v>
                </c:pt>
                <c:pt idx="3416">
                  <c:v>40810.6875</c:v>
                </c:pt>
                <c:pt idx="3417">
                  <c:v>40810.708333333336</c:v>
                </c:pt>
                <c:pt idx="3418">
                  <c:v>40810.72916666657</c:v>
                </c:pt>
                <c:pt idx="3419">
                  <c:v>40810.75</c:v>
                </c:pt>
                <c:pt idx="3420">
                  <c:v>40810.770833333336</c:v>
                </c:pt>
                <c:pt idx="3421">
                  <c:v>40810.79166666657</c:v>
                </c:pt>
                <c:pt idx="3422">
                  <c:v>40810.812500000051</c:v>
                </c:pt>
                <c:pt idx="3423">
                  <c:v>40810.833333333336</c:v>
                </c:pt>
                <c:pt idx="3424">
                  <c:v>40810.854166666664</c:v>
                </c:pt>
                <c:pt idx="3425">
                  <c:v>40810.875</c:v>
                </c:pt>
                <c:pt idx="3426">
                  <c:v>40810.895833333336</c:v>
                </c:pt>
                <c:pt idx="3427">
                  <c:v>40810.916666666664</c:v>
                </c:pt>
                <c:pt idx="3428">
                  <c:v>40810.9375</c:v>
                </c:pt>
                <c:pt idx="3429">
                  <c:v>40810.958333333343</c:v>
                </c:pt>
                <c:pt idx="3430">
                  <c:v>40810.979166666599</c:v>
                </c:pt>
                <c:pt idx="3431">
                  <c:v>40811</c:v>
                </c:pt>
                <c:pt idx="3432">
                  <c:v>40811.020833333336</c:v>
                </c:pt>
                <c:pt idx="3433">
                  <c:v>40811.041666666599</c:v>
                </c:pt>
                <c:pt idx="3434">
                  <c:v>40811.0625</c:v>
                </c:pt>
                <c:pt idx="3435">
                  <c:v>40811.083333333336</c:v>
                </c:pt>
                <c:pt idx="3436">
                  <c:v>40811.104166666599</c:v>
                </c:pt>
                <c:pt idx="3437">
                  <c:v>40811.124999999993</c:v>
                </c:pt>
                <c:pt idx="3438">
                  <c:v>40811.145833333336</c:v>
                </c:pt>
                <c:pt idx="3439">
                  <c:v>40811.166666666599</c:v>
                </c:pt>
                <c:pt idx="3440">
                  <c:v>40811.1875</c:v>
                </c:pt>
                <c:pt idx="3441">
                  <c:v>40811.208333333336</c:v>
                </c:pt>
                <c:pt idx="3442">
                  <c:v>40811.22916666657</c:v>
                </c:pt>
                <c:pt idx="3443">
                  <c:v>40811.25</c:v>
                </c:pt>
                <c:pt idx="3444">
                  <c:v>40811.270833333336</c:v>
                </c:pt>
                <c:pt idx="3445">
                  <c:v>40811.29166666657</c:v>
                </c:pt>
                <c:pt idx="3446">
                  <c:v>40811.312500000051</c:v>
                </c:pt>
                <c:pt idx="3447">
                  <c:v>40811.333333333336</c:v>
                </c:pt>
                <c:pt idx="3448">
                  <c:v>40811.354166666664</c:v>
                </c:pt>
                <c:pt idx="3449">
                  <c:v>40811.375</c:v>
                </c:pt>
                <c:pt idx="3450">
                  <c:v>40811.395833333336</c:v>
                </c:pt>
                <c:pt idx="3451">
                  <c:v>40811.416666666664</c:v>
                </c:pt>
                <c:pt idx="3452">
                  <c:v>40811.4375</c:v>
                </c:pt>
                <c:pt idx="3453">
                  <c:v>40811.458333333343</c:v>
                </c:pt>
                <c:pt idx="3454">
                  <c:v>40811.479166666599</c:v>
                </c:pt>
                <c:pt idx="3455">
                  <c:v>40811.5</c:v>
                </c:pt>
                <c:pt idx="3456">
                  <c:v>40811.520833333336</c:v>
                </c:pt>
                <c:pt idx="3457">
                  <c:v>40811.541666666599</c:v>
                </c:pt>
                <c:pt idx="3458">
                  <c:v>40811.5625</c:v>
                </c:pt>
                <c:pt idx="3459">
                  <c:v>40811.583333333336</c:v>
                </c:pt>
                <c:pt idx="3460">
                  <c:v>40811.604166666599</c:v>
                </c:pt>
                <c:pt idx="3461">
                  <c:v>40811.624999999993</c:v>
                </c:pt>
                <c:pt idx="3462">
                  <c:v>40811.645833333336</c:v>
                </c:pt>
                <c:pt idx="3463">
                  <c:v>40811.666666666599</c:v>
                </c:pt>
                <c:pt idx="3464">
                  <c:v>40811.6875</c:v>
                </c:pt>
                <c:pt idx="3465">
                  <c:v>40811.708333333336</c:v>
                </c:pt>
                <c:pt idx="3466">
                  <c:v>40811.72916666657</c:v>
                </c:pt>
                <c:pt idx="3467">
                  <c:v>40811.75</c:v>
                </c:pt>
                <c:pt idx="3468">
                  <c:v>40811.770833333336</c:v>
                </c:pt>
                <c:pt idx="3469">
                  <c:v>40811.79166666657</c:v>
                </c:pt>
                <c:pt idx="3470">
                  <c:v>40811.812500000051</c:v>
                </c:pt>
                <c:pt idx="3471">
                  <c:v>40811.833333333336</c:v>
                </c:pt>
                <c:pt idx="3472">
                  <c:v>40811.854166666664</c:v>
                </c:pt>
                <c:pt idx="3473">
                  <c:v>40811.875</c:v>
                </c:pt>
                <c:pt idx="3474">
                  <c:v>40811.895833333336</c:v>
                </c:pt>
                <c:pt idx="3475">
                  <c:v>40811.916666666664</c:v>
                </c:pt>
                <c:pt idx="3476">
                  <c:v>40811.9375</c:v>
                </c:pt>
                <c:pt idx="3477">
                  <c:v>40811.958333333343</c:v>
                </c:pt>
                <c:pt idx="3478">
                  <c:v>40811.979166666599</c:v>
                </c:pt>
                <c:pt idx="3479">
                  <c:v>40812</c:v>
                </c:pt>
                <c:pt idx="3480">
                  <c:v>40812.020833333336</c:v>
                </c:pt>
                <c:pt idx="3481">
                  <c:v>40812.041666666599</c:v>
                </c:pt>
                <c:pt idx="3482">
                  <c:v>40812.0625</c:v>
                </c:pt>
                <c:pt idx="3483">
                  <c:v>40812.083333333336</c:v>
                </c:pt>
                <c:pt idx="3484">
                  <c:v>40812.104166666599</c:v>
                </c:pt>
                <c:pt idx="3485">
                  <c:v>40812.124999999993</c:v>
                </c:pt>
                <c:pt idx="3486">
                  <c:v>40812.145833333336</c:v>
                </c:pt>
                <c:pt idx="3487">
                  <c:v>40812.166666666599</c:v>
                </c:pt>
                <c:pt idx="3488">
                  <c:v>40812.1875</c:v>
                </c:pt>
                <c:pt idx="3489">
                  <c:v>40812.208333333336</c:v>
                </c:pt>
                <c:pt idx="3490">
                  <c:v>40812.22916666657</c:v>
                </c:pt>
                <c:pt idx="3491">
                  <c:v>40812.25</c:v>
                </c:pt>
                <c:pt idx="3492">
                  <c:v>40812.270833333336</c:v>
                </c:pt>
                <c:pt idx="3493">
                  <c:v>40812.29166666657</c:v>
                </c:pt>
                <c:pt idx="3494">
                  <c:v>40812.312500000051</c:v>
                </c:pt>
                <c:pt idx="3495">
                  <c:v>40812.333333333336</c:v>
                </c:pt>
                <c:pt idx="3496">
                  <c:v>40812.354166666664</c:v>
                </c:pt>
                <c:pt idx="3497">
                  <c:v>40812.375</c:v>
                </c:pt>
                <c:pt idx="3498">
                  <c:v>40812.395833333336</c:v>
                </c:pt>
                <c:pt idx="3499">
                  <c:v>40812.416666666664</c:v>
                </c:pt>
                <c:pt idx="3500">
                  <c:v>40812.4375</c:v>
                </c:pt>
                <c:pt idx="3501">
                  <c:v>40812.458333333343</c:v>
                </c:pt>
                <c:pt idx="3502">
                  <c:v>40812.479166666599</c:v>
                </c:pt>
                <c:pt idx="3503">
                  <c:v>40812.5</c:v>
                </c:pt>
                <c:pt idx="3504">
                  <c:v>40812.520833333336</c:v>
                </c:pt>
                <c:pt idx="3505">
                  <c:v>40812.541666666599</c:v>
                </c:pt>
                <c:pt idx="3506">
                  <c:v>40812.5625</c:v>
                </c:pt>
                <c:pt idx="3507">
                  <c:v>40812.583333333336</c:v>
                </c:pt>
                <c:pt idx="3508">
                  <c:v>40812.604166666599</c:v>
                </c:pt>
                <c:pt idx="3509">
                  <c:v>40812.624999999993</c:v>
                </c:pt>
                <c:pt idx="3510">
                  <c:v>40812.645833333336</c:v>
                </c:pt>
                <c:pt idx="3511">
                  <c:v>40812.666666666599</c:v>
                </c:pt>
                <c:pt idx="3512">
                  <c:v>40812.6875</c:v>
                </c:pt>
                <c:pt idx="3513">
                  <c:v>40812.708333333336</c:v>
                </c:pt>
                <c:pt idx="3514">
                  <c:v>40812.72916666657</c:v>
                </c:pt>
                <c:pt idx="3515">
                  <c:v>40812.75</c:v>
                </c:pt>
                <c:pt idx="3516">
                  <c:v>40812.770833333336</c:v>
                </c:pt>
                <c:pt idx="3517">
                  <c:v>40812.79166666657</c:v>
                </c:pt>
                <c:pt idx="3518">
                  <c:v>40812.812500000051</c:v>
                </c:pt>
                <c:pt idx="3519">
                  <c:v>40812.833333333336</c:v>
                </c:pt>
                <c:pt idx="3520">
                  <c:v>40812.854166666664</c:v>
                </c:pt>
                <c:pt idx="3521">
                  <c:v>40812.875</c:v>
                </c:pt>
                <c:pt idx="3522">
                  <c:v>40812.895833333336</c:v>
                </c:pt>
                <c:pt idx="3523">
                  <c:v>40812.916666666664</c:v>
                </c:pt>
                <c:pt idx="3524">
                  <c:v>40812.9375</c:v>
                </c:pt>
                <c:pt idx="3525">
                  <c:v>40812.958333333343</c:v>
                </c:pt>
                <c:pt idx="3526">
                  <c:v>40812.979166666599</c:v>
                </c:pt>
                <c:pt idx="3527">
                  <c:v>40813</c:v>
                </c:pt>
                <c:pt idx="3528">
                  <c:v>40813.020833333336</c:v>
                </c:pt>
                <c:pt idx="3529">
                  <c:v>40813.041666666599</c:v>
                </c:pt>
                <c:pt idx="3530">
                  <c:v>40813.0625</c:v>
                </c:pt>
                <c:pt idx="3531">
                  <c:v>40813.083333333336</c:v>
                </c:pt>
                <c:pt idx="3532">
                  <c:v>40813.104166666599</c:v>
                </c:pt>
                <c:pt idx="3533">
                  <c:v>40813.124999999993</c:v>
                </c:pt>
                <c:pt idx="3534">
                  <c:v>40813.145833333336</c:v>
                </c:pt>
                <c:pt idx="3535">
                  <c:v>40813.166666666599</c:v>
                </c:pt>
                <c:pt idx="3536">
                  <c:v>40813.1875</c:v>
                </c:pt>
                <c:pt idx="3537">
                  <c:v>40813.208333333336</c:v>
                </c:pt>
                <c:pt idx="3538">
                  <c:v>40813.22916666657</c:v>
                </c:pt>
                <c:pt idx="3539">
                  <c:v>40813.25</c:v>
                </c:pt>
                <c:pt idx="3540">
                  <c:v>40813.270833333336</c:v>
                </c:pt>
                <c:pt idx="3541">
                  <c:v>40813.29166666657</c:v>
                </c:pt>
                <c:pt idx="3542">
                  <c:v>40813.312500000051</c:v>
                </c:pt>
                <c:pt idx="3543">
                  <c:v>40813.333333333336</c:v>
                </c:pt>
                <c:pt idx="3544">
                  <c:v>40813.354166666664</c:v>
                </c:pt>
                <c:pt idx="3545">
                  <c:v>40813.375</c:v>
                </c:pt>
                <c:pt idx="3546">
                  <c:v>40813.395833333336</c:v>
                </c:pt>
                <c:pt idx="3547">
                  <c:v>40813.416666666664</c:v>
                </c:pt>
                <c:pt idx="3548">
                  <c:v>40813.4375</c:v>
                </c:pt>
                <c:pt idx="3549">
                  <c:v>40813.458333333343</c:v>
                </c:pt>
                <c:pt idx="3550">
                  <c:v>40813.479166666599</c:v>
                </c:pt>
                <c:pt idx="3551">
                  <c:v>40813.5</c:v>
                </c:pt>
                <c:pt idx="3552">
                  <c:v>40813.520833333336</c:v>
                </c:pt>
                <c:pt idx="3553">
                  <c:v>40813.541666666599</c:v>
                </c:pt>
                <c:pt idx="3554">
                  <c:v>40813.5625</c:v>
                </c:pt>
                <c:pt idx="3555">
                  <c:v>40813.583333333336</c:v>
                </c:pt>
                <c:pt idx="3556">
                  <c:v>40813.604166666599</c:v>
                </c:pt>
                <c:pt idx="3557">
                  <c:v>40813.624999999993</c:v>
                </c:pt>
                <c:pt idx="3558">
                  <c:v>40813.645833333336</c:v>
                </c:pt>
                <c:pt idx="3559">
                  <c:v>40813.666666666599</c:v>
                </c:pt>
                <c:pt idx="3560">
                  <c:v>40813.6875</c:v>
                </c:pt>
                <c:pt idx="3561">
                  <c:v>40813.708333333336</c:v>
                </c:pt>
                <c:pt idx="3562">
                  <c:v>40813.72916666657</c:v>
                </c:pt>
                <c:pt idx="3563">
                  <c:v>40813.75</c:v>
                </c:pt>
                <c:pt idx="3564">
                  <c:v>40813.770833333336</c:v>
                </c:pt>
                <c:pt idx="3565">
                  <c:v>40813.79166666657</c:v>
                </c:pt>
                <c:pt idx="3566">
                  <c:v>40813.812500000051</c:v>
                </c:pt>
                <c:pt idx="3567">
                  <c:v>40813.833333333336</c:v>
                </c:pt>
                <c:pt idx="3568">
                  <c:v>40813.854166666664</c:v>
                </c:pt>
                <c:pt idx="3569">
                  <c:v>40813.875</c:v>
                </c:pt>
                <c:pt idx="3570">
                  <c:v>40813.895833333336</c:v>
                </c:pt>
                <c:pt idx="3571">
                  <c:v>40813.916666666664</c:v>
                </c:pt>
                <c:pt idx="3572">
                  <c:v>40813.9375</c:v>
                </c:pt>
                <c:pt idx="3573">
                  <c:v>40813.958333333343</c:v>
                </c:pt>
                <c:pt idx="3574">
                  <c:v>40813.979166666599</c:v>
                </c:pt>
                <c:pt idx="3575">
                  <c:v>40814</c:v>
                </c:pt>
                <c:pt idx="3576">
                  <c:v>40814.020833333336</c:v>
                </c:pt>
                <c:pt idx="3577">
                  <c:v>40814.041666666599</c:v>
                </c:pt>
                <c:pt idx="3578">
                  <c:v>40814.0625</c:v>
                </c:pt>
                <c:pt idx="3579">
                  <c:v>40814.083333333336</c:v>
                </c:pt>
                <c:pt idx="3580">
                  <c:v>40814.104166666599</c:v>
                </c:pt>
                <c:pt idx="3581">
                  <c:v>40814.124999999993</c:v>
                </c:pt>
                <c:pt idx="3582">
                  <c:v>40814.145833333336</c:v>
                </c:pt>
                <c:pt idx="3583">
                  <c:v>40814.166666666599</c:v>
                </c:pt>
                <c:pt idx="3584">
                  <c:v>40814.1875</c:v>
                </c:pt>
                <c:pt idx="3585">
                  <c:v>40814.208333333336</c:v>
                </c:pt>
                <c:pt idx="3586">
                  <c:v>40814.22916666657</c:v>
                </c:pt>
                <c:pt idx="3587">
                  <c:v>40814.25</c:v>
                </c:pt>
                <c:pt idx="3588">
                  <c:v>40814.270833333336</c:v>
                </c:pt>
                <c:pt idx="3589">
                  <c:v>40814.29166666657</c:v>
                </c:pt>
                <c:pt idx="3590">
                  <c:v>40814.312500000051</c:v>
                </c:pt>
                <c:pt idx="3591">
                  <c:v>40814.333333333336</c:v>
                </c:pt>
                <c:pt idx="3592">
                  <c:v>40814.354166666664</c:v>
                </c:pt>
                <c:pt idx="3593">
                  <c:v>40814.375</c:v>
                </c:pt>
                <c:pt idx="3594">
                  <c:v>40814.395833333336</c:v>
                </c:pt>
                <c:pt idx="3595">
                  <c:v>40814.416666666664</c:v>
                </c:pt>
                <c:pt idx="3596">
                  <c:v>40814.4375</c:v>
                </c:pt>
                <c:pt idx="3597">
                  <c:v>40814.458333333343</c:v>
                </c:pt>
                <c:pt idx="3598">
                  <c:v>40814.479166666599</c:v>
                </c:pt>
                <c:pt idx="3599">
                  <c:v>40814.5</c:v>
                </c:pt>
                <c:pt idx="3600">
                  <c:v>40814.520833333336</c:v>
                </c:pt>
                <c:pt idx="3601">
                  <c:v>40814.541666666599</c:v>
                </c:pt>
                <c:pt idx="3602">
                  <c:v>40814.5625</c:v>
                </c:pt>
                <c:pt idx="3603">
                  <c:v>40814.583333333336</c:v>
                </c:pt>
                <c:pt idx="3604">
                  <c:v>40814.604166666599</c:v>
                </c:pt>
                <c:pt idx="3605">
                  <c:v>40814.624999999993</c:v>
                </c:pt>
                <c:pt idx="3606">
                  <c:v>40814.645833333336</c:v>
                </c:pt>
                <c:pt idx="3607">
                  <c:v>40814.666666666599</c:v>
                </c:pt>
                <c:pt idx="3608">
                  <c:v>40814.6875</c:v>
                </c:pt>
                <c:pt idx="3609">
                  <c:v>40814.708333333336</c:v>
                </c:pt>
                <c:pt idx="3610">
                  <c:v>40814.72916666657</c:v>
                </c:pt>
                <c:pt idx="3611">
                  <c:v>40814.75</c:v>
                </c:pt>
                <c:pt idx="3612">
                  <c:v>40814.770833333336</c:v>
                </c:pt>
                <c:pt idx="3613">
                  <c:v>40814.79166666657</c:v>
                </c:pt>
                <c:pt idx="3614">
                  <c:v>40814.812500000051</c:v>
                </c:pt>
                <c:pt idx="3615">
                  <c:v>40814.833333333336</c:v>
                </c:pt>
                <c:pt idx="3616">
                  <c:v>40814.854166666664</c:v>
                </c:pt>
                <c:pt idx="3617">
                  <c:v>40814.875</c:v>
                </c:pt>
                <c:pt idx="3618">
                  <c:v>40814.895833333336</c:v>
                </c:pt>
                <c:pt idx="3619">
                  <c:v>40814.916666666664</c:v>
                </c:pt>
                <c:pt idx="3620">
                  <c:v>40814.9375</c:v>
                </c:pt>
                <c:pt idx="3621">
                  <c:v>40814.958333333343</c:v>
                </c:pt>
                <c:pt idx="3622">
                  <c:v>40814.979166666599</c:v>
                </c:pt>
                <c:pt idx="3623">
                  <c:v>40815</c:v>
                </c:pt>
                <c:pt idx="3624">
                  <c:v>40815.020833333336</c:v>
                </c:pt>
                <c:pt idx="3625">
                  <c:v>40815.041666666599</c:v>
                </c:pt>
                <c:pt idx="3626">
                  <c:v>40815.0625</c:v>
                </c:pt>
                <c:pt idx="3627">
                  <c:v>40815.083333333336</c:v>
                </c:pt>
                <c:pt idx="3628">
                  <c:v>40815.104166666599</c:v>
                </c:pt>
                <c:pt idx="3629">
                  <c:v>40815.124999999993</c:v>
                </c:pt>
                <c:pt idx="3630">
                  <c:v>40815.145833333336</c:v>
                </c:pt>
                <c:pt idx="3631">
                  <c:v>40815.166666666599</c:v>
                </c:pt>
                <c:pt idx="3632">
                  <c:v>40815.1875</c:v>
                </c:pt>
                <c:pt idx="3633">
                  <c:v>40815.208333333336</c:v>
                </c:pt>
                <c:pt idx="3634">
                  <c:v>40815.22916666657</c:v>
                </c:pt>
                <c:pt idx="3635">
                  <c:v>40815.25</c:v>
                </c:pt>
                <c:pt idx="3636">
                  <c:v>40815.270833333336</c:v>
                </c:pt>
                <c:pt idx="3637">
                  <c:v>40815.29166666657</c:v>
                </c:pt>
                <c:pt idx="3638">
                  <c:v>40815.312500000051</c:v>
                </c:pt>
                <c:pt idx="3639">
                  <c:v>40815.333333333336</c:v>
                </c:pt>
                <c:pt idx="3640">
                  <c:v>40815.354166666664</c:v>
                </c:pt>
                <c:pt idx="3641">
                  <c:v>40815.375</c:v>
                </c:pt>
                <c:pt idx="3642">
                  <c:v>40815.395833333336</c:v>
                </c:pt>
                <c:pt idx="3643">
                  <c:v>40815.416666666664</c:v>
                </c:pt>
                <c:pt idx="3644">
                  <c:v>40815.4375</c:v>
                </c:pt>
                <c:pt idx="3645">
                  <c:v>40815.458333333343</c:v>
                </c:pt>
                <c:pt idx="3646">
                  <c:v>40815.479166666599</c:v>
                </c:pt>
                <c:pt idx="3647">
                  <c:v>40815.5</c:v>
                </c:pt>
                <c:pt idx="3648">
                  <c:v>40815.520833333336</c:v>
                </c:pt>
                <c:pt idx="3649">
                  <c:v>40815.541666666599</c:v>
                </c:pt>
                <c:pt idx="3650">
                  <c:v>40815.5625</c:v>
                </c:pt>
                <c:pt idx="3651">
                  <c:v>40815.583333333336</c:v>
                </c:pt>
                <c:pt idx="3652">
                  <c:v>40815.604166666599</c:v>
                </c:pt>
                <c:pt idx="3653">
                  <c:v>40815.624999999993</c:v>
                </c:pt>
                <c:pt idx="3654">
                  <c:v>40815.645833333336</c:v>
                </c:pt>
                <c:pt idx="3655">
                  <c:v>40815.666666666599</c:v>
                </c:pt>
                <c:pt idx="3656">
                  <c:v>40815.6875</c:v>
                </c:pt>
                <c:pt idx="3657">
                  <c:v>40815.708333333336</c:v>
                </c:pt>
                <c:pt idx="3658">
                  <c:v>40815.72916666657</c:v>
                </c:pt>
                <c:pt idx="3659">
                  <c:v>40815.75</c:v>
                </c:pt>
                <c:pt idx="3660">
                  <c:v>40815.770833333336</c:v>
                </c:pt>
                <c:pt idx="3661">
                  <c:v>40815.79166666657</c:v>
                </c:pt>
                <c:pt idx="3662">
                  <c:v>40815.812500000051</c:v>
                </c:pt>
                <c:pt idx="3663">
                  <c:v>40815.833333333336</c:v>
                </c:pt>
                <c:pt idx="3664">
                  <c:v>40815.854166666664</c:v>
                </c:pt>
                <c:pt idx="3665">
                  <c:v>40815.875</c:v>
                </c:pt>
                <c:pt idx="3666">
                  <c:v>40815.895833333336</c:v>
                </c:pt>
                <c:pt idx="3667">
                  <c:v>40815.916666666664</c:v>
                </c:pt>
                <c:pt idx="3668">
                  <c:v>40815.9375</c:v>
                </c:pt>
                <c:pt idx="3669">
                  <c:v>40815.958333333343</c:v>
                </c:pt>
                <c:pt idx="3670">
                  <c:v>40815.979166666599</c:v>
                </c:pt>
                <c:pt idx="3671">
                  <c:v>40816</c:v>
                </c:pt>
                <c:pt idx="3672">
                  <c:v>40816.020833333336</c:v>
                </c:pt>
                <c:pt idx="3673">
                  <c:v>40816.041666666599</c:v>
                </c:pt>
                <c:pt idx="3674">
                  <c:v>40816.0625</c:v>
                </c:pt>
                <c:pt idx="3675">
                  <c:v>40816.083333333336</c:v>
                </c:pt>
                <c:pt idx="3676">
                  <c:v>40816.104166666599</c:v>
                </c:pt>
                <c:pt idx="3677">
                  <c:v>40816.124999999993</c:v>
                </c:pt>
                <c:pt idx="3678">
                  <c:v>40816.145833333336</c:v>
                </c:pt>
                <c:pt idx="3679">
                  <c:v>40816.166666666599</c:v>
                </c:pt>
                <c:pt idx="3680">
                  <c:v>40816.1875</c:v>
                </c:pt>
                <c:pt idx="3681">
                  <c:v>40816.208333333336</c:v>
                </c:pt>
                <c:pt idx="3682">
                  <c:v>40816.22916666657</c:v>
                </c:pt>
                <c:pt idx="3683">
                  <c:v>40816.25</c:v>
                </c:pt>
                <c:pt idx="3684">
                  <c:v>40816.270833333336</c:v>
                </c:pt>
                <c:pt idx="3685">
                  <c:v>40816.29166666657</c:v>
                </c:pt>
                <c:pt idx="3686">
                  <c:v>40816.312500000051</c:v>
                </c:pt>
                <c:pt idx="3687">
                  <c:v>40816.333333333336</c:v>
                </c:pt>
                <c:pt idx="3688">
                  <c:v>40816.354166666664</c:v>
                </c:pt>
                <c:pt idx="3689">
                  <c:v>40816.375</c:v>
                </c:pt>
                <c:pt idx="3690">
                  <c:v>40816.395833333336</c:v>
                </c:pt>
                <c:pt idx="3691">
                  <c:v>40816.416666666664</c:v>
                </c:pt>
                <c:pt idx="3692">
                  <c:v>40816.4375</c:v>
                </c:pt>
                <c:pt idx="3693">
                  <c:v>40816.458333333343</c:v>
                </c:pt>
                <c:pt idx="3694">
                  <c:v>40816.479166666599</c:v>
                </c:pt>
                <c:pt idx="3695">
                  <c:v>40816.5</c:v>
                </c:pt>
                <c:pt idx="3696">
                  <c:v>40816.520833333336</c:v>
                </c:pt>
                <c:pt idx="3697">
                  <c:v>40816.541666666599</c:v>
                </c:pt>
                <c:pt idx="3698">
                  <c:v>40816.5625</c:v>
                </c:pt>
                <c:pt idx="3699">
                  <c:v>40816.583333333336</c:v>
                </c:pt>
                <c:pt idx="3700">
                  <c:v>40816.604166666599</c:v>
                </c:pt>
                <c:pt idx="3701">
                  <c:v>40816.624999999993</c:v>
                </c:pt>
                <c:pt idx="3702">
                  <c:v>40816.645833333336</c:v>
                </c:pt>
                <c:pt idx="3703">
                  <c:v>40816.666666666599</c:v>
                </c:pt>
                <c:pt idx="3704">
                  <c:v>40816.6875</c:v>
                </c:pt>
                <c:pt idx="3705">
                  <c:v>40816.708333333336</c:v>
                </c:pt>
                <c:pt idx="3706">
                  <c:v>40816.72916666657</c:v>
                </c:pt>
                <c:pt idx="3707">
                  <c:v>40816.75</c:v>
                </c:pt>
                <c:pt idx="3708">
                  <c:v>40816.770833333336</c:v>
                </c:pt>
                <c:pt idx="3709">
                  <c:v>40816.79166666657</c:v>
                </c:pt>
                <c:pt idx="3710">
                  <c:v>40816.812500000051</c:v>
                </c:pt>
                <c:pt idx="3711">
                  <c:v>40816.833333333336</c:v>
                </c:pt>
                <c:pt idx="3712">
                  <c:v>40816.854166666664</c:v>
                </c:pt>
                <c:pt idx="3713">
                  <c:v>40816.875</c:v>
                </c:pt>
                <c:pt idx="3714">
                  <c:v>40816.895833333336</c:v>
                </c:pt>
                <c:pt idx="3715">
                  <c:v>40816.916666666664</c:v>
                </c:pt>
                <c:pt idx="3716">
                  <c:v>40816.9375</c:v>
                </c:pt>
                <c:pt idx="3717">
                  <c:v>40816.958333333343</c:v>
                </c:pt>
                <c:pt idx="3718">
                  <c:v>40816.979166666599</c:v>
                </c:pt>
                <c:pt idx="3719">
                  <c:v>40817</c:v>
                </c:pt>
                <c:pt idx="3720">
                  <c:v>40817.020833333336</c:v>
                </c:pt>
                <c:pt idx="3721">
                  <c:v>40817.041666666599</c:v>
                </c:pt>
                <c:pt idx="3722">
                  <c:v>40817.0625</c:v>
                </c:pt>
                <c:pt idx="3723">
                  <c:v>40817.083333333336</c:v>
                </c:pt>
                <c:pt idx="3724">
                  <c:v>40817.104166666599</c:v>
                </c:pt>
                <c:pt idx="3725">
                  <c:v>40817.124999999993</c:v>
                </c:pt>
                <c:pt idx="3726">
                  <c:v>40817.145833333336</c:v>
                </c:pt>
                <c:pt idx="3727">
                  <c:v>40817.166666666599</c:v>
                </c:pt>
                <c:pt idx="3728">
                  <c:v>40817.1875</c:v>
                </c:pt>
                <c:pt idx="3729">
                  <c:v>40817.208333333336</c:v>
                </c:pt>
                <c:pt idx="3730">
                  <c:v>40817.22916666657</c:v>
                </c:pt>
                <c:pt idx="3731">
                  <c:v>40817.25</c:v>
                </c:pt>
                <c:pt idx="3732">
                  <c:v>40817.270833333336</c:v>
                </c:pt>
                <c:pt idx="3733">
                  <c:v>40817.29166666657</c:v>
                </c:pt>
                <c:pt idx="3734">
                  <c:v>40817.312500000051</c:v>
                </c:pt>
                <c:pt idx="3735">
                  <c:v>40817.333333333336</c:v>
                </c:pt>
                <c:pt idx="3736">
                  <c:v>40817.354166666664</c:v>
                </c:pt>
                <c:pt idx="3737">
                  <c:v>40817.375</c:v>
                </c:pt>
                <c:pt idx="3738">
                  <c:v>40817.395833333336</c:v>
                </c:pt>
                <c:pt idx="3739">
                  <c:v>40817.416666666664</c:v>
                </c:pt>
                <c:pt idx="3740">
                  <c:v>40817.4375</c:v>
                </c:pt>
                <c:pt idx="3741">
                  <c:v>40817.458333333343</c:v>
                </c:pt>
                <c:pt idx="3742">
                  <c:v>40817.479166666599</c:v>
                </c:pt>
                <c:pt idx="3743">
                  <c:v>40817.5</c:v>
                </c:pt>
                <c:pt idx="3744">
                  <c:v>40817.520833333336</c:v>
                </c:pt>
                <c:pt idx="3745">
                  <c:v>40817.541666666599</c:v>
                </c:pt>
                <c:pt idx="3746">
                  <c:v>40817.5625</c:v>
                </c:pt>
                <c:pt idx="3747">
                  <c:v>40817.583333333336</c:v>
                </c:pt>
                <c:pt idx="3748">
                  <c:v>40817.604166666599</c:v>
                </c:pt>
                <c:pt idx="3749">
                  <c:v>40817.624999999993</c:v>
                </c:pt>
                <c:pt idx="3750">
                  <c:v>40817.645833333336</c:v>
                </c:pt>
                <c:pt idx="3751">
                  <c:v>40817.666666666599</c:v>
                </c:pt>
                <c:pt idx="3752">
                  <c:v>40817.6875</c:v>
                </c:pt>
                <c:pt idx="3753">
                  <c:v>40817.708333333336</c:v>
                </c:pt>
                <c:pt idx="3754">
                  <c:v>40817.72916666657</c:v>
                </c:pt>
                <c:pt idx="3755">
                  <c:v>40817.75</c:v>
                </c:pt>
                <c:pt idx="3756">
                  <c:v>40817.770833333336</c:v>
                </c:pt>
                <c:pt idx="3757">
                  <c:v>40817.79166666657</c:v>
                </c:pt>
                <c:pt idx="3758">
                  <c:v>40817.812500000051</c:v>
                </c:pt>
                <c:pt idx="3759">
                  <c:v>40817.833333333336</c:v>
                </c:pt>
                <c:pt idx="3760">
                  <c:v>40817.854166666664</c:v>
                </c:pt>
                <c:pt idx="3761">
                  <c:v>40817.875</c:v>
                </c:pt>
                <c:pt idx="3762">
                  <c:v>40817.895833333336</c:v>
                </c:pt>
                <c:pt idx="3763">
                  <c:v>40817.916666666664</c:v>
                </c:pt>
                <c:pt idx="3764">
                  <c:v>40817.9375</c:v>
                </c:pt>
                <c:pt idx="3765">
                  <c:v>40817.958333333343</c:v>
                </c:pt>
                <c:pt idx="3766">
                  <c:v>40817.979166666599</c:v>
                </c:pt>
                <c:pt idx="3767">
                  <c:v>40818</c:v>
                </c:pt>
                <c:pt idx="3768">
                  <c:v>40818.020833333336</c:v>
                </c:pt>
                <c:pt idx="3769">
                  <c:v>40818.041666666599</c:v>
                </c:pt>
                <c:pt idx="3770">
                  <c:v>40818.0625</c:v>
                </c:pt>
                <c:pt idx="3771">
                  <c:v>40818.083333333336</c:v>
                </c:pt>
                <c:pt idx="3772">
                  <c:v>40818.104166666599</c:v>
                </c:pt>
                <c:pt idx="3773">
                  <c:v>40818.124999999993</c:v>
                </c:pt>
                <c:pt idx="3774">
                  <c:v>40818.145833333336</c:v>
                </c:pt>
                <c:pt idx="3775">
                  <c:v>40818.166666666599</c:v>
                </c:pt>
                <c:pt idx="3776">
                  <c:v>40818.1875</c:v>
                </c:pt>
                <c:pt idx="3777">
                  <c:v>40818.208333333336</c:v>
                </c:pt>
                <c:pt idx="3778">
                  <c:v>40818.22916666657</c:v>
                </c:pt>
                <c:pt idx="3779">
                  <c:v>40818.25</c:v>
                </c:pt>
                <c:pt idx="3780">
                  <c:v>40818.270833333336</c:v>
                </c:pt>
                <c:pt idx="3781">
                  <c:v>40818.29166666657</c:v>
                </c:pt>
                <c:pt idx="3782">
                  <c:v>40818.312500000051</c:v>
                </c:pt>
                <c:pt idx="3783">
                  <c:v>40818.333333333336</c:v>
                </c:pt>
                <c:pt idx="3784">
                  <c:v>40818.354166666664</c:v>
                </c:pt>
                <c:pt idx="3785">
                  <c:v>40818.375</c:v>
                </c:pt>
                <c:pt idx="3786">
                  <c:v>40818.395833333336</c:v>
                </c:pt>
                <c:pt idx="3787">
                  <c:v>40818.416666666664</c:v>
                </c:pt>
                <c:pt idx="3788">
                  <c:v>40818.4375</c:v>
                </c:pt>
                <c:pt idx="3789">
                  <c:v>40818.458333333343</c:v>
                </c:pt>
                <c:pt idx="3790">
                  <c:v>40818.479166666599</c:v>
                </c:pt>
                <c:pt idx="3791">
                  <c:v>40818.5</c:v>
                </c:pt>
                <c:pt idx="3792">
                  <c:v>40818.520833333336</c:v>
                </c:pt>
                <c:pt idx="3793">
                  <c:v>40818.541666666599</c:v>
                </c:pt>
                <c:pt idx="3794">
                  <c:v>40818.5625</c:v>
                </c:pt>
                <c:pt idx="3795">
                  <c:v>40818.583333333336</c:v>
                </c:pt>
                <c:pt idx="3796">
                  <c:v>40818.604166666599</c:v>
                </c:pt>
                <c:pt idx="3797">
                  <c:v>40818.624999999993</c:v>
                </c:pt>
                <c:pt idx="3798">
                  <c:v>40818.645833333336</c:v>
                </c:pt>
                <c:pt idx="3799">
                  <c:v>40818.666666666599</c:v>
                </c:pt>
                <c:pt idx="3800">
                  <c:v>40818.6875</c:v>
                </c:pt>
                <c:pt idx="3801">
                  <c:v>40818.708333333336</c:v>
                </c:pt>
                <c:pt idx="3802">
                  <c:v>40818.72916666657</c:v>
                </c:pt>
                <c:pt idx="3803">
                  <c:v>40818.75</c:v>
                </c:pt>
                <c:pt idx="3804">
                  <c:v>40818.770833333336</c:v>
                </c:pt>
                <c:pt idx="3805">
                  <c:v>40818.79166666657</c:v>
                </c:pt>
                <c:pt idx="3806">
                  <c:v>40818.812500000051</c:v>
                </c:pt>
                <c:pt idx="3807">
                  <c:v>40818.833333333336</c:v>
                </c:pt>
                <c:pt idx="3808">
                  <c:v>40818.854166666664</c:v>
                </c:pt>
                <c:pt idx="3809">
                  <c:v>40818.875</c:v>
                </c:pt>
                <c:pt idx="3810">
                  <c:v>40818.895833333336</c:v>
                </c:pt>
                <c:pt idx="3811">
                  <c:v>40818.916666666664</c:v>
                </c:pt>
                <c:pt idx="3812">
                  <c:v>40818.9375</c:v>
                </c:pt>
                <c:pt idx="3813">
                  <c:v>40818.958333333343</c:v>
                </c:pt>
                <c:pt idx="3814">
                  <c:v>40818.979166666599</c:v>
                </c:pt>
                <c:pt idx="3815">
                  <c:v>40819</c:v>
                </c:pt>
                <c:pt idx="3816">
                  <c:v>40819.020833333336</c:v>
                </c:pt>
                <c:pt idx="3817">
                  <c:v>40819.041666666599</c:v>
                </c:pt>
                <c:pt idx="3818">
                  <c:v>40819.0625</c:v>
                </c:pt>
                <c:pt idx="3819">
                  <c:v>40819.083333333336</c:v>
                </c:pt>
                <c:pt idx="3820">
                  <c:v>40819.104166666599</c:v>
                </c:pt>
                <c:pt idx="3821">
                  <c:v>40819.124999999993</c:v>
                </c:pt>
                <c:pt idx="3822">
                  <c:v>40819.145833333336</c:v>
                </c:pt>
                <c:pt idx="3823">
                  <c:v>40819.166666666599</c:v>
                </c:pt>
                <c:pt idx="3824">
                  <c:v>40819.1875</c:v>
                </c:pt>
                <c:pt idx="3825">
                  <c:v>40819.208333333336</c:v>
                </c:pt>
                <c:pt idx="3826">
                  <c:v>40819.22916666657</c:v>
                </c:pt>
                <c:pt idx="3827">
                  <c:v>40819.25</c:v>
                </c:pt>
                <c:pt idx="3828">
                  <c:v>40819.270833333336</c:v>
                </c:pt>
                <c:pt idx="3829">
                  <c:v>40819.29166666657</c:v>
                </c:pt>
                <c:pt idx="3830">
                  <c:v>40819.312500000051</c:v>
                </c:pt>
                <c:pt idx="3831">
                  <c:v>40819.333333333336</c:v>
                </c:pt>
                <c:pt idx="3832">
                  <c:v>40819.354166666664</c:v>
                </c:pt>
                <c:pt idx="3833">
                  <c:v>40819.375</c:v>
                </c:pt>
                <c:pt idx="3834">
                  <c:v>40819.395833333336</c:v>
                </c:pt>
                <c:pt idx="3835">
                  <c:v>40819.416666666664</c:v>
                </c:pt>
                <c:pt idx="3836">
                  <c:v>40819.4375</c:v>
                </c:pt>
                <c:pt idx="3837">
                  <c:v>40819.458333333343</c:v>
                </c:pt>
                <c:pt idx="3838">
                  <c:v>40819.479166666599</c:v>
                </c:pt>
                <c:pt idx="3839">
                  <c:v>40819.5</c:v>
                </c:pt>
                <c:pt idx="3840">
                  <c:v>40819.520833333336</c:v>
                </c:pt>
                <c:pt idx="3841">
                  <c:v>40819.541666666599</c:v>
                </c:pt>
                <c:pt idx="3842">
                  <c:v>40819.5625</c:v>
                </c:pt>
                <c:pt idx="3843">
                  <c:v>40819.583333333336</c:v>
                </c:pt>
                <c:pt idx="3844">
                  <c:v>40819.604166666599</c:v>
                </c:pt>
                <c:pt idx="3845">
                  <c:v>40819.624999999993</c:v>
                </c:pt>
                <c:pt idx="3846">
                  <c:v>40819.645833333336</c:v>
                </c:pt>
                <c:pt idx="3847">
                  <c:v>40819.666666666599</c:v>
                </c:pt>
                <c:pt idx="3848">
                  <c:v>40819.6875</c:v>
                </c:pt>
                <c:pt idx="3849">
                  <c:v>40819.708333333336</c:v>
                </c:pt>
                <c:pt idx="3850">
                  <c:v>40819.72916666657</c:v>
                </c:pt>
                <c:pt idx="3851">
                  <c:v>40819.75</c:v>
                </c:pt>
                <c:pt idx="3852">
                  <c:v>40819.770833333336</c:v>
                </c:pt>
                <c:pt idx="3853">
                  <c:v>40819.79166666657</c:v>
                </c:pt>
                <c:pt idx="3854">
                  <c:v>40819.812500000051</c:v>
                </c:pt>
                <c:pt idx="3855">
                  <c:v>40819.833333333336</c:v>
                </c:pt>
                <c:pt idx="3856">
                  <c:v>40819.854166666664</c:v>
                </c:pt>
                <c:pt idx="3857">
                  <c:v>40819.875</c:v>
                </c:pt>
                <c:pt idx="3858">
                  <c:v>40819.895833333336</c:v>
                </c:pt>
                <c:pt idx="3859">
                  <c:v>40819.916666666664</c:v>
                </c:pt>
                <c:pt idx="3860">
                  <c:v>40819.9375</c:v>
                </c:pt>
                <c:pt idx="3861">
                  <c:v>40819.958333333343</c:v>
                </c:pt>
                <c:pt idx="3862">
                  <c:v>40819.979166666599</c:v>
                </c:pt>
                <c:pt idx="3863">
                  <c:v>40820</c:v>
                </c:pt>
                <c:pt idx="3864">
                  <c:v>40820.020833333336</c:v>
                </c:pt>
                <c:pt idx="3865">
                  <c:v>40820.041666666599</c:v>
                </c:pt>
                <c:pt idx="3866">
                  <c:v>40820.0625</c:v>
                </c:pt>
                <c:pt idx="3867">
                  <c:v>40820.083333333336</c:v>
                </c:pt>
                <c:pt idx="3868">
                  <c:v>40820.104166666599</c:v>
                </c:pt>
                <c:pt idx="3869">
                  <c:v>40820.124999999993</c:v>
                </c:pt>
                <c:pt idx="3870">
                  <c:v>40820.145833333336</c:v>
                </c:pt>
                <c:pt idx="3871">
                  <c:v>40820.166666666599</c:v>
                </c:pt>
                <c:pt idx="3872">
                  <c:v>40820.1875</c:v>
                </c:pt>
                <c:pt idx="3873">
                  <c:v>40820.208333333336</c:v>
                </c:pt>
                <c:pt idx="3874">
                  <c:v>40820.22916666657</c:v>
                </c:pt>
                <c:pt idx="3875">
                  <c:v>40820.25</c:v>
                </c:pt>
                <c:pt idx="3876">
                  <c:v>40820.270833333336</c:v>
                </c:pt>
                <c:pt idx="3877">
                  <c:v>40820.29166666657</c:v>
                </c:pt>
                <c:pt idx="3878">
                  <c:v>40820.312500000051</c:v>
                </c:pt>
                <c:pt idx="3879">
                  <c:v>40820.333333333336</c:v>
                </c:pt>
                <c:pt idx="3880">
                  <c:v>40820.354166666664</c:v>
                </c:pt>
                <c:pt idx="3881">
                  <c:v>40820.375</c:v>
                </c:pt>
                <c:pt idx="3882">
                  <c:v>40820.395833333336</c:v>
                </c:pt>
                <c:pt idx="3883">
                  <c:v>40820.416666666664</c:v>
                </c:pt>
                <c:pt idx="3884">
                  <c:v>40820.4375</c:v>
                </c:pt>
                <c:pt idx="3885">
                  <c:v>40820.458333333343</c:v>
                </c:pt>
                <c:pt idx="3886">
                  <c:v>40820.479166666599</c:v>
                </c:pt>
                <c:pt idx="3887">
                  <c:v>40820.5</c:v>
                </c:pt>
                <c:pt idx="3888">
                  <c:v>40820.520833333336</c:v>
                </c:pt>
                <c:pt idx="3889">
                  <c:v>40820.541666666599</c:v>
                </c:pt>
                <c:pt idx="3890">
                  <c:v>40820.5625</c:v>
                </c:pt>
                <c:pt idx="3891">
                  <c:v>40820.583333333336</c:v>
                </c:pt>
                <c:pt idx="3892">
                  <c:v>40820.604166666599</c:v>
                </c:pt>
                <c:pt idx="3893">
                  <c:v>40820.624999999993</c:v>
                </c:pt>
                <c:pt idx="3894">
                  <c:v>40820.645833333336</c:v>
                </c:pt>
                <c:pt idx="3895">
                  <c:v>40820.666666666599</c:v>
                </c:pt>
                <c:pt idx="3896">
                  <c:v>40820.6875</c:v>
                </c:pt>
                <c:pt idx="3897">
                  <c:v>40820.708333333336</c:v>
                </c:pt>
                <c:pt idx="3898">
                  <c:v>40820.72916666657</c:v>
                </c:pt>
                <c:pt idx="3899">
                  <c:v>40820.75</c:v>
                </c:pt>
                <c:pt idx="3900">
                  <c:v>40820.770833333336</c:v>
                </c:pt>
                <c:pt idx="3901">
                  <c:v>40820.79166666657</c:v>
                </c:pt>
                <c:pt idx="3902">
                  <c:v>40820.812500000051</c:v>
                </c:pt>
                <c:pt idx="3903">
                  <c:v>40820.833333333336</c:v>
                </c:pt>
                <c:pt idx="3904">
                  <c:v>40820.854166666664</c:v>
                </c:pt>
                <c:pt idx="3905">
                  <c:v>40820.875</c:v>
                </c:pt>
                <c:pt idx="3906">
                  <c:v>40820.895833333336</c:v>
                </c:pt>
                <c:pt idx="3907">
                  <c:v>40820.916666666664</c:v>
                </c:pt>
                <c:pt idx="3908">
                  <c:v>40820.9375</c:v>
                </c:pt>
                <c:pt idx="3909">
                  <c:v>40820.958333333343</c:v>
                </c:pt>
                <c:pt idx="3910">
                  <c:v>40820.979166666599</c:v>
                </c:pt>
                <c:pt idx="3911">
                  <c:v>40821</c:v>
                </c:pt>
                <c:pt idx="3912">
                  <c:v>40821.020833333336</c:v>
                </c:pt>
                <c:pt idx="3913">
                  <c:v>40821.041666666599</c:v>
                </c:pt>
                <c:pt idx="3914">
                  <c:v>40821.0625</c:v>
                </c:pt>
                <c:pt idx="3915">
                  <c:v>40821.083333333336</c:v>
                </c:pt>
                <c:pt idx="3916">
                  <c:v>40821.104166666599</c:v>
                </c:pt>
                <c:pt idx="3917">
                  <c:v>40821.124999999993</c:v>
                </c:pt>
                <c:pt idx="3918">
                  <c:v>40821.145833333336</c:v>
                </c:pt>
                <c:pt idx="3919">
                  <c:v>40821.166666666599</c:v>
                </c:pt>
                <c:pt idx="3920">
                  <c:v>40821.1875</c:v>
                </c:pt>
                <c:pt idx="3921">
                  <c:v>40821.208333333336</c:v>
                </c:pt>
                <c:pt idx="3922">
                  <c:v>40821.22916666657</c:v>
                </c:pt>
                <c:pt idx="3923">
                  <c:v>40821.25</c:v>
                </c:pt>
                <c:pt idx="3924">
                  <c:v>40821.270833333336</c:v>
                </c:pt>
                <c:pt idx="3925">
                  <c:v>40821.29166666657</c:v>
                </c:pt>
                <c:pt idx="3926">
                  <c:v>40821.312500000051</c:v>
                </c:pt>
                <c:pt idx="3927">
                  <c:v>40821.333333333336</c:v>
                </c:pt>
                <c:pt idx="3928">
                  <c:v>40821.354166666664</c:v>
                </c:pt>
                <c:pt idx="3929">
                  <c:v>40821.375</c:v>
                </c:pt>
                <c:pt idx="3930">
                  <c:v>40821.395833333336</c:v>
                </c:pt>
                <c:pt idx="3931">
                  <c:v>40821.416666666664</c:v>
                </c:pt>
                <c:pt idx="3932">
                  <c:v>40821.4375</c:v>
                </c:pt>
                <c:pt idx="3933">
                  <c:v>40821.458333333343</c:v>
                </c:pt>
                <c:pt idx="3934">
                  <c:v>40821.479166666599</c:v>
                </c:pt>
                <c:pt idx="3935">
                  <c:v>40821.5</c:v>
                </c:pt>
                <c:pt idx="3936">
                  <c:v>40821.520833333336</c:v>
                </c:pt>
                <c:pt idx="3937">
                  <c:v>40821.541666666599</c:v>
                </c:pt>
                <c:pt idx="3938">
                  <c:v>40821.5625</c:v>
                </c:pt>
                <c:pt idx="3939">
                  <c:v>40821.583333333336</c:v>
                </c:pt>
                <c:pt idx="3940">
                  <c:v>40821.604166666599</c:v>
                </c:pt>
                <c:pt idx="3941">
                  <c:v>40821.624999999993</c:v>
                </c:pt>
                <c:pt idx="3942">
                  <c:v>40821.645833333336</c:v>
                </c:pt>
                <c:pt idx="3943">
                  <c:v>40821.666666666599</c:v>
                </c:pt>
                <c:pt idx="3944">
                  <c:v>40821.6875</c:v>
                </c:pt>
                <c:pt idx="3945">
                  <c:v>40821.708333333336</c:v>
                </c:pt>
                <c:pt idx="3946">
                  <c:v>40821.72916666657</c:v>
                </c:pt>
                <c:pt idx="3947">
                  <c:v>40821.75</c:v>
                </c:pt>
                <c:pt idx="3948">
                  <c:v>40821.770833333336</c:v>
                </c:pt>
                <c:pt idx="3949">
                  <c:v>40821.79166666657</c:v>
                </c:pt>
                <c:pt idx="3950">
                  <c:v>40821.812500000051</c:v>
                </c:pt>
                <c:pt idx="3951">
                  <c:v>40821.833333333336</c:v>
                </c:pt>
                <c:pt idx="3952">
                  <c:v>40821.854166666664</c:v>
                </c:pt>
                <c:pt idx="3953">
                  <c:v>40821.875</c:v>
                </c:pt>
                <c:pt idx="3954">
                  <c:v>40821.895833333336</c:v>
                </c:pt>
                <c:pt idx="3955">
                  <c:v>40821.916666666664</c:v>
                </c:pt>
                <c:pt idx="3956">
                  <c:v>40821.9375</c:v>
                </c:pt>
                <c:pt idx="3957">
                  <c:v>40821.958333333343</c:v>
                </c:pt>
                <c:pt idx="3958">
                  <c:v>40821.979166666599</c:v>
                </c:pt>
                <c:pt idx="3959">
                  <c:v>40822</c:v>
                </c:pt>
                <c:pt idx="3960">
                  <c:v>40822.020833333336</c:v>
                </c:pt>
                <c:pt idx="3961">
                  <c:v>40822.041666666599</c:v>
                </c:pt>
                <c:pt idx="3962">
                  <c:v>40822.0625</c:v>
                </c:pt>
                <c:pt idx="3963">
                  <c:v>40822.083333333336</c:v>
                </c:pt>
                <c:pt idx="3964">
                  <c:v>40822.104166666599</c:v>
                </c:pt>
                <c:pt idx="3965">
                  <c:v>40822.124999999993</c:v>
                </c:pt>
                <c:pt idx="3966">
                  <c:v>40822.145833333336</c:v>
                </c:pt>
                <c:pt idx="3967">
                  <c:v>40822.166666666599</c:v>
                </c:pt>
                <c:pt idx="3968">
                  <c:v>40822.1875</c:v>
                </c:pt>
                <c:pt idx="3969">
                  <c:v>40822.208333333336</c:v>
                </c:pt>
                <c:pt idx="3970">
                  <c:v>40822.22916666657</c:v>
                </c:pt>
                <c:pt idx="3971">
                  <c:v>40822.25</c:v>
                </c:pt>
                <c:pt idx="3972">
                  <c:v>40822.270833333336</c:v>
                </c:pt>
                <c:pt idx="3973">
                  <c:v>40822.29166666657</c:v>
                </c:pt>
                <c:pt idx="3974">
                  <c:v>40822.312500000051</c:v>
                </c:pt>
                <c:pt idx="3975">
                  <c:v>40822.333333333336</c:v>
                </c:pt>
                <c:pt idx="3976">
                  <c:v>40822.354166666664</c:v>
                </c:pt>
                <c:pt idx="3977">
                  <c:v>40822.375</c:v>
                </c:pt>
                <c:pt idx="3978">
                  <c:v>40822.395833333336</c:v>
                </c:pt>
                <c:pt idx="3979">
                  <c:v>40822.416666666664</c:v>
                </c:pt>
                <c:pt idx="3980">
                  <c:v>40822.4375</c:v>
                </c:pt>
                <c:pt idx="3981">
                  <c:v>40822.458333333343</c:v>
                </c:pt>
                <c:pt idx="3982">
                  <c:v>40822.479166666599</c:v>
                </c:pt>
                <c:pt idx="3983">
                  <c:v>40822.5</c:v>
                </c:pt>
                <c:pt idx="3984">
                  <c:v>40822.520833333336</c:v>
                </c:pt>
                <c:pt idx="3985">
                  <c:v>40822.541666666599</c:v>
                </c:pt>
                <c:pt idx="3986">
                  <c:v>40822.5625</c:v>
                </c:pt>
                <c:pt idx="3987">
                  <c:v>40822.583333333336</c:v>
                </c:pt>
                <c:pt idx="3988">
                  <c:v>40822.604166666599</c:v>
                </c:pt>
                <c:pt idx="3989">
                  <c:v>40822.624999999993</c:v>
                </c:pt>
                <c:pt idx="3990">
                  <c:v>40822.645833333336</c:v>
                </c:pt>
                <c:pt idx="3991">
                  <c:v>40822.666666666599</c:v>
                </c:pt>
                <c:pt idx="3992">
                  <c:v>40822.6875</c:v>
                </c:pt>
                <c:pt idx="3993">
                  <c:v>40822.708333333336</c:v>
                </c:pt>
                <c:pt idx="3994">
                  <c:v>40822.72916666657</c:v>
                </c:pt>
                <c:pt idx="3995">
                  <c:v>40822.75</c:v>
                </c:pt>
                <c:pt idx="3996">
                  <c:v>40822.770833333336</c:v>
                </c:pt>
                <c:pt idx="3997">
                  <c:v>40822.79166666657</c:v>
                </c:pt>
                <c:pt idx="3998">
                  <c:v>40822.812500000051</c:v>
                </c:pt>
                <c:pt idx="3999">
                  <c:v>40822.833333333336</c:v>
                </c:pt>
                <c:pt idx="4000">
                  <c:v>40822.854166666664</c:v>
                </c:pt>
                <c:pt idx="4001">
                  <c:v>40822.875</c:v>
                </c:pt>
                <c:pt idx="4002">
                  <c:v>40822.895833333336</c:v>
                </c:pt>
                <c:pt idx="4003">
                  <c:v>40822.916666666664</c:v>
                </c:pt>
                <c:pt idx="4004">
                  <c:v>40822.9375</c:v>
                </c:pt>
                <c:pt idx="4005">
                  <c:v>40822.958333333343</c:v>
                </c:pt>
                <c:pt idx="4006">
                  <c:v>40822.979166666599</c:v>
                </c:pt>
                <c:pt idx="4007">
                  <c:v>40823</c:v>
                </c:pt>
                <c:pt idx="4008">
                  <c:v>40823.020833333336</c:v>
                </c:pt>
                <c:pt idx="4009">
                  <c:v>40823.041666666599</c:v>
                </c:pt>
                <c:pt idx="4010">
                  <c:v>40823.0625</c:v>
                </c:pt>
                <c:pt idx="4011">
                  <c:v>40823.083333333336</c:v>
                </c:pt>
                <c:pt idx="4012">
                  <c:v>40823.104166666599</c:v>
                </c:pt>
                <c:pt idx="4013">
                  <c:v>40823.124999999993</c:v>
                </c:pt>
                <c:pt idx="4014">
                  <c:v>40823.145833333336</c:v>
                </c:pt>
                <c:pt idx="4015">
                  <c:v>40823.166666666599</c:v>
                </c:pt>
                <c:pt idx="4016">
                  <c:v>40823.1875</c:v>
                </c:pt>
                <c:pt idx="4017">
                  <c:v>40823.208333333336</c:v>
                </c:pt>
                <c:pt idx="4018">
                  <c:v>40823.22916666657</c:v>
                </c:pt>
                <c:pt idx="4019">
                  <c:v>40823.25</c:v>
                </c:pt>
                <c:pt idx="4020">
                  <c:v>40823.270833333336</c:v>
                </c:pt>
                <c:pt idx="4021">
                  <c:v>40823.29166666657</c:v>
                </c:pt>
                <c:pt idx="4022">
                  <c:v>40823.312500000051</c:v>
                </c:pt>
                <c:pt idx="4023">
                  <c:v>40823.333333333336</c:v>
                </c:pt>
                <c:pt idx="4024">
                  <c:v>40823.354166666664</c:v>
                </c:pt>
                <c:pt idx="4025">
                  <c:v>40823.375</c:v>
                </c:pt>
                <c:pt idx="4026">
                  <c:v>40823.395833333336</c:v>
                </c:pt>
                <c:pt idx="4027">
                  <c:v>40823.416666666664</c:v>
                </c:pt>
                <c:pt idx="4028">
                  <c:v>40823.4375</c:v>
                </c:pt>
                <c:pt idx="4029">
                  <c:v>40823.458333333343</c:v>
                </c:pt>
                <c:pt idx="4030">
                  <c:v>40823.479166666599</c:v>
                </c:pt>
                <c:pt idx="4031">
                  <c:v>40823.5</c:v>
                </c:pt>
                <c:pt idx="4032">
                  <c:v>40823.520833333336</c:v>
                </c:pt>
                <c:pt idx="4033">
                  <c:v>40823.541666666599</c:v>
                </c:pt>
                <c:pt idx="4034">
                  <c:v>40823.5625</c:v>
                </c:pt>
                <c:pt idx="4035">
                  <c:v>40823.583333333336</c:v>
                </c:pt>
                <c:pt idx="4036">
                  <c:v>40823.604166666599</c:v>
                </c:pt>
                <c:pt idx="4037">
                  <c:v>40823.624999999993</c:v>
                </c:pt>
                <c:pt idx="4038">
                  <c:v>40823.645833333336</c:v>
                </c:pt>
                <c:pt idx="4039">
                  <c:v>40823.666666666599</c:v>
                </c:pt>
                <c:pt idx="4040">
                  <c:v>40823.6875</c:v>
                </c:pt>
                <c:pt idx="4041">
                  <c:v>40823.708333333336</c:v>
                </c:pt>
                <c:pt idx="4042">
                  <c:v>40823.72916666657</c:v>
                </c:pt>
                <c:pt idx="4043">
                  <c:v>40823.75</c:v>
                </c:pt>
                <c:pt idx="4044">
                  <c:v>40823.770833333336</c:v>
                </c:pt>
                <c:pt idx="4045">
                  <c:v>40823.79166666657</c:v>
                </c:pt>
                <c:pt idx="4046">
                  <c:v>40823.812500000051</c:v>
                </c:pt>
                <c:pt idx="4047">
                  <c:v>40823.833333333336</c:v>
                </c:pt>
                <c:pt idx="4048">
                  <c:v>40823.854166666664</c:v>
                </c:pt>
                <c:pt idx="4049">
                  <c:v>40823.875</c:v>
                </c:pt>
                <c:pt idx="4050">
                  <c:v>40823.895833333336</c:v>
                </c:pt>
                <c:pt idx="4051">
                  <c:v>40823.916666666664</c:v>
                </c:pt>
                <c:pt idx="4052">
                  <c:v>40823.9375</c:v>
                </c:pt>
                <c:pt idx="4053">
                  <c:v>40823.958333333343</c:v>
                </c:pt>
                <c:pt idx="4054">
                  <c:v>40823.979166666599</c:v>
                </c:pt>
                <c:pt idx="4055">
                  <c:v>40824</c:v>
                </c:pt>
                <c:pt idx="4056">
                  <c:v>40824.020833333336</c:v>
                </c:pt>
                <c:pt idx="4057">
                  <c:v>40824.041666666599</c:v>
                </c:pt>
                <c:pt idx="4058">
                  <c:v>40824.0625</c:v>
                </c:pt>
                <c:pt idx="4059">
                  <c:v>40824.083333333336</c:v>
                </c:pt>
                <c:pt idx="4060">
                  <c:v>40824.104166666599</c:v>
                </c:pt>
                <c:pt idx="4061">
                  <c:v>40824.124999999993</c:v>
                </c:pt>
                <c:pt idx="4062">
                  <c:v>40824.145833333336</c:v>
                </c:pt>
                <c:pt idx="4063">
                  <c:v>40824.166666666599</c:v>
                </c:pt>
                <c:pt idx="4064">
                  <c:v>40824.1875</c:v>
                </c:pt>
                <c:pt idx="4065">
                  <c:v>40824.208333333336</c:v>
                </c:pt>
                <c:pt idx="4066">
                  <c:v>40824.22916666657</c:v>
                </c:pt>
                <c:pt idx="4067">
                  <c:v>40824.25</c:v>
                </c:pt>
                <c:pt idx="4068">
                  <c:v>40824.270833333336</c:v>
                </c:pt>
                <c:pt idx="4069">
                  <c:v>40824.29166666657</c:v>
                </c:pt>
                <c:pt idx="4070">
                  <c:v>40824.312500000051</c:v>
                </c:pt>
                <c:pt idx="4071">
                  <c:v>40824.333333333336</c:v>
                </c:pt>
                <c:pt idx="4072">
                  <c:v>40824.354166666664</c:v>
                </c:pt>
                <c:pt idx="4073">
                  <c:v>40824.375</c:v>
                </c:pt>
                <c:pt idx="4074">
                  <c:v>40824.395833333336</c:v>
                </c:pt>
                <c:pt idx="4075">
                  <c:v>40824.416666666664</c:v>
                </c:pt>
                <c:pt idx="4076">
                  <c:v>40824.4375</c:v>
                </c:pt>
                <c:pt idx="4077">
                  <c:v>40824.458333333343</c:v>
                </c:pt>
                <c:pt idx="4078">
                  <c:v>40824.479166666599</c:v>
                </c:pt>
                <c:pt idx="4079">
                  <c:v>40824.5</c:v>
                </c:pt>
                <c:pt idx="4080">
                  <c:v>40824.520833333336</c:v>
                </c:pt>
                <c:pt idx="4081">
                  <c:v>40824.541666666599</c:v>
                </c:pt>
                <c:pt idx="4082">
                  <c:v>40824.5625</c:v>
                </c:pt>
                <c:pt idx="4083">
                  <c:v>40824.583333333336</c:v>
                </c:pt>
                <c:pt idx="4084">
                  <c:v>40824.604166666599</c:v>
                </c:pt>
                <c:pt idx="4085">
                  <c:v>40824.624999999993</c:v>
                </c:pt>
                <c:pt idx="4086">
                  <c:v>40824.645833333336</c:v>
                </c:pt>
                <c:pt idx="4087">
                  <c:v>40824.666666666599</c:v>
                </c:pt>
                <c:pt idx="4088">
                  <c:v>40824.6875</c:v>
                </c:pt>
                <c:pt idx="4089">
                  <c:v>40824.708333333336</c:v>
                </c:pt>
                <c:pt idx="4090">
                  <c:v>40824.72916666657</c:v>
                </c:pt>
                <c:pt idx="4091">
                  <c:v>40824.75</c:v>
                </c:pt>
                <c:pt idx="4092">
                  <c:v>40824.770833333336</c:v>
                </c:pt>
                <c:pt idx="4093">
                  <c:v>40824.79166666657</c:v>
                </c:pt>
                <c:pt idx="4094">
                  <c:v>40824.812500000051</c:v>
                </c:pt>
                <c:pt idx="4095">
                  <c:v>40824.833333333336</c:v>
                </c:pt>
                <c:pt idx="4096">
                  <c:v>40824.854166666664</c:v>
                </c:pt>
                <c:pt idx="4097">
                  <c:v>40824.875</c:v>
                </c:pt>
                <c:pt idx="4098">
                  <c:v>40824.895833333336</c:v>
                </c:pt>
                <c:pt idx="4099">
                  <c:v>40824.916666666664</c:v>
                </c:pt>
                <c:pt idx="4100">
                  <c:v>40824.9375</c:v>
                </c:pt>
                <c:pt idx="4101">
                  <c:v>40824.958333333343</c:v>
                </c:pt>
                <c:pt idx="4102">
                  <c:v>40824.979166666599</c:v>
                </c:pt>
                <c:pt idx="4103">
                  <c:v>40825</c:v>
                </c:pt>
                <c:pt idx="4104">
                  <c:v>40825.020833333336</c:v>
                </c:pt>
                <c:pt idx="4105">
                  <c:v>40825.041666666599</c:v>
                </c:pt>
                <c:pt idx="4106">
                  <c:v>40825.0625</c:v>
                </c:pt>
                <c:pt idx="4107">
                  <c:v>40825.083333333336</c:v>
                </c:pt>
                <c:pt idx="4108">
                  <c:v>40825.104166666599</c:v>
                </c:pt>
                <c:pt idx="4109">
                  <c:v>40825.124999999993</c:v>
                </c:pt>
                <c:pt idx="4110">
                  <c:v>40825.145833333336</c:v>
                </c:pt>
                <c:pt idx="4111">
                  <c:v>40825.166666666599</c:v>
                </c:pt>
                <c:pt idx="4112">
                  <c:v>40825.1875</c:v>
                </c:pt>
                <c:pt idx="4113">
                  <c:v>40825.208333333336</c:v>
                </c:pt>
                <c:pt idx="4114">
                  <c:v>40825.22916666657</c:v>
                </c:pt>
                <c:pt idx="4115">
                  <c:v>40825.25</c:v>
                </c:pt>
                <c:pt idx="4116">
                  <c:v>40825.270833333336</c:v>
                </c:pt>
                <c:pt idx="4117">
                  <c:v>40825.29166666657</c:v>
                </c:pt>
                <c:pt idx="4118">
                  <c:v>40825.312500000051</c:v>
                </c:pt>
                <c:pt idx="4119">
                  <c:v>40825.333333333336</c:v>
                </c:pt>
                <c:pt idx="4120">
                  <c:v>40825.354166666664</c:v>
                </c:pt>
                <c:pt idx="4121">
                  <c:v>40825.375</c:v>
                </c:pt>
                <c:pt idx="4122">
                  <c:v>40825.395833333336</c:v>
                </c:pt>
                <c:pt idx="4123">
                  <c:v>40825.416666666664</c:v>
                </c:pt>
                <c:pt idx="4124">
                  <c:v>40825.4375</c:v>
                </c:pt>
                <c:pt idx="4125">
                  <c:v>40825.458333333343</c:v>
                </c:pt>
                <c:pt idx="4126">
                  <c:v>40825.479166666599</c:v>
                </c:pt>
                <c:pt idx="4127">
                  <c:v>40825.5</c:v>
                </c:pt>
                <c:pt idx="4128">
                  <c:v>40825.520833333336</c:v>
                </c:pt>
                <c:pt idx="4129">
                  <c:v>40825.541666666599</c:v>
                </c:pt>
                <c:pt idx="4130">
                  <c:v>40825.5625</c:v>
                </c:pt>
                <c:pt idx="4131">
                  <c:v>40825.583333333336</c:v>
                </c:pt>
                <c:pt idx="4132">
                  <c:v>40825.604166666599</c:v>
                </c:pt>
                <c:pt idx="4133">
                  <c:v>40825.624999999993</c:v>
                </c:pt>
                <c:pt idx="4134">
                  <c:v>40825.645833333336</c:v>
                </c:pt>
                <c:pt idx="4135">
                  <c:v>40825.666666666599</c:v>
                </c:pt>
                <c:pt idx="4136">
                  <c:v>40825.6875</c:v>
                </c:pt>
                <c:pt idx="4137">
                  <c:v>40825.708333333336</c:v>
                </c:pt>
                <c:pt idx="4138">
                  <c:v>40825.72916666657</c:v>
                </c:pt>
                <c:pt idx="4139">
                  <c:v>40825.75</c:v>
                </c:pt>
                <c:pt idx="4140">
                  <c:v>40825.770833333336</c:v>
                </c:pt>
                <c:pt idx="4141">
                  <c:v>40825.79166666657</c:v>
                </c:pt>
                <c:pt idx="4142">
                  <c:v>40825.812500000051</c:v>
                </c:pt>
                <c:pt idx="4143">
                  <c:v>40825.833333333336</c:v>
                </c:pt>
                <c:pt idx="4144">
                  <c:v>40825.854166666664</c:v>
                </c:pt>
                <c:pt idx="4145">
                  <c:v>40825.875</c:v>
                </c:pt>
                <c:pt idx="4146">
                  <c:v>40825.895833333336</c:v>
                </c:pt>
                <c:pt idx="4147">
                  <c:v>40825.916666666664</c:v>
                </c:pt>
                <c:pt idx="4148">
                  <c:v>40825.9375</c:v>
                </c:pt>
                <c:pt idx="4149">
                  <c:v>40825.958333333343</c:v>
                </c:pt>
                <c:pt idx="4150">
                  <c:v>40825.979166666599</c:v>
                </c:pt>
                <c:pt idx="4151">
                  <c:v>40826</c:v>
                </c:pt>
                <c:pt idx="4152">
                  <c:v>40826.020833333336</c:v>
                </c:pt>
                <c:pt idx="4153">
                  <c:v>40826.041666666599</c:v>
                </c:pt>
                <c:pt idx="4154">
                  <c:v>40826.0625</c:v>
                </c:pt>
                <c:pt idx="4155">
                  <c:v>40826.083333333336</c:v>
                </c:pt>
                <c:pt idx="4156">
                  <c:v>40826.104166666599</c:v>
                </c:pt>
                <c:pt idx="4157">
                  <c:v>40826.124999999993</c:v>
                </c:pt>
                <c:pt idx="4158">
                  <c:v>40826.145833333336</c:v>
                </c:pt>
                <c:pt idx="4159">
                  <c:v>40826.166666666599</c:v>
                </c:pt>
                <c:pt idx="4160">
                  <c:v>40826.1875</c:v>
                </c:pt>
                <c:pt idx="4161">
                  <c:v>40826.208333333336</c:v>
                </c:pt>
                <c:pt idx="4162">
                  <c:v>40826.22916666657</c:v>
                </c:pt>
                <c:pt idx="4163">
                  <c:v>40826.25</c:v>
                </c:pt>
                <c:pt idx="4164">
                  <c:v>40826.270833333336</c:v>
                </c:pt>
                <c:pt idx="4165">
                  <c:v>40826.29166666657</c:v>
                </c:pt>
                <c:pt idx="4166">
                  <c:v>40826.312500000051</c:v>
                </c:pt>
                <c:pt idx="4167">
                  <c:v>40826.333333333336</c:v>
                </c:pt>
                <c:pt idx="4168">
                  <c:v>40826.354166666664</c:v>
                </c:pt>
                <c:pt idx="4169">
                  <c:v>40826.375</c:v>
                </c:pt>
                <c:pt idx="4170">
                  <c:v>40826.395833333336</c:v>
                </c:pt>
                <c:pt idx="4171">
                  <c:v>40826.416666666664</c:v>
                </c:pt>
                <c:pt idx="4172">
                  <c:v>40826.4375</c:v>
                </c:pt>
                <c:pt idx="4173">
                  <c:v>40826.458333333343</c:v>
                </c:pt>
                <c:pt idx="4174">
                  <c:v>40826.479166666599</c:v>
                </c:pt>
                <c:pt idx="4175">
                  <c:v>40826.5</c:v>
                </c:pt>
                <c:pt idx="4176">
                  <c:v>40826.520833333336</c:v>
                </c:pt>
                <c:pt idx="4177">
                  <c:v>40826.541666666599</c:v>
                </c:pt>
                <c:pt idx="4178">
                  <c:v>40826.5625</c:v>
                </c:pt>
                <c:pt idx="4179">
                  <c:v>40826.583333333336</c:v>
                </c:pt>
                <c:pt idx="4180">
                  <c:v>40826.604166666599</c:v>
                </c:pt>
                <c:pt idx="4181">
                  <c:v>40826.624999999993</c:v>
                </c:pt>
                <c:pt idx="4182">
                  <c:v>40826.645833333336</c:v>
                </c:pt>
                <c:pt idx="4183">
                  <c:v>40826.666666666599</c:v>
                </c:pt>
                <c:pt idx="4184">
                  <c:v>40826.6875</c:v>
                </c:pt>
                <c:pt idx="4185">
                  <c:v>40826.708333333336</c:v>
                </c:pt>
                <c:pt idx="4186">
                  <c:v>40826.72916666657</c:v>
                </c:pt>
                <c:pt idx="4187">
                  <c:v>40826.75</c:v>
                </c:pt>
                <c:pt idx="4188">
                  <c:v>40826.770833333336</c:v>
                </c:pt>
                <c:pt idx="4189">
                  <c:v>40826.79166666657</c:v>
                </c:pt>
                <c:pt idx="4190">
                  <c:v>40826.812500000051</c:v>
                </c:pt>
                <c:pt idx="4191">
                  <c:v>40826.833333333336</c:v>
                </c:pt>
                <c:pt idx="4192">
                  <c:v>40826.854166666664</c:v>
                </c:pt>
                <c:pt idx="4193">
                  <c:v>40826.875</c:v>
                </c:pt>
                <c:pt idx="4194">
                  <c:v>40826.895833333336</c:v>
                </c:pt>
                <c:pt idx="4195">
                  <c:v>40826.916666666664</c:v>
                </c:pt>
                <c:pt idx="4196">
                  <c:v>40826.9375</c:v>
                </c:pt>
                <c:pt idx="4197">
                  <c:v>40826.958333333343</c:v>
                </c:pt>
                <c:pt idx="4198">
                  <c:v>40826.979166666599</c:v>
                </c:pt>
                <c:pt idx="4199">
                  <c:v>40827</c:v>
                </c:pt>
                <c:pt idx="4200">
                  <c:v>40827.020833333336</c:v>
                </c:pt>
                <c:pt idx="4201">
                  <c:v>40827.041666666599</c:v>
                </c:pt>
                <c:pt idx="4202">
                  <c:v>40827.0625</c:v>
                </c:pt>
                <c:pt idx="4203">
                  <c:v>40827.083333333336</c:v>
                </c:pt>
                <c:pt idx="4204">
                  <c:v>40827.104166666599</c:v>
                </c:pt>
                <c:pt idx="4205">
                  <c:v>40827.124999999993</c:v>
                </c:pt>
                <c:pt idx="4206">
                  <c:v>40827.145833333336</c:v>
                </c:pt>
                <c:pt idx="4207">
                  <c:v>40827.166666666599</c:v>
                </c:pt>
                <c:pt idx="4208">
                  <c:v>40827.1875</c:v>
                </c:pt>
                <c:pt idx="4209">
                  <c:v>40827.208333333336</c:v>
                </c:pt>
                <c:pt idx="4210">
                  <c:v>40827.22916666657</c:v>
                </c:pt>
                <c:pt idx="4211">
                  <c:v>40827.25</c:v>
                </c:pt>
                <c:pt idx="4212">
                  <c:v>40827.270833333336</c:v>
                </c:pt>
                <c:pt idx="4213">
                  <c:v>40827.29166666657</c:v>
                </c:pt>
                <c:pt idx="4214">
                  <c:v>40827.312500000051</c:v>
                </c:pt>
                <c:pt idx="4215">
                  <c:v>40827.333333333336</c:v>
                </c:pt>
                <c:pt idx="4216">
                  <c:v>40827.354166666664</c:v>
                </c:pt>
                <c:pt idx="4217">
                  <c:v>40827.375</c:v>
                </c:pt>
                <c:pt idx="4218">
                  <c:v>40827.395833333336</c:v>
                </c:pt>
                <c:pt idx="4219">
                  <c:v>40827.416666666664</c:v>
                </c:pt>
                <c:pt idx="4220">
                  <c:v>40827.4375</c:v>
                </c:pt>
                <c:pt idx="4221">
                  <c:v>40827.458333333343</c:v>
                </c:pt>
                <c:pt idx="4222">
                  <c:v>40827.479166666599</c:v>
                </c:pt>
                <c:pt idx="4223">
                  <c:v>40827.5</c:v>
                </c:pt>
                <c:pt idx="4224">
                  <c:v>40827.520833333336</c:v>
                </c:pt>
                <c:pt idx="4225">
                  <c:v>40827.541666666599</c:v>
                </c:pt>
                <c:pt idx="4226">
                  <c:v>40827.5625</c:v>
                </c:pt>
                <c:pt idx="4227">
                  <c:v>40827.583333333336</c:v>
                </c:pt>
                <c:pt idx="4228">
                  <c:v>40827.604166666599</c:v>
                </c:pt>
                <c:pt idx="4229">
                  <c:v>40827.624999999993</c:v>
                </c:pt>
                <c:pt idx="4230">
                  <c:v>40827.645833333336</c:v>
                </c:pt>
                <c:pt idx="4231">
                  <c:v>40827.666666666599</c:v>
                </c:pt>
                <c:pt idx="4232">
                  <c:v>40827.6875</c:v>
                </c:pt>
                <c:pt idx="4233">
                  <c:v>40827.708333333336</c:v>
                </c:pt>
                <c:pt idx="4234">
                  <c:v>40827.72916666657</c:v>
                </c:pt>
                <c:pt idx="4235">
                  <c:v>40827.75</c:v>
                </c:pt>
                <c:pt idx="4236">
                  <c:v>40827.770833333336</c:v>
                </c:pt>
                <c:pt idx="4237">
                  <c:v>40827.79166666657</c:v>
                </c:pt>
                <c:pt idx="4238">
                  <c:v>40827.812500000051</c:v>
                </c:pt>
                <c:pt idx="4239">
                  <c:v>40827.833333333336</c:v>
                </c:pt>
                <c:pt idx="4240">
                  <c:v>40827.854166666664</c:v>
                </c:pt>
                <c:pt idx="4241">
                  <c:v>40827.875</c:v>
                </c:pt>
                <c:pt idx="4242">
                  <c:v>40827.895833333336</c:v>
                </c:pt>
                <c:pt idx="4243">
                  <c:v>40827.916666666664</c:v>
                </c:pt>
                <c:pt idx="4244">
                  <c:v>40827.9375</c:v>
                </c:pt>
                <c:pt idx="4245">
                  <c:v>40827.958333333343</c:v>
                </c:pt>
                <c:pt idx="4246">
                  <c:v>40827.979166666599</c:v>
                </c:pt>
                <c:pt idx="4247">
                  <c:v>40828</c:v>
                </c:pt>
                <c:pt idx="4248">
                  <c:v>40828.020833333336</c:v>
                </c:pt>
                <c:pt idx="4249">
                  <c:v>40828.041666666599</c:v>
                </c:pt>
                <c:pt idx="4250">
                  <c:v>40828.0625</c:v>
                </c:pt>
                <c:pt idx="4251">
                  <c:v>40828.083333333336</c:v>
                </c:pt>
                <c:pt idx="4252">
                  <c:v>40828.104166666599</c:v>
                </c:pt>
                <c:pt idx="4253">
                  <c:v>40828.124999999993</c:v>
                </c:pt>
                <c:pt idx="4254">
                  <c:v>40828.145833333336</c:v>
                </c:pt>
                <c:pt idx="4255">
                  <c:v>40828.166666666599</c:v>
                </c:pt>
                <c:pt idx="4256">
                  <c:v>40828.1875</c:v>
                </c:pt>
                <c:pt idx="4257">
                  <c:v>40828.208333333336</c:v>
                </c:pt>
                <c:pt idx="4258">
                  <c:v>40828.22916666657</c:v>
                </c:pt>
                <c:pt idx="4259">
                  <c:v>40828.25</c:v>
                </c:pt>
                <c:pt idx="4260">
                  <c:v>40828.270833333336</c:v>
                </c:pt>
                <c:pt idx="4261">
                  <c:v>40828.29166666657</c:v>
                </c:pt>
                <c:pt idx="4262">
                  <c:v>40828.312500000051</c:v>
                </c:pt>
                <c:pt idx="4263">
                  <c:v>40828.333333333336</c:v>
                </c:pt>
                <c:pt idx="4264">
                  <c:v>40828.354166666664</c:v>
                </c:pt>
                <c:pt idx="4265">
                  <c:v>40828.375</c:v>
                </c:pt>
                <c:pt idx="4266">
                  <c:v>40828.395833333336</c:v>
                </c:pt>
                <c:pt idx="4267">
                  <c:v>40828.416666666664</c:v>
                </c:pt>
                <c:pt idx="4268">
                  <c:v>40828.4375</c:v>
                </c:pt>
                <c:pt idx="4269">
                  <c:v>40828.458333333343</c:v>
                </c:pt>
                <c:pt idx="4270">
                  <c:v>40828.479166666599</c:v>
                </c:pt>
                <c:pt idx="4271">
                  <c:v>40828.5</c:v>
                </c:pt>
                <c:pt idx="4272">
                  <c:v>40828.520833333336</c:v>
                </c:pt>
                <c:pt idx="4273">
                  <c:v>40828.541666666599</c:v>
                </c:pt>
                <c:pt idx="4274">
                  <c:v>40828.5625</c:v>
                </c:pt>
                <c:pt idx="4275">
                  <c:v>40828.583333333336</c:v>
                </c:pt>
                <c:pt idx="4276">
                  <c:v>40828.604166666599</c:v>
                </c:pt>
                <c:pt idx="4277">
                  <c:v>40828.624999999993</c:v>
                </c:pt>
                <c:pt idx="4278">
                  <c:v>40828.645833333336</c:v>
                </c:pt>
                <c:pt idx="4279">
                  <c:v>40828.666666666599</c:v>
                </c:pt>
                <c:pt idx="4280">
                  <c:v>40828.6875</c:v>
                </c:pt>
                <c:pt idx="4281">
                  <c:v>40828.708333333336</c:v>
                </c:pt>
                <c:pt idx="4282">
                  <c:v>40828.72916666657</c:v>
                </c:pt>
                <c:pt idx="4283">
                  <c:v>40828.75</c:v>
                </c:pt>
                <c:pt idx="4284">
                  <c:v>40828.770833333336</c:v>
                </c:pt>
                <c:pt idx="4285">
                  <c:v>40828.79166666657</c:v>
                </c:pt>
                <c:pt idx="4286">
                  <c:v>40828.812500000051</c:v>
                </c:pt>
                <c:pt idx="4287">
                  <c:v>40828.833333333336</c:v>
                </c:pt>
                <c:pt idx="4288">
                  <c:v>40828.854166666664</c:v>
                </c:pt>
                <c:pt idx="4289">
                  <c:v>40828.875</c:v>
                </c:pt>
                <c:pt idx="4290">
                  <c:v>40828.895833333336</c:v>
                </c:pt>
                <c:pt idx="4291">
                  <c:v>40828.916666666664</c:v>
                </c:pt>
                <c:pt idx="4292">
                  <c:v>40828.9375</c:v>
                </c:pt>
                <c:pt idx="4293">
                  <c:v>40828.958333333343</c:v>
                </c:pt>
                <c:pt idx="4294">
                  <c:v>40828.979166666599</c:v>
                </c:pt>
                <c:pt idx="4295">
                  <c:v>40829</c:v>
                </c:pt>
                <c:pt idx="4296">
                  <c:v>40829.020833333336</c:v>
                </c:pt>
                <c:pt idx="4297">
                  <c:v>40829.041666666599</c:v>
                </c:pt>
                <c:pt idx="4298">
                  <c:v>40829.0625</c:v>
                </c:pt>
                <c:pt idx="4299">
                  <c:v>40829.083333333336</c:v>
                </c:pt>
                <c:pt idx="4300">
                  <c:v>40829.104166666599</c:v>
                </c:pt>
                <c:pt idx="4301">
                  <c:v>40829.124999999993</c:v>
                </c:pt>
                <c:pt idx="4302">
                  <c:v>40829.145833333336</c:v>
                </c:pt>
                <c:pt idx="4303">
                  <c:v>40829.166666666599</c:v>
                </c:pt>
                <c:pt idx="4304">
                  <c:v>40829.1875</c:v>
                </c:pt>
                <c:pt idx="4305">
                  <c:v>40829.208333333336</c:v>
                </c:pt>
                <c:pt idx="4306">
                  <c:v>40829.22916666657</c:v>
                </c:pt>
                <c:pt idx="4307">
                  <c:v>40829.25</c:v>
                </c:pt>
                <c:pt idx="4308">
                  <c:v>40829.270833333336</c:v>
                </c:pt>
                <c:pt idx="4309">
                  <c:v>40829.29166666657</c:v>
                </c:pt>
                <c:pt idx="4310">
                  <c:v>40829.312500000051</c:v>
                </c:pt>
                <c:pt idx="4311">
                  <c:v>40829.333333333336</c:v>
                </c:pt>
                <c:pt idx="4312">
                  <c:v>40829.354166666664</c:v>
                </c:pt>
                <c:pt idx="4313">
                  <c:v>40829.375</c:v>
                </c:pt>
                <c:pt idx="4314">
                  <c:v>40829.395833333336</c:v>
                </c:pt>
                <c:pt idx="4315">
                  <c:v>40829.416666666664</c:v>
                </c:pt>
                <c:pt idx="4316">
                  <c:v>40829.4375</c:v>
                </c:pt>
                <c:pt idx="4317">
                  <c:v>40829.458333333343</c:v>
                </c:pt>
                <c:pt idx="4318">
                  <c:v>40829.479166666599</c:v>
                </c:pt>
                <c:pt idx="4319">
                  <c:v>40829.5</c:v>
                </c:pt>
                <c:pt idx="4320">
                  <c:v>40829.520833333336</c:v>
                </c:pt>
                <c:pt idx="4321">
                  <c:v>40829.541666666599</c:v>
                </c:pt>
                <c:pt idx="4322">
                  <c:v>40829.5625</c:v>
                </c:pt>
                <c:pt idx="4323">
                  <c:v>40829.583333333336</c:v>
                </c:pt>
                <c:pt idx="4324">
                  <c:v>40829.604166666599</c:v>
                </c:pt>
                <c:pt idx="4325">
                  <c:v>40829.624999999993</c:v>
                </c:pt>
                <c:pt idx="4326">
                  <c:v>40829.645833333336</c:v>
                </c:pt>
                <c:pt idx="4327">
                  <c:v>40829.666666666599</c:v>
                </c:pt>
                <c:pt idx="4328">
                  <c:v>40829.6875</c:v>
                </c:pt>
                <c:pt idx="4329">
                  <c:v>40829.708333333336</c:v>
                </c:pt>
                <c:pt idx="4330">
                  <c:v>40829.72916666657</c:v>
                </c:pt>
                <c:pt idx="4331">
                  <c:v>40829.75</c:v>
                </c:pt>
                <c:pt idx="4332">
                  <c:v>40829.770833333336</c:v>
                </c:pt>
                <c:pt idx="4333">
                  <c:v>40829.79166666657</c:v>
                </c:pt>
                <c:pt idx="4334">
                  <c:v>40829.812500000051</c:v>
                </c:pt>
                <c:pt idx="4335">
                  <c:v>40829.833333333336</c:v>
                </c:pt>
                <c:pt idx="4336">
                  <c:v>40829.854166666664</c:v>
                </c:pt>
                <c:pt idx="4337">
                  <c:v>40829.875</c:v>
                </c:pt>
                <c:pt idx="4338">
                  <c:v>40829.895833333336</c:v>
                </c:pt>
                <c:pt idx="4339">
                  <c:v>40829.916666666664</c:v>
                </c:pt>
                <c:pt idx="4340">
                  <c:v>40829.9375</c:v>
                </c:pt>
                <c:pt idx="4341">
                  <c:v>40829.958333333343</c:v>
                </c:pt>
                <c:pt idx="4342">
                  <c:v>40829.979166666599</c:v>
                </c:pt>
                <c:pt idx="4343">
                  <c:v>40830</c:v>
                </c:pt>
                <c:pt idx="4344">
                  <c:v>40830.020833333336</c:v>
                </c:pt>
                <c:pt idx="4345">
                  <c:v>40830.041666666599</c:v>
                </c:pt>
                <c:pt idx="4346">
                  <c:v>40830.0625</c:v>
                </c:pt>
                <c:pt idx="4347">
                  <c:v>40830.083333333336</c:v>
                </c:pt>
                <c:pt idx="4348">
                  <c:v>40830.104166666599</c:v>
                </c:pt>
                <c:pt idx="4349">
                  <c:v>40830.124999999993</c:v>
                </c:pt>
                <c:pt idx="4350">
                  <c:v>40830.145833333336</c:v>
                </c:pt>
                <c:pt idx="4351">
                  <c:v>40830.166666666599</c:v>
                </c:pt>
                <c:pt idx="4352">
                  <c:v>40830.1875</c:v>
                </c:pt>
                <c:pt idx="4353">
                  <c:v>40830.208333333336</c:v>
                </c:pt>
                <c:pt idx="4354">
                  <c:v>40830.22916666657</c:v>
                </c:pt>
                <c:pt idx="4355">
                  <c:v>40830.25</c:v>
                </c:pt>
                <c:pt idx="4356">
                  <c:v>40830.270833333336</c:v>
                </c:pt>
                <c:pt idx="4357">
                  <c:v>40830.29166666657</c:v>
                </c:pt>
                <c:pt idx="4358">
                  <c:v>40830.312500000051</c:v>
                </c:pt>
                <c:pt idx="4359">
                  <c:v>40830.333333333336</c:v>
                </c:pt>
                <c:pt idx="4360">
                  <c:v>40830.354166666664</c:v>
                </c:pt>
                <c:pt idx="4361">
                  <c:v>40830.375</c:v>
                </c:pt>
                <c:pt idx="4362">
                  <c:v>40830.395833333336</c:v>
                </c:pt>
                <c:pt idx="4363">
                  <c:v>40830.416666666664</c:v>
                </c:pt>
                <c:pt idx="4364">
                  <c:v>40830.4375</c:v>
                </c:pt>
                <c:pt idx="4365">
                  <c:v>40830.458333333343</c:v>
                </c:pt>
                <c:pt idx="4366">
                  <c:v>40830.479166666599</c:v>
                </c:pt>
                <c:pt idx="4367">
                  <c:v>40830.5</c:v>
                </c:pt>
                <c:pt idx="4368">
                  <c:v>40830.520833333336</c:v>
                </c:pt>
                <c:pt idx="4369">
                  <c:v>40830.541666666599</c:v>
                </c:pt>
                <c:pt idx="4370">
                  <c:v>40830.5625</c:v>
                </c:pt>
                <c:pt idx="4371">
                  <c:v>40830.583333333336</c:v>
                </c:pt>
                <c:pt idx="4372">
                  <c:v>40830.604166666599</c:v>
                </c:pt>
                <c:pt idx="4373">
                  <c:v>40830.624999999993</c:v>
                </c:pt>
                <c:pt idx="4374">
                  <c:v>40830.645833333336</c:v>
                </c:pt>
                <c:pt idx="4375">
                  <c:v>40830.666666666599</c:v>
                </c:pt>
                <c:pt idx="4376">
                  <c:v>40830.6875</c:v>
                </c:pt>
                <c:pt idx="4377">
                  <c:v>40830.708333333336</c:v>
                </c:pt>
                <c:pt idx="4378">
                  <c:v>40830.72916666657</c:v>
                </c:pt>
                <c:pt idx="4379">
                  <c:v>40830.75</c:v>
                </c:pt>
                <c:pt idx="4380">
                  <c:v>40830.770833333336</c:v>
                </c:pt>
                <c:pt idx="4381">
                  <c:v>40830.79166666657</c:v>
                </c:pt>
                <c:pt idx="4382">
                  <c:v>40830.812500000051</c:v>
                </c:pt>
                <c:pt idx="4383">
                  <c:v>40830.833333333336</c:v>
                </c:pt>
                <c:pt idx="4384">
                  <c:v>40830.854166666664</c:v>
                </c:pt>
                <c:pt idx="4385">
                  <c:v>40830.875</c:v>
                </c:pt>
                <c:pt idx="4386">
                  <c:v>40830.895833333336</c:v>
                </c:pt>
                <c:pt idx="4387">
                  <c:v>40830.916666666664</c:v>
                </c:pt>
                <c:pt idx="4388">
                  <c:v>40830.9375</c:v>
                </c:pt>
                <c:pt idx="4389">
                  <c:v>40830.958333333343</c:v>
                </c:pt>
                <c:pt idx="4390">
                  <c:v>40830.979166666599</c:v>
                </c:pt>
                <c:pt idx="4391">
                  <c:v>40831</c:v>
                </c:pt>
                <c:pt idx="4392">
                  <c:v>40831.020833333336</c:v>
                </c:pt>
                <c:pt idx="4393">
                  <c:v>40831.041666666599</c:v>
                </c:pt>
                <c:pt idx="4394">
                  <c:v>40831.0625</c:v>
                </c:pt>
                <c:pt idx="4395">
                  <c:v>40831.083333333336</c:v>
                </c:pt>
                <c:pt idx="4396">
                  <c:v>40831.104166666599</c:v>
                </c:pt>
                <c:pt idx="4397">
                  <c:v>40831.124999999993</c:v>
                </c:pt>
                <c:pt idx="4398">
                  <c:v>40831.145833333336</c:v>
                </c:pt>
                <c:pt idx="4399">
                  <c:v>40831.166666666599</c:v>
                </c:pt>
                <c:pt idx="4400">
                  <c:v>40831.1875</c:v>
                </c:pt>
                <c:pt idx="4401">
                  <c:v>40831.208333333336</c:v>
                </c:pt>
                <c:pt idx="4402">
                  <c:v>40831.22916666657</c:v>
                </c:pt>
                <c:pt idx="4403">
                  <c:v>40831.25</c:v>
                </c:pt>
                <c:pt idx="4404">
                  <c:v>40831.270833333336</c:v>
                </c:pt>
                <c:pt idx="4405">
                  <c:v>40831.29166666657</c:v>
                </c:pt>
                <c:pt idx="4406">
                  <c:v>40831.312500000051</c:v>
                </c:pt>
                <c:pt idx="4407">
                  <c:v>40831.333333333336</c:v>
                </c:pt>
                <c:pt idx="4408">
                  <c:v>40831.354166666664</c:v>
                </c:pt>
                <c:pt idx="4409">
                  <c:v>40831.375</c:v>
                </c:pt>
                <c:pt idx="4410">
                  <c:v>40831.395833333336</c:v>
                </c:pt>
                <c:pt idx="4411">
                  <c:v>40831.416666666664</c:v>
                </c:pt>
                <c:pt idx="4412">
                  <c:v>40831.4375</c:v>
                </c:pt>
                <c:pt idx="4413">
                  <c:v>40831.458333333343</c:v>
                </c:pt>
                <c:pt idx="4414">
                  <c:v>40831.479166666599</c:v>
                </c:pt>
                <c:pt idx="4415">
                  <c:v>40831.5</c:v>
                </c:pt>
                <c:pt idx="4416">
                  <c:v>40831.520833333336</c:v>
                </c:pt>
                <c:pt idx="4417">
                  <c:v>40831.541666666599</c:v>
                </c:pt>
                <c:pt idx="4418">
                  <c:v>40831.5625</c:v>
                </c:pt>
                <c:pt idx="4419">
                  <c:v>40831.583333333336</c:v>
                </c:pt>
                <c:pt idx="4420">
                  <c:v>40831.604166666599</c:v>
                </c:pt>
                <c:pt idx="4421">
                  <c:v>40831.624999999993</c:v>
                </c:pt>
                <c:pt idx="4422">
                  <c:v>40831.645833333336</c:v>
                </c:pt>
                <c:pt idx="4423">
                  <c:v>40831.666666666599</c:v>
                </c:pt>
                <c:pt idx="4424">
                  <c:v>40831.6875</c:v>
                </c:pt>
                <c:pt idx="4425">
                  <c:v>40831.708333333336</c:v>
                </c:pt>
                <c:pt idx="4426">
                  <c:v>40831.72916666657</c:v>
                </c:pt>
                <c:pt idx="4427">
                  <c:v>40831.75</c:v>
                </c:pt>
                <c:pt idx="4428">
                  <c:v>40831.770833333336</c:v>
                </c:pt>
                <c:pt idx="4429">
                  <c:v>40831.79166666657</c:v>
                </c:pt>
                <c:pt idx="4430">
                  <c:v>40831.812500000051</c:v>
                </c:pt>
                <c:pt idx="4431">
                  <c:v>40831.833333333336</c:v>
                </c:pt>
                <c:pt idx="4432">
                  <c:v>40831.854166666664</c:v>
                </c:pt>
                <c:pt idx="4433">
                  <c:v>40831.875</c:v>
                </c:pt>
                <c:pt idx="4434">
                  <c:v>40831.895833333336</c:v>
                </c:pt>
                <c:pt idx="4435">
                  <c:v>40831.916666666664</c:v>
                </c:pt>
                <c:pt idx="4436">
                  <c:v>40831.9375</c:v>
                </c:pt>
                <c:pt idx="4437">
                  <c:v>40831.958333333343</c:v>
                </c:pt>
                <c:pt idx="4438">
                  <c:v>40831.979166666599</c:v>
                </c:pt>
                <c:pt idx="4439">
                  <c:v>40832</c:v>
                </c:pt>
                <c:pt idx="4440">
                  <c:v>40832.020833333336</c:v>
                </c:pt>
                <c:pt idx="4441">
                  <c:v>40832.041666666599</c:v>
                </c:pt>
                <c:pt idx="4442">
                  <c:v>40832.0625</c:v>
                </c:pt>
                <c:pt idx="4443">
                  <c:v>40832.083333333336</c:v>
                </c:pt>
                <c:pt idx="4444">
                  <c:v>40832.104166666599</c:v>
                </c:pt>
                <c:pt idx="4445">
                  <c:v>40832.124999999993</c:v>
                </c:pt>
                <c:pt idx="4446">
                  <c:v>40832.145833333336</c:v>
                </c:pt>
                <c:pt idx="4447">
                  <c:v>40832.166666666599</c:v>
                </c:pt>
                <c:pt idx="4448">
                  <c:v>40832.1875</c:v>
                </c:pt>
                <c:pt idx="4449">
                  <c:v>40832.208333333336</c:v>
                </c:pt>
                <c:pt idx="4450">
                  <c:v>40832.22916666657</c:v>
                </c:pt>
                <c:pt idx="4451">
                  <c:v>40832.25</c:v>
                </c:pt>
                <c:pt idx="4452">
                  <c:v>40832.270833333336</c:v>
                </c:pt>
                <c:pt idx="4453">
                  <c:v>40832.29166666657</c:v>
                </c:pt>
                <c:pt idx="4454">
                  <c:v>40832.312500000051</c:v>
                </c:pt>
                <c:pt idx="4455">
                  <c:v>40832.333333333336</c:v>
                </c:pt>
                <c:pt idx="4456">
                  <c:v>40832.354166666664</c:v>
                </c:pt>
                <c:pt idx="4457">
                  <c:v>40832.375</c:v>
                </c:pt>
                <c:pt idx="4458">
                  <c:v>40832.395833333336</c:v>
                </c:pt>
                <c:pt idx="4459">
                  <c:v>40832.416666666664</c:v>
                </c:pt>
                <c:pt idx="4460">
                  <c:v>40832.4375</c:v>
                </c:pt>
                <c:pt idx="4461">
                  <c:v>40832.458333333343</c:v>
                </c:pt>
                <c:pt idx="4462">
                  <c:v>40832.479166666599</c:v>
                </c:pt>
                <c:pt idx="4463">
                  <c:v>40832.5</c:v>
                </c:pt>
                <c:pt idx="4464">
                  <c:v>40832.520833333336</c:v>
                </c:pt>
                <c:pt idx="4465">
                  <c:v>40832.541666666599</c:v>
                </c:pt>
                <c:pt idx="4466">
                  <c:v>40832.5625</c:v>
                </c:pt>
                <c:pt idx="4467">
                  <c:v>40832.583333333336</c:v>
                </c:pt>
                <c:pt idx="4468">
                  <c:v>40832.604166666599</c:v>
                </c:pt>
                <c:pt idx="4469">
                  <c:v>40832.624999999993</c:v>
                </c:pt>
                <c:pt idx="4470">
                  <c:v>40832.645833333336</c:v>
                </c:pt>
                <c:pt idx="4471">
                  <c:v>40832.666666666599</c:v>
                </c:pt>
                <c:pt idx="4472">
                  <c:v>40832.6875</c:v>
                </c:pt>
                <c:pt idx="4473">
                  <c:v>40832.708333333336</c:v>
                </c:pt>
                <c:pt idx="4474">
                  <c:v>40832.72916666657</c:v>
                </c:pt>
                <c:pt idx="4475">
                  <c:v>40832.75</c:v>
                </c:pt>
                <c:pt idx="4476">
                  <c:v>40832.770833333336</c:v>
                </c:pt>
                <c:pt idx="4477">
                  <c:v>40832.79166666657</c:v>
                </c:pt>
                <c:pt idx="4478">
                  <c:v>40832.812500000051</c:v>
                </c:pt>
                <c:pt idx="4479">
                  <c:v>40832.833333333336</c:v>
                </c:pt>
                <c:pt idx="4480">
                  <c:v>40832.854166666664</c:v>
                </c:pt>
                <c:pt idx="4481">
                  <c:v>40832.875</c:v>
                </c:pt>
                <c:pt idx="4482">
                  <c:v>40832.895833333336</c:v>
                </c:pt>
                <c:pt idx="4483">
                  <c:v>40832.916666666664</c:v>
                </c:pt>
                <c:pt idx="4484">
                  <c:v>40832.9375</c:v>
                </c:pt>
                <c:pt idx="4485">
                  <c:v>40832.958333333343</c:v>
                </c:pt>
                <c:pt idx="4486">
                  <c:v>40832.979166666599</c:v>
                </c:pt>
                <c:pt idx="4487">
                  <c:v>40833</c:v>
                </c:pt>
                <c:pt idx="4488">
                  <c:v>40833.020833333336</c:v>
                </c:pt>
                <c:pt idx="4489">
                  <c:v>40833.041666666599</c:v>
                </c:pt>
                <c:pt idx="4490">
                  <c:v>40833.0625</c:v>
                </c:pt>
                <c:pt idx="4491">
                  <c:v>40833.083333333336</c:v>
                </c:pt>
                <c:pt idx="4492">
                  <c:v>40833.104166666599</c:v>
                </c:pt>
                <c:pt idx="4493">
                  <c:v>40833.124999999993</c:v>
                </c:pt>
                <c:pt idx="4494">
                  <c:v>40833.145833333336</c:v>
                </c:pt>
                <c:pt idx="4495">
                  <c:v>40833.166666666599</c:v>
                </c:pt>
                <c:pt idx="4496">
                  <c:v>40833.1875</c:v>
                </c:pt>
                <c:pt idx="4497">
                  <c:v>40833.208333333336</c:v>
                </c:pt>
                <c:pt idx="4498">
                  <c:v>40833.22916666657</c:v>
                </c:pt>
                <c:pt idx="4499">
                  <c:v>40833.25</c:v>
                </c:pt>
                <c:pt idx="4500">
                  <c:v>40833.270833333336</c:v>
                </c:pt>
                <c:pt idx="4501">
                  <c:v>40833.29166666657</c:v>
                </c:pt>
                <c:pt idx="4502">
                  <c:v>40833.312500000051</c:v>
                </c:pt>
                <c:pt idx="4503">
                  <c:v>40833.333333333336</c:v>
                </c:pt>
                <c:pt idx="4504">
                  <c:v>40833.354166666664</c:v>
                </c:pt>
                <c:pt idx="4505">
                  <c:v>40833.375</c:v>
                </c:pt>
                <c:pt idx="4506">
                  <c:v>40833.395833333336</c:v>
                </c:pt>
                <c:pt idx="4507">
                  <c:v>40833.416666666664</c:v>
                </c:pt>
                <c:pt idx="4508">
                  <c:v>40833.4375</c:v>
                </c:pt>
                <c:pt idx="4509">
                  <c:v>40833.458333333343</c:v>
                </c:pt>
                <c:pt idx="4510">
                  <c:v>40833.479166666599</c:v>
                </c:pt>
                <c:pt idx="4511">
                  <c:v>40833.5</c:v>
                </c:pt>
                <c:pt idx="4512">
                  <c:v>40833.520833333336</c:v>
                </c:pt>
                <c:pt idx="4513">
                  <c:v>40833.541666666599</c:v>
                </c:pt>
                <c:pt idx="4514">
                  <c:v>40833.5625</c:v>
                </c:pt>
                <c:pt idx="4515">
                  <c:v>40833.583333333336</c:v>
                </c:pt>
                <c:pt idx="4516">
                  <c:v>40833.604166666599</c:v>
                </c:pt>
                <c:pt idx="4517">
                  <c:v>40833.624999999993</c:v>
                </c:pt>
                <c:pt idx="4518">
                  <c:v>40833.645833333336</c:v>
                </c:pt>
                <c:pt idx="4519">
                  <c:v>40833.666666666599</c:v>
                </c:pt>
                <c:pt idx="4520">
                  <c:v>40833.6875</c:v>
                </c:pt>
                <c:pt idx="4521">
                  <c:v>40833.708333333336</c:v>
                </c:pt>
                <c:pt idx="4522">
                  <c:v>40833.72916666657</c:v>
                </c:pt>
                <c:pt idx="4523">
                  <c:v>40833.75</c:v>
                </c:pt>
                <c:pt idx="4524">
                  <c:v>40833.770833333336</c:v>
                </c:pt>
                <c:pt idx="4525">
                  <c:v>40833.79166666657</c:v>
                </c:pt>
                <c:pt idx="4526">
                  <c:v>40833.812500000051</c:v>
                </c:pt>
                <c:pt idx="4527">
                  <c:v>40833.833333333336</c:v>
                </c:pt>
                <c:pt idx="4528">
                  <c:v>40833.854166666664</c:v>
                </c:pt>
                <c:pt idx="4529">
                  <c:v>40833.875</c:v>
                </c:pt>
                <c:pt idx="4530">
                  <c:v>40833.895833333336</c:v>
                </c:pt>
                <c:pt idx="4531">
                  <c:v>40833.916666666664</c:v>
                </c:pt>
                <c:pt idx="4532">
                  <c:v>40833.9375</c:v>
                </c:pt>
                <c:pt idx="4533">
                  <c:v>40833.958333333343</c:v>
                </c:pt>
                <c:pt idx="4534">
                  <c:v>40833.979166666599</c:v>
                </c:pt>
                <c:pt idx="4535">
                  <c:v>40834</c:v>
                </c:pt>
                <c:pt idx="4536">
                  <c:v>40834.020833333336</c:v>
                </c:pt>
                <c:pt idx="4537">
                  <c:v>40834.041666666599</c:v>
                </c:pt>
                <c:pt idx="4538">
                  <c:v>40834.0625</c:v>
                </c:pt>
                <c:pt idx="4539">
                  <c:v>40834.083333333336</c:v>
                </c:pt>
                <c:pt idx="4540">
                  <c:v>40834.104166666599</c:v>
                </c:pt>
                <c:pt idx="4541">
                  <c:v>40834.124999999993</c:v>
                </c:pt>
                <c:pt idx="4542">
                  <c:v>40834.145833333336</c:v>
                </c:pt>
                <c:pt idx="4543">
                  <c:v>40834.166666666599</c:v>
                </c:pt>
                <c:pt idx="4544">
                  <c:v>40834.1875</c:v>
                </c:pt>
                <c:pt idx="4545">
                  <c:v>40834.208333333336</c:v>
                </c:pt>
                <c:pt idx="4546">
                  <c:v>40834.22916666657</c:v>
                </c:pt>
                <c:pt idx="4547">
                  <c:v>40834.25</c:v>
                </c:pt>
                <c:pt idx="4548">
                  <c:v>40834.270833333336</c:v>
                </c:pt>
                <c:pt idx="4549">
                  <c:v>40834.29166666657</c:v>
                </c:pt>
                <c:pt idx="4550">
                  <c:v>40834.312500000051</c:v>
                </c:pt>
                <c:pt idx="4551">
                  <c:v>40834.333333333336</c:v>
                </c:pt>
                <c:pt idx="4552">
                  <c:v>40834.354166666664</c:v>
                </c:pt>
                <c:pt idx="4553">
                  <c:v>40834.375</c:v>
                </c:pt>
                <c:pt idx="4554">
                  <c:v>40834.395833333336</c:v>
                </c:pt>
                <c:pt idx="4555">
                  <c:v>40834.416666666664</c:v>
                </c:pt>
                <c:pt idx="4556">
                  <c:v>40834.4375</c:v>
                </c:pt>
                <c:pt idx="4557">
                  <c:v>40834.458333333343</c:v>
                </c:pt>
                <c:pt idx="4558">
                  <c:v>40834.479166666599</c:v>
                </c:pt>
                <c:pt idx="4559">
                  <c:v>40834.5</c:v>
                </c:pt>
                <c:pt idx="4560">
                  <c:v>40834.520833333336</c:v>
                </c:pt>
                <c:pt idx="4561">
                  <c:v>40834.541666666599</c:v>
                </c:pt>
                <c:pt idx="4562">
                  <c:v>40834.5625</c:v>
                </c:pt>
                <c:pt idx="4563">
                  <c:v>40834.583333333336</c:v>
                </c:pt>
                <c:pt idx="4564">
                  <c:v>40834.604166666599</c:v>
                </c:pt>
                <c:pt idx="4565">
                  <c:v>40834.624999999993</c:v>
                </c:pt>
                <c:pt idx="4566">
                  <c:v>40834.645833333336</c:v>
                </c:pt>
                <c:pt idx="4567">
                  <c:v>40834.666666666599</c:v>
                </c:pt>
                <c:pt idx="4568">
                  <c:v>40834.6875</c:v>
                </c:pt>
                <c:pt idx="4569">
                  <c:v>40834.708333333336</c:v>
                </c:pt>
                <c:pt idx="4570">
                  <c:v>40834.72916666657</c:v>
                </c:pt>
                <c:pt idx="4571">
                  <c:v>40834.75</c:v>
                </c:pt>
                <c:pt idx="4572">
                  <c:v>40834.770833333336</c:v>
                </c:pt>
                <c:pt idx="4573">
                  <c:v>40834.79166666657</c:v>
                </c:pt>
                <c:pt idx="4574">
                  <c:v>40834.812500000051</c:v>
                </c:pt>
                <c:pt idx="4575">
                  <c:v>40834.833333333336</c:v>
                </c:pt>
                <c:pt idx="4576">
                  <c:v>40834.854166666664</c:v>
                </c:pt>
                <c:pt idx="4577">
                  <c:v>40834.875</c:v>
                </c:pt>
                <c:pt idx="4578">
                  <c:v>40834.895833333336</c:v>
                </c:pt>
                <c:pt idx="4579">
                  <c:v>40834.916666666664</c:v>
                </c:pt>
                <c:pt idx="4580">
                  <c:v>40834.9375</c:v>
                </c:pt>
                <c:pt idx="4581">
                  <c:v>40834.958333333343</c:v>
                </c:pt>
                <c:pt idx="4582">
                  <c:v>40834.979166666599</c:v>
                </c:pt>
                <c:pt idx="4583">
                  <c:v>40835</c:v>
                </c:pt>
                <c:pt idx="4584">
                  <c:v>40835.020833333336</c:v>
                </c:pt>
                <c:pt idx="4585">
                  <c:v>40835.041666666599</c:v>
                </c:pt>
                <c:pt idx="4586">
                  <c:v>40835.0625</c:v>
                </c:pt>
                <c:pt idx="4587">
                  <c:v>40835.083333333336</c:v>
                </c:pt>
                <c:pt idx="4588">
                  <c:v>40835.104166666599</c:v>
                </c:pt>
                <c:pt idx="4589">
                  <c:v>40835.124999999993</c:v>
                </c:pt>
                <c:pt idx="4590">
                  <c:v>40835.145833333336</c:v>
                </c:pt>
                <c:pt idx="4591">
                  <c:v>40835.166666666599</c:v>
                </c:pt>
                <c:pt idx="4592">
                  <c:v>40835.1875</c:v>
                </c:pt>
                <c:pt idx="4593">
                  <c:v>40835.208333333336</c:v>
                </c:pt>
                <c:pt idx="4594">
                  <c:v>40835.22916666657</c:v>
                </c:pt>
                <c:pt idx="4595">
                  <c:v>40835.25</c:v>
                </c:pt>
                <c:pt idx="4596">
                  <c:v>40835.270833333336</c:v>
                </c:pt>
                <c:pt idx="4597">
                  <c:v>40835.29166666657</c:v>
                </c:pt>
                <c:pt idx="4598">
                  <c:v>40835.312500000051</c:v>
                </c:pt>
                <c:pt idx="4599">
                  <c:v>40835.333333333336</c:v>
                </c:pt>
                <c:pt idx="4600">
                  <c:v>40835.354166666664</c:v>
                </c:pt>
                <c:pt idx="4601">
                  <c:v>40835.375</c:v>
                </c:pt>
                <c:pt idx="4602">
                  <c:v>40835.395833333336</c:v>
                </c:pt>
                <c:pt idx="4603">
                  <c:v>40835.416666666664</c:v>
                </c:pt>
                <c:pt idx="4604">
                  <c:v>40835.4375</c:v>
                </c:pt>
                <c:pt idx="4605">
                  <c:v>40835.458333333343</c:v>
                </c:pt>
                <c:pt idx="4606">
                  <c:v>40835.479166666599</c:v>
                </c:pt>
                <c:pt idx="4607">
                  <c:v>40835.5</c:v>
                </c:pt>
                <c:pt idx="4608">
                  <c:v>40835.520833333336</c:v>
                </c:pt>
                <c:pt idx="4609">
                  <c:v>40835.541666666599</c:v>
                </c:pt>
                <c:pt idx="4610">
                  <c:v>40835.5625</c:v>
                </c:pt>
                <c:pt idx="4611">
                  <c:v>40835.583333333336</c:v>
                </c:pt>
                <c:pt idx="4612">
                  <c:v>40835.604166666599</c:v>
                </c:pt>
                <c:pt idx="4613">
                  <c:v>40835.624999999993</c:v>
                </c:pt>
                <c:pt idx="4614">
                  <c:v>40835.645833333336</c:v>
                </c:pt>
                <c:pt idx="4615">
                  <c:v>40835.666666666599</c:v>
                </c:pt>
                <c:pt idx="4616">
                  <c:v>40835.6875</c:v>
                </c:pt>
                <c:pt idx="4617">
                  <c:v>40835.708333333336</c:v>
                </c:pt>
                <c:pt idx="4618">
                  <c:v>40835.72916666657</c:v>
                </c:pt>
                <c:pt idx="4619">
                  <c:v>40835.75</c:v>
                </c:pt>
                <c:pt idx="4620">
                  <c:v>40835.770833333336</c:v>
                </c:pt>
                <c:pt idx="4621">
                  <c:v>40835.79166666657</c:v>
                </c:pt>
                <c:pt idx="4622">
                  <c:v>40835.812500000051</c:v>
                </c:pt>
                <c:pt idx="4623">
                  <c:v>40835.833333333336</c:v>
                </c:pt>
                <c:pt idx="4624">
                  <c:v>40835.854166666664</c:v>
                </c:pt>
                <c:pt idx="4625">
                  <c:v>40835.875</c:v>
                </c:pt>
                <c:pt idx="4626">
                  <c:v>40835.895833333336</c:v>
                </c:pt>
                <c:pt idx="4627">
                  <c:v>40835.916666666664</c:v>
                </c:pt>
                <c:pt idx="4628">
                  <c:v>40835.9375</c:v>
                </c:pt>
                <c:pt idx="4629">
                  <c:v>40835.958333333343</c:v>
                </c:pt>
                <c:pt idx="4630">
                  <c:v>40835.979166666599</c:v>
                </c:pt>
                <c:pt idx="4631">
                  <c:v>40836</c:v>
                </c:pt>
                <c:pt idx="4632">
                  <c:v>40836.020833333336</c:v>
                </c:pt>
                <c:pt idx="4633">
                  <c:v>40836.041666666599</c:v>
                </c:pt>
                <c:pt idx="4634">
                  <c:v>40836.0625</c:v>
                </c:pt>
                <c:pt idx="4635">
                  <c:v>40836.083333333336</c:v>
                </c:pt>
                <c:pt idx="4636">
                  <c:v>40836.104166666599</c:v>
                </c:pt>
                <c:pt idx="4637">
                  <c:v>40836.124999999993</c:v>
                </c:pt>
                <c:pt idx="4638">
                  <c:v>40836.145833333336</c:v>
                </c:pt>
                <c:pt idx="4639">
                  <c:v>40836.166666666599</c:v>
                </c:pt>
                <c:pt idx="4640">
                  <c:v>40836.1875</c:v>
                </c:pt>
                <c:pt idx="4641">
                  <c:v>40836.208333333336</c:v>
                </c:pt>
                <c:pt idx="4642">
                  <c:v>40836.22916666657</c:v>
                </c:pt>
                <c:pt idx="4643">
                  <c:v>40836.25</c:v>
                </c:pt>
                <c:pt idx="4644">
                  <c:v>40836.270833333336</c:v>
                </c:pt>
                <c:pt idx="4645">
                  <c:v>40836.29166666657</c:v>
                </c:pt>
                <c:pt idx="4646">
                  <c:v>40836.312500000051</c:v>
                </c:pt>
                <c:pt idx="4647">
                  <c:v>40836.333333333336</c:v>
                </c:pt>
                <c:pt idx="4648">
                  <c:v>40836.354166666664</c:v>
                </c:pt>
                <c:pt idx="4649">
                  <c:v>40836.375</c:v>
                </c:pt>
                <c:pt idx="4650">
                  <c:v>40836.395833333336</c:v>
                </c:pt>
                <c:pt idx="4651">
                  <c:v>40836.416666666664</c:v>
                </c:pt>
                <c:pt idx="4652">
                  <c:v>40836.4375</c:v>
                </c:pt>
                <c:pt idx="4653">
                  <c:v>40836.458333333343</c:v>
                </c:pt>
                <c:pt idx="4654">
                  <c:v>40836.479166666599</c:v>
                </c:pt>
                <c:pt idx="4655">
                  <c:v>40836.5</c:v>
                </c:pt>
                <c:pt idx="4656">
                  <c:v>40836.520833333336</c:v>
                </c:pt>
                <c:pt idx="4657">
                  <c:v>40836.541666666599</c:v>
                </c:pt>
                <c:pt idx="4658">
                  <c:v>40836.5625</c:v>
                </c:pt>
                <c:pt idx="4659">
                  <c:v>40836.583333333336</c:v>
                </c:pt>
                <c:pt idx="4660">
                  <c:v>40836.604166666599</c:v>
                </c:pt>
                <c:pt idx="4661">
                  <c:v>40836.624999999993</c:v>
                </c:pt>
                <c:pt idx="4662">
                  <c:v>40836.645833333336</c:v>
                </c:pt>
                <c:pt idx="4663">
                  <c:v>40836.666666666599</c:v>
                </c:pt>
                <c:pt idx="4664">
                  <c:v>40836.6875</c:v>
                </c:pt>
                <c:pt idx="4665">
                  <c:v>40836.708333333336</c:v>
                </c:pt>
                <c:pt idx="4666">
                  <c:v>40836.72916666657</c:v>
                </c:pt>
                <c:pt idx="4667">
                  <c:v>40836.75</c:v>
                </c:pt>
                <c:pt idx="4668">
                  <c:v>40836.770833333336</c:v>
                </c:pt>
                <c:pt idx="4669">
                  <c:v>40836.79166666657</c:v>
                </c:pt>
                <c:pt idx="4670">
                  <c:v>40836.812500000051</c:v>
                </c:pt>
                <c:pt idx="4671">
                  <c:v>40836.833333333336</c:v>
                </c:pt>
                <c:pt idx="4672">
                  <c:v>40836.854166666664</c:v>
                </c:pt>
                <c:pt idx="4673">
                  <c:v>40836.875</c:v>
                </c:pt>
                <c:pt idx="4674">
                  <c:v>40836.895833333336</c:v>
                </c:pt>
                <c:pt idx="4675">
                  <c:v>40836.916666666664</c:v>
                </c:pt>
                <c:pt idx="4676">
                  <c:v>40836.9375</c:v>
                </c:pt>
                <c:pt idx="4677">
                  <c:v>40836.958333333343</c:v>
                </c:pt>
                <c:pt idx="4678">
                  <c:v>40836.979166666599</c:v>
                </c:pt>
                <c:pt idx="4679">
                  <c:v>40837</c:v>
                </c:pt>
                <c:pt idx="4680">
                  <c:v>40837.020833333336</c:v>
                </c:pt>
                <c:pt idx="4681">
                  <c:v>40837.041666666599</c:v>
                </c:pt>
                <c:pt idx="4682">
                  <c:v>40837.0625</c:v>
                </c:pt>
                <c:pt idx="4683">
                  <c:v>40837.083333333336</c:v>
                </c:pt>
                <c:pt idx="4684">
                  <c:v>40837.104166666599</c:v>
                </c:pt>
                <c:pt idx="4685">
                  <c:v>40837.124999999993</c:v>
                </c:pt>
                <c:pt idx="4686">
                  <c:v>40837.145833333336</c:v>
                </c:pt>
                <c:pt idx="4687">
                  <c:v>40837.166666666599</c:v>
                </c:pt>
                <c:pt idx="4688">
                  <c:v>40837.1875</c:v>
                </c:pt>
                <c:pt idx="4689">
                  <c:v>40837.208333333336</c:v>
                </c:pt>
                <c:pt idx="4690">
                  <c:v>40837.22916666657</c:v>
                </c:pt>
                <c:pt idx="4691">
                  <c:v>40837.25</c:v>
                </c:pt>
                <c:pt idx="4692">
                  <c:v>40837.270833333336</c:v>
                </c:pt>
                <c:pt idx="4693">
                  <c:v>40837.29166666657</c:v>
                </c:pt>
                <c:pt idx="4694">
                  <c:v>40837.312500000051</c:v>
                </c:pt>
                <c:pt idx="4695">
                  <c:v>40837.333333333336</c:v>
                </c:pt>
                <c:pt idx="4696">
                  <c:v>40837.354166666664</c:v>
                </c:pt>
                <c:pt idx="4697">
                  <c:v>40837.375</c:v>
                </c:pt>
                <c:pt idx="4698">
                  <c:v>40837.395833333336</c:v>
                </c:pt>
                <c:pt idx="4699">
                  <c:v>40837.416666666664</c:v>
                </c:pt>
                <c:pt idx="4700">
                  <c:v>40837.4375</c:v>
                </c:pt>
                <c:pt idx="4701">
                  <c:v>40837.458333333343</c:v>
                </c:pt>
                <c:pt idx="4702">
                  <c:v>40837.479166666599</c:v>
                </c:pt>
                <c:pt idx="4703">
                  <c:v>40837.5</c:v>
                </c:pt>
                <c:pt idx="4704">
                  <c:v>40837.520833333336</c:v>
                </c:pt>
                <c:pt idx="4705">
                  <c:v>40837.541666666599</c:v>
                </c:pt>
                <c:pt idx="4706">
                  <c:v>40837.5625</c:v>
                </c:pt>
                <c:pt idx="4707">
                  <c:v>40837.583333333336</c:v>
                </c:pt>
                <c:pt idx="4708">
                  <c:v>40837.604166666599</c:v>
                </c:pt>
                <c:pt idx="4709">
                  <c:v>40837.624999999993</c:v>
                </c:pt>
                <c:pt idx="4710">
                  <c:v>40837.645833333336</c:v>
                </c:pt>
                <c:pt idx="4711">
                  <c:v>40837.666666666599</c:v>
                </c:pt>
                <c:pt idx="4712">
                  <c:v>40837.6875</c:v>
                </c:pt>
                <c:pt idx="4713">
                  <c:v>40837.708333333336</c:v>
                </c:pt>
                <c:pt idx="4714">
                  <c:v>40837.72916666657</c:v>
                </c:pt>
                <c:pt idx="4715">
                  <c:v>40837.75</c:v>
                </c:pt>
                <c:pt idx="4716">
                  <c:v>40837.770833333336</c:v>
                </c:pt>
                <c:pt idx="4717">
                  <c:v>40837.79166666657</c:v>
                </c:pt>
                <c:pt idx="4718">
                  <c:v>40837.812500000051</c:v>
                </c:pt>
                <c:pt idx="4719">
                  <c:v>40837.833333333336</c:v>
                </c:pt>
                <c:pt idx="4720">
                  <c:v>40837.854166666664</c:v>
                </c:pt>
                <c:pt idx="4721">
                  <c:v>40837.875</c:v>
                </c:pt>
                <c:pt idx="4722">
                  <c:v>40837.895833333336</c:v>
                </c:pt>
                <c:pt idx="4723">
                  <c:v>40837.916666666664</c:v>
                </c:pt>
                <c:pt idx="4724">
                  <c:v>40837.9375</c:v>
                </c:pt>
                <c:pt idx="4725">
                  <c:v>40837.958333333343</c:v>
                </c:pt>
                <c:pt idx="4726">
                  <c:v>40837.979166666599</c:v>
                </c:pt>
                <c:pt idx="4727">
                  <c:v>40838</c:v>
                </c:pt>
                <c:pt idx="4728">
                  <c:v>40838.020833333336</c:v>
                </c:pt>
                <c:pt idx="4729">
                  <c:v>40838.041666666599</c:v>
                </c:pt>
                <c:pt idx="4730">
                  <c:v>40838.0625</c:v>
                </c:pt>
                <c:pt idx="4731">
                  <c:v>40838.083333333336</c:v>
                </c:pt>
                <c:pt idx="4732">
                  <c:v>40838.104166666599</c:v>
                </c:pt>
                <c:pt idx="4733">
                  <c:v>40838.124999999993</c:v>
                </c:pt>
                <c:pt idx="4734">
                  <c:v>40838.145833333336</c:v>
                </c:pt>
                <c:pt idx="4735">
                  <c:v>40838.166666666599</c:v>
                </c:pt>
                <c:pt idx="4736">
                  <c:v>40838.1875</c:v>
                </c:pt>
                <c:pt idx="4737">
                  <c:v>40838.208333333336</c:v>
                </c:pt>
                <c:pt idx="4738">
                  <c:v>40838.22916666657</c:v>
                </c:pt>
                <c:pt idx="4739">
                  <c:v>40838.25</c:v>
                </c:pt>
                <c:pt idx="4740">
                  <c:v>40838.270833333336</c:v>
                </c:pt>
                <c:pt idx="4741">
                  <c:v>40838.29166666657</c:v>
                </c:pt>
                <c:pt idx="4742">
                  <c:v>40838.312500000051</c:v>
                </c:pt>
                <c:pt idx="4743">
                  <c:v>40838.333333333336</c:v>
                </c:pt>
                <c:pt idx="4744">
                  <c:v>40838.354166666664</c:v>
                </c:pt>
                <c:pt idx="4745">
                  <c:v>40838.375</c:v>
                </c:pt>
                <c:pt idx="4746">
                  <c:v>40838.395833333336</c:v>
                </c:pt>
                <c:pt idx="4747">
                  <c:v>40838.416666666664</c:v>
                </c:pt>
                <c:pt idx="4748">
                  <c:v>40838.4375</c:v>
                </c:pt>
                <c:pt idx="4749">
                  <c:v>40838.458333333343</c:v>
                </c:pt>
                <c:pt idx="4750">
                  <c:v>40838.479166666599</c:v>
                </c:pt>
                <c:pt idx="4751">
                  <c:v>40838.5</c:v>
                </c:pt>
                <c:pt idx="4752">
                  <c:v>40838.520833333336</c:v>
                </c:pt>
                <c:pt idx="4753">
                  <c:v>40838.541666666599</c:v>
                </c:pt>
                <c:pt idx="4754">
                  <c:v>40838.5625</c:v>
                </c:pt>
                <c:pt idx="4755">
                  <c:v>40838.583333333336</c:v>
                </c:pt>
                <c:pt idx="4756">
                  <c:v>40838.604166666599</c:v>
                </c:pt>
                <c:pt idx="4757">
                  <c:v>40838.624999999993</c:v>
                </c:pt>
                <c:pt idx="4758">
                  <c:v>40838.645833333336</c:v>
                </c:pt>
                <c:pt idx="4759">
                  <c:v>40838.666666666599</c:v>
                </c:pt>
                <c:pt idx="4760">
                  <c:v>40838.6875</c:v>
                </c:pt>
                <c:pt idx="4761">
                  <c:v>40838.708333333336</c:v>
                </c:pt>
                <c:pt idx="4762">
                  <c:v>40838.72916666657</c:v>
                </c:pt>
                <c:pt idx="4763">
                  <c:v>40838.75</c:v>
                </c:pt>
                <c:pt idx="4764">
                  <c:v>40838.770833333336</c:v>
                </c:pt>
                <c:pt idx="4765">
                  <c:v>40838.79166666657</c:v>
                </c:pt>
                <c:pt idx="4766">
                  <c:v>40838.812500000051</c:v>
                </c:pt>
                <c:pt idx="4767">
                  <c:v>40838.833333333336</c:v>
                </c:pt>
                <c:pt idx="4768">
                  <c:v>40838.854166666664</c:v>
                </c:pt>
                <c:pt idx="4769">
                  <c:v>40838.875</c:v>
                </c:pt>
                <c:pt idx="4770">
                  <c:v>40838.895833333336</c:v>
                </c:pt>
                <c:pt idx="4771">
                  <c:v>40838.916666666664</c:v>
                </c:pt>
                <c:pt idx="4772">
                  <c:v>40838.9375</c:v>
                </c:pt>
                <c:pt idx="4773">
                  <c:v>40838.958333333343</c:v>
                </c:pt>
                <c:pt idx="4774">
                  <c:v>40838.979166666599</c:v>
                </c:pt>
                <c:pt idx="4775">
                  <c:v>40839</c:v>
                </c:pt>
                <c:pt idx="4776">
                  <c:v>40839.020833333336</c:v>
                </c:pt>
                <c:pt idx="4777">
                  <c:v>40839.041666666599</c:v>
                </c:pt>
                <c:pt idx="4778">
                  <c:v>40839.0625</c:v>
                </c:pt>
                <c:pt idx="4779">
                  <c:v>40839.083333333336</c:v>
                </c:pt>
                <c:pt idx="4780">
                  <c:v>40839.104166666599</c:v>
                </c:pt>
                <c:pt idx="4781">
                  <c:v>40839.124999999993</c:v>
                </c:pt>
                <c:pt idx="4782">
                  <c:v>40839.145833333336</c:v>
                </c:pt>
                <c:pt idx="4783">
                  <c:v>40839.166666666599</c:v>
                </c:pt>
                <c:pt idx="4784">
                  <c:v>40839.1875</c:v>
                </c:pt>
                <c:pt idx="4785">
                  <c:v>40839.208333333336</c:v>
                </c:pt>
                <c:pt idx="4786">
                  <c:v>40839.22916666657</c:v>
                </c:pt>
                <c:pt idx="4787">
                  <c:v>40839.25</c:v>
                </c:pt>
                <c:pt idx="4788">
                  <c:v>40839.270833333336</c:v>
                </c:pt>
                <c:pt idx="4789">
                  <c:v>40839.29166666657</c:v>
                </c:pt>
                <c:pt idx="4790">
                  <c:v>40839.312500000051</c:v>
                </c:pt>
                <c:pt idx="4791">
                  <c:v>40839.333333333336</c:v>
                </c:pt>
                <c:pt idx="4792">
                  <c:v>40839.354166666664</c:v>
                </c:pt>
                <c:pt idx="4793">
                  <c:v>40839.375</c:v>
                </c:pt>
                <c:pt idx="4794">
                  <c:v>40839.395833333336</c:v>
                </c:pt>
                <c:pt idx="4795">
                  <c:v>40839.416666666664</c:v>
                </c:pt>
                <c:pt idx="4796">
                  <c:v>40839.4375</c:v>
                </c:pt>
                <c:pt idx="4797">
                  <c:v>40839.458333333343</c:v>
                </c:pt>
                <c:pt idx="4798">
                  <c:v>40839.479166666599</c:v>
                </c:pt>
                <c:pt idx="4799">
                  <c:v>40839.5</c:v>
                </c:pt>
                <c:pt idx="4800">
                  <c:v>40839.520833333336</c:v>
                </c:pt>
                <c:pt idx="4801">
                  <c:v>40839.541666666599</c:v>
                </c:pt>
                <c:pt idx="4802">
                  <c:v>40839.5625</c:v>
                </c:pt>
                <c:pt idx="4803">
                  <c:v>40839.583333333336</c:v>
                </c:pt>
                <c:pt idx="4804">
                  <c:v>40839.604166666599</c:v>
                </c:pt>
                <c:pt idx="4805">
                  <c:v>40839.624999999993</c:v>
                </c:pt>
                <c:pt idx="4806">
                  <c:v>40839.645833333336</c:v>
                </c:pt>
                <c:pt idx="4807">
                  <c:v>40839.666666666599</c:v>
                </c:pt>
                <c:pt idx="4808">
                  <c:v>40839.6875</c:v>
                </c:pt>
                <c:pt idx="4809">
                  <c:v>40839.708333333336</c:v>
                </c:pt>
                <c:pt idx="4810">
                  <c:v>40839.72916666657</c:v>
                </c:pt>
                <c:pt idx="4811">
                  <c:v>40839.75</c:v>
                </c:pt>
                <c:pt idx="4812">
                  <c:v>40839.770833333336</c:v>
                </c:pt>
                <c:pt idx="4813">
                  <c:v>40839.79166666657</c:v>
                </c:pt>
                <c:pt idx="4814">
                  <c:v>40839.812500000051</c:v>
                </c:pt>
                <c:pt idx="4815">
                  <c:v>40839.833333333336</c:v>
                </c:pt>
                <c:pt idx="4816">
                  <c:v>40839.854166666664</c:v>
                </c:pt>
                <c:pt idx="4817">
                  <c:v>40839.875</c:v>
                </c:pt>
                <c:pt idx="4818">
                  <c:v>40839.895833333336</c:v>
                </c:pt>
                <c:pt idx="4819">
                  <c:v>40839.916666666664</c:v>
                </c:pt>
                <c:pt idx="4820">
                  <c:v>40839.9375</c:v>
                </c:pt>
                <c:pt idx="4821">
                  <c:v>40839.958333333343</c:v>
                </c:pt>
                <c:pt idx="4822">
                  <c:v>40839.979166666599</c:v>
                </c:pt>
                <c:pt idx="4823">
                  <c:v>40840</c:v>
                </c:pt>
                <c:pt idx="4824">
                  <c:v>40840.020833333336</c:v>
                </c:pt>
                <c:pt idx="4825">
                  <c:v>40840.041666666599</c:v>
                </c:pt>
                <c:pt idx="4826">
                  <c:v>40840.0625</c:v>
                </c:pt>
                <c:pt idx="4827">
                  <c:v>40840.083333333336</c:v>
                </c:pt>
                <c:pt idx="4828">
                  <c:v>40840.104166666599</c:v>
                </c:pt>
                <c:pt idx="4829">
                  <c:v>40840.124999999993</c:v>
                </c:pt>
                <c:pt idx="4830">
                  <c:v>40840.145833333336</c:v>
                </c:pt>
                <c:pt idx="4831">
                  <c:v>40840.166666666599</c:v>
                </c:pt>
                <c:pt idx="4832">
                  <c:v>40840.1875</c:v>
                </c:pt>
                <c:pt idx="4833">
                  <c:v>40840.208333333336</c:v>
                </c:pt>
                <c:pt idx="4834">
                  <c:v>40840.22916666657</c:v>
                </c:pt>
                <c:pt idx="4835">
                  <c:v>40840.25</c:v>
                </c:pt>
                <c:pt idx="4836">
                  <c:v>40840.270833333336</c:v>
                </c:pt>
                <c:pt idx="4837">
                  <c:v>40840.29166666657</c:v>
                </c:pt>
                <c:pt idx="4838">
                  <c:v>40840.312500000051</c:v>
                </c:pt>
                <c:pt idx="4839">
                  <c:v>40840.333333333336</c:v>
                </c:pt>
                <c:pt idx="4840">
                  <c:v>40840.354166666664</c:v>
                </c:pt>
                <c:pt idx="4841">
                  <c:v>40840.375</c:v>
                </c:pt>
                <c:pt idx="4842">
                  <c:v>40840.395833333336</c:v>
                </c:pt>
                <c:pt idx="4843">
                  <c:v>40840.416666666664</c:v>
                </c:pt>
                <c:pt idx="4844">
                  <c:v>40840.4375</c:v>
                </c:pt>
                <c:pt idx="4845">
                  <c:v>40840.458333333343</c:v>
                </c:pt>
                <c:pt idx="4846">
                  <c:v>40840.479166666599</c:v>
                </c:pt>
                <c:pt idx="4847">
                  <c:v>40840.5</c:v>
                </c:pt>
                <c:pt idx="4848">
                  <c:v>40840.520833333336</c:v>
                </c:pt>
                <c:pt idx="4849">
                  <c:v>40840.541666666599</c:v>
                </c:pt>
                <c:pt idx="4850">
                  <c:v>40840.5625</c:v>
                </c:pt>
                <c:pt idx="4851">
                  <c:v>40840.583333333336</c:v>
                </c:pt>
                <c:pt idx="4852">
                  <c:v>40840.604166666599</c:v>
                </c:pt>
                <c:pt idx="4853">
                  <c:v>40840.624999999993</c:v>
                </c:pt>
                <c:pt idx="4854">
                  <c:v>40840.645833333336</c:v>
                </c:pt>
                <c:pt idx="4855">
                  <c:v>40840.666666666599</c:v>
                </c:pt>
                <c:pt idx="4856">
                  <c:v>40840.6875</c:v>
                </c:pt>
                <c:pt idx="4857">
                  <c:v>40840.708333333336</c:v>
                </c:pt>
                <c:pt idx="4858">
                  <c:v>40840.72916666657</c:v>
                </c:pt>
                <c:pt idx="4859">
                  <c:v>40840.75</c:v>
                </c:pt>
                <c:pt idx="4860">
                  <c:v>40840.770833333336</c:v>
                </c:pt>
                <c:pt idx="4861">
                  <c:v>40840.79166666657</c:v>
                </c:pt>
                <c:pt idx="4862">
                  <c:v>40840.812500000051</c:v>
                </c:pt>
                <c:pt idx="4863">
                  <c:v>40840.833333333336</c:v>
                </c:pt>
                <c:pt idx="4864">
                  <c:v>40840.854166666664</c:v>
                </c:pt>
                <c:pt idx="4865">
                  <c:v>40840.875</c:v>
                </c:pt>
                <c:pt idx="4866">
                  <c:v>40840.895833333336</c:v>
                </c:pt>
                <c:pt idx="4867">
                  <c:v>40840.916666666664</c:v>
                </c:pt>
                <c:pt idx="4868">
                  <c:v>40840.9375</c:v>
                </c:pt>
                <c:pt idx="4869">
                  <c:v>40840.958333333343</c:v>
                </c:pt>
                <c:pt idx="4870">
                  <c:v>40840.979166666599</c:v>
                </c:pt>
                <c:pt idx="4871">
                  <c:v>40841</c:v>
                </c:pt>
                <c:pt idx="4872">
                  <c:v>40841.020833333336</c:v>
                </c:pt>
                <c:pt idx="4873">
                  <c:v>40841.041666666599</c:v>
                </c:pt>
                <c:pt idx="4874">
                  <c:v>40841.0625</c:v>
                </c:pt>
                <c:pt idx="4875">
                  <c:v>40841.083333333336</c:v>
                </c:pt>
                <c:pt idx="4876">
                  <c:v>40841.104166666599</c:v>
                </c:pt>
                <c:pt idx="4877">
                  <c:v>40841.124999999993</c:v>
                </c:pt>
                <c:pt idx="4878">
                  <c:v>40841.145833333336</c:v>
                </c:pt>
                <c:pt idx="4879">
                  <c:v>40841.166666666599</c:v>
                </c:pt>
                <c:pt idx="4880">
                  <c:v>40841.1875</c:v>
                </c:pt>
                <c:pt idx="4881">
                  <c:v>40841.208333333336</c:v>
                </c:pt>
                <c:pt idx="4882">
                  <c:v>40841.22916666657</c:v>
                </c:pt>
                <c:pt idx="4883">
                  <c:v>40841.25</c:v>
                </c:pt>
                <c:pt idx="4884">
                  <c:v>40841.270833333336</c:v>
                </c:pt>
                <c:pt idx="4885">
                  <c:v>40841.29166666657</c:v>
                </c:pt>
                <c:pt idx="4886">
                  <c:v>40841.312500000051</c:v>
                </c:pt>
                <c:pt idx="4887">
                  <c:v>40841.333333333336</c:v>
                </c:pt>
                <c:pt idx="4888">
                  <c:v>40841.354166666664</c:v>
                </c:pt>
                <c:pt idx="4889">
                  <c:v>40841.375</c:v>
                </c:pt>
                <c:pt idx="4890">
                  <c:v>40841.395833333336</c:v>
                </c:pt>
                <c:pt idx="4891">
                  <c:v>40841.416666666664</c:v>
                </c:pt>
                <c:pt idx="4892">
                  <c:v>40841.4375</c:v>
                </c:pt>
                <c:pt idx="4893">
                  <c:v>40841.458333333343</c:v>
                </c:pt>
                <c:pt idx="4894">
                  <c:v>40841.479166666599</c:v>
                </c:pt>
                <c:pt idx="4895">
                  <c:v>40841.5</c:v>
                </c:pt>
                <c:pt idx="4896">
                  <c:v>40841.520833333336</c:v>
                </c:pt>
                <c:pt idx="4897">
                  <c:v>40841.541666666599</c:v>
                </c:pt>
                <c:pt idx="4898">
                  <c:v>40841.5625</c:v>
                </c:pt>
                <c:pt idx="4899">
                  <c:v>40841.583333333336</c:v>
                </c:pt>
                <c:pt idx="4900">
                  <c:v>40841.604166666599</c:v>
                </c:pt>
                <c:pt idx="4901">
                  <c:v>40841.624999999993</c:v>
                </c:pt>
                <c:pt idx="4902">
                  <c:v>40841.645833333336</c:v>
                </c:pt>
                <c:pt idx="4903">
                  <c:v>40841.666666666599</c:v>
                </c:pt>
                <c:pt idx="4904">
                  <c:v>40841.6875</c:v>
                </c:pt>
                <c:pt idx="4905">
                  <c:v>40841.708333333336</c:v>
                </c:pt>
                <c:pt idx="4906">
                  <c:v>40841.72916666657</c:v>
                </c:pt>
                <c:pt idx="4907">
                  <c:v>40841.75</c:v>
                </c:pt>
                <c:pt idx="4908">
                  <c:v>40841.770833333336</c:v>
                </c:pt>
                <c:pt idx="4909">
                  <c:v>40841.79166666657</c:v>
                </c:pt>
                <c:pt idx="4910">
                  <c:v>40841.812500000051</c:v>
                </c:pt>
                <c:pt idx="4911">
                  <c:v>40841.833333333336</c:v>
                </c:pt>
                <c:pt idx="4912">
                  <c:v>40841.854166666664</c:v>
                </c:pt>
                <c:pt idx="4913">
                  <c:v>40841.875</c:v>
                </c:pt>
                <c:pt idx="4914">
                  <c:v>40841.895833333336</c:v>
                </c:pt>
                <c:pt idx="4915">
                  <c:v>40841.916666666664</c:v>
                </c:pt>
                <c:pt idx="4916">
                  <c:v>40841.9375</c:v>
                </c:pt>
                <c:pt idx="4917">
                  <c:v>40841.958333333343</c:v>
                </c:pt>
                <c:pt idx="4918">
                  <c:v>40841.979166666599</c:v>
                </c:pt>
                <c:pt idx="4919">
                  <c:v>40842</c:v>
                </c:pt>
                <c:pt idx="4920">
                  <c:v>40842.020833333336</c:v>
                </c:pt>
                <c:pt idx="4921">
                  <c:v>40842.041666666599</c:v>
                </c:pt>
                <c:pt idx="4922">
                  <c:v>40842.0625</c:v>
                </c:pt>
                <c:pt idx="4923">
                  <c:v>40842.083333333336</c:v>
                </c:pt>
                <c:pt idx="4924">
                  <c:v>40842.104166666599</c:v>
                </c:pt>
                <c:pt idx="4925">
                  <c:v>40842.124999999993</c:v>
                </c:pt>
                <c:pt idx="4926">
                  <c:v>40842.145833333336</c:v>
                </c:pt>
                <c:pt idx="4927">
                  <c:v>40842.166666666599</c:v>
                </c:pt>
                <c:pt idx="4928">
                  <c:v>40842.1875</c:v>
                </c:pt>
                <c:pt idx="4929">
                  <c:v>40842.208333333336</c:v>
                </c:pt>
                <c:pt idx="4930">
                  <c:v>40842.22916666657</c:v>
                </c:pt>
                <c:pt idx="4931">
                  <c:v>40842.25</c:v>
                </c:pt>
                <c:pt idx="4932">
                  <c:v>40842.270833333336</c:v>
                </c:pt>
                <c:pt idx="4933">
                  <c:v>40842.29166666657</c:v>
                </c:pt>
                <c:pt idx="4934">
                  <c:v>40842.312500000051</c:v>
                </c:pt>
                <c:pt idx="4935">
                  <c:v>40842.333333333336</c:v>
                </c:pt>
                <c:pt idx="4936">
                  <c:v>40842.354166666664</c:v>
                </c:pt>
                <c:pt idx="4937">
                  <c:v>40842.375</c:v>
                </c:pt>
                <c:pt idx="4938">
                  <c:v>40842.395833333336</c:v>
                </c:pt>
                <c:pt idx="4939">
                  <c:v>40842.416666666664</c:v>
                </c:pt>
                <c:pt idx="4940">
                  <c:v>40842.4375</c:v>
                </c:pt>
                <c:pt idx="4941">
                  <c:v>40842.458333333343</c:v>
                </c:pt>
                <c:pt idx="4942">
                  <c:v>40842.479166666599</c:v>
                </c:pt>
                <c:pt idx="4943">
                  <c:v>40842.5</c:v>
                </c:pt>
                <c:pt idx="4944">
                  <c:v>40842.520833333336</c:v>
                </c:pt>
                <c:pt idx="4945">
                  <c:v>40842.541666666599</c:v>
                </c:pt>
                <c:pt idx="4946">
                  <c:v>40842.5625</c:v>
                </c:pt>
                <c:pt idx="4947">
                  <c:v>40842.583333333336</c:v>
                </c:pt>
                <c:pt idx="4948">
                  <c:v>40842.604166666599</c:v>
                </c:pt>
                <c:pt idx="4949">
                  <c:v>40842.624999999993</c:v>
                </c:pt>
                <c:pt idx="4950">
                  <c:v>40842.645833333336</c:v>
                </c:pt>
                <c:pt idx="4951">
                  <c:v>40842.666666666599</c:v>
                </c:pt>
                <c:pt idx="4952">
                  <c:v>40842.6875</c:v>
                </c:pt>
                <c:pt idx="4953">
                  <c:v>40842.708333333336</c:v>
                </c:pt>
                <c:pt idx="4954">
                  <c:v>40842.72916666657</c:v>
                </c:pt>
                <c:pt idx="4955">
                  <c:v>40842.75</c:v>
                </c:pt>
                <c:pt idx="4956">
                  <c:v>40842.770833333336</c:v>
                </c:pt>
                <c:pt idx="4957">
                  <c:v>40842.79166666657</c:v>
                </c:pt>
                <c:pt idx="4958">
                  <c:v>40842.812500000051</c:v>
                </c:pt>
                <c:pt idx="4959">
                  <c:v>40842.833333333336</c:v>
                </c:pt>
                <c:pt idx="4960">
                  <c:v>40842.854166666664</c:v>
                </c:pt>
                <c:pt idx="4961">
                  <c:v>40842.875</c:v>
                </c:pt>
                <c:pt idx="4962">
                  <c:v>40842.895833333336</c:v>
                </c:pt>
                <c:pt idx="4963">
                  <c:v>40842.916666666664</c:v>
                </c:pt>
                <c:pt idx="4964">
                  <c:v>40842.9375</c:v>
                </c:pt>
                <c:pt idx="4965">
                  <c:v>40842.958333333343</c:v>
                </c:pt>
                <c:pt idx="4966">
                  <c:v>40842.979166666599</c:v>
                </c:pt>
                <c:pt idx="4967">
                  <c:v>40843</c:v>
                </c:pt>
                <c:pt idx="4968">
                  <c:v>40843.020833333336</c:v>
                </c:pt>
                <c:pt idx="4969">
                  <c:v>40843.041666666599</c:v>
                </c:pt>
                <c:pt idx="4970">
                  <c:v>40843.0625</c:v>
                </c:pt>
                <c:pt idx="4971">
                  <c:v>40843.083333333336</c:v>
                </c:pt>
                <c:pt idx="4972">
                  <c:v>40843.104166666599</c:v>
                </c:pt>
                <c:pt idx="4973">
                  <c:v>40843.124999999993</c:v>
                </c:pt>
                <c:pt idx="4974">
                  <c:v>40843.145833333336</c:v>
                </c:pt>
                <c:pt idx="4975">
                  <c:v>40843.166666666599</c:v>
                </c:pt>
                <c:pt idx="4976">
                  <c:v>40843.1875</c:v>
                </c:pt>
                <c:pt idx="4977">
                  <c:v>40843.208333333336</c:v>
                </c:pt>
                <c:pt idx="4978">
                  <c:v>40843.22916666657</c:v>
                </c:pt>
                <c:pt idx="4979">
                  <c:v>40843.25</c:v>
                </c:pt>
                <c:pt idx="4980">
                  <c:v>40843.270833333336</c:v>
                </c:pt>
                <c:pt idx="4981">
                  <c:v>40843.29166666657</c:v>
                </c:pt>
                <c:pt idx="4982">
                  <c:v>40843.312500000051</c:v>
                </c:pt>
                <c:pt idx="4983">
                  <c:v>40843.333333333336</c:v>
                </c:pt>
                <c:pt idx="4984">
                  <c:v>40843.354166666664</c:v>
                </c:pt>
                <c:pt idx="4985">
                  <c:v>40843.375</c:v>
                </c:pt>
                <c:pt idx="4986">
                  <c:v>40843.395833333336</c:v>
                </c:pt>
                <c:pt idx="4987">
                  <c:v>40843.416666666664</c:v>
                </c:pt>
                <c:pt idx="4988">
                  <c:v>40843.4375</c:v>
                </c:pt>
                <c:pt idx="4989">
                  <c:v>40843.458333333343</c:v>
                </c:pt>
                <c:pt idx="4990">
                  <c:v>40843.479166666599</c:v>
                </c:pt>
                <c:pt idx="4991">
                  <c:v>40843.5</c:v>
                </c:pt>
                <c:pt idx="4992">
                  <c:v>40843.520833333336</c:v>
                </c:pt>
                <c:pt idx="4993">
                  <c:v>40843.541666666599</c:v>
                </c:pt>
                <c:pt idx="4994">
                  <c:v>40843.5625</c:v>
                </c:pt>
                <c:pt idx="4995">
                  <c:v>40843.583333333336</c:v>
                </c:pt>
                <c:pt idx="4996">
                  <c:v>40843.604166666599</c:v>
                </c:pt>
                <c:pt idx="4997">
                  <c:v>40843.624999999993</c:v>
                </c:pt>
                <c:pt idx="4998">
                  <c:v>40843.645833333336</c:v>
                </c:pt>
                <c:pt idx="4999">
                  <c:v>40843.666666666599</c:v>
                </c:pt>
                <c:pt idx="5000">
                  <c:v>40843.6875</c:v>
                </c:pt>
                <c:pt idx="5001">
                  <c:v>40843.708333333336</c:v>
                </c:pt>
                <c:pt idx="5002">
                  <c:v>40843.72916666657</c:v>
                </c:pt>
                <c:pt idx="5003">
                  <c:v>40843.75</c:v>
                </c:pt>
                <c:pt idx="5004">
                  <c:v>40843.770833333336</c:v>
                </c:pt>
                <c:pt idx="5005">
                  <c:v>40843.79166666657</c:v>
                </c:pt>
                <c:pt idx="5006">
                  <c:v>40843.812500000051</c:v>
                </c:pt>
                <c:pt idx="5007">
                  <c:v>40843.833333333336</c:v>
                </c:pt>
                <c:pt idx="5008">
                  <c:v>40843.854166666664</c:v>
                </c:pt>
                <c:pt idx="5009">
                  <c:v>40843.875</c:v>
                </c:pt>
                <c:pt idx="5010">
                  <c:v>40843.895833333336</c:v>
                </c:pt>
                <c:pt idx="5011">
                  <c:v>40843.916666666664</c:v>
                </c:pt>
                <c:pt idx="5012">
                  <c:v>40843.9375</c:v>
                </c:pt>
                <c:pt idx="5013">
                  <c:v>40843.958333333343</c:v>
                </c:pt>
                <c:pt idx="5014">
                  <c:v>40843.979166666599</c:v>
                </c:pt>
                <c:pt idx="5015">
                  <c:v>40844</c:v>
                </c:pt>
                <c:pt idx="5016">
                  <c:v>40844.020833333336</c:v>
                </c:pt>
                <c:pt idx="5017">
                  <c:v>40844.041666666599</c:v>
                </c:pt>
                <c:pt idx="5018">
                  <c:v>40844.0625</c:v>
                </c:pt>
                <c:pt idx="5019">
                  <c:v>40844.083333333336</c:v>
                </c:pt>
                <c:pt idx="5020">
                  <c:v>40844.104166666599</c:v>
                </c:pt>
                <c:pt idx="5021">
                  <c:v>40844.124999999993</c:v>
                </c:pt>
                <c:pt idx="5022">
                  <c:v>40844.145833333336</c:v>
                </c:pt>
                <c:pt idx="5023">
                  <c:v>40844.166666666599</c:v>
                </c:pt>
                <c:pt idx="5024">
                  <c:v>40844.1875</c:v>
                </c:pt>
                <c:pt idx="5025">
                  <c:v>40844.208333333336</c:v>
                </c:pt>
                <c:pt idx="5026">
                  <c:v>40844.22916666657</c:v>
                </c:pt>
                <c:pt idx="5027">
                  <c:v>40844.25</c:v>
                </c:pt>
                <c:pt idx="5028">
                  <c:v>40844.270833333336</c:v>
                </c:pt>
                <c:pt idx="5029">
                  <c:v>40844.29166666657</c:v>
                </c:pt>
                <c:pt idx="5030">
                  <c:v>40844.312500000051</c:v>
                </c:pt>
                <c:pt idx="5031">
                  <c:v>40844.333333333336</c:v>
                </c:pt>
                <c:pt idx="5032">
                  <c:v>40844.354166666664</c:v>
                </c:pt>
                <c:pt idx="5033">
                  <c:v>40844.375</c:v>
                </c:pt>
                <c:pt idx="5034">
                  <c:v>40844.395833333336</c:v>
                </c:pt>
                <c:pt idx="5035">
                  <c:v>40844.416666666664</c:v>
                </c:pt>
              </c:numCache>
            </c:numRef>
          </c:xVal>
          <c:yVal>
            <c:numRef>
              <c:f>'Mill Cr.'!$B$20:$B$5055</c:f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'Mill Cr.'!$A$20:$A$5055</c:f>
              <c:numCache>
                <c:formatCode>m/d/yyyy\ h:mm</c:formatCode>
                <c:ptCount val="5036"/>
                <c:pt idx="0">
                  <c:v>40739.5</c:v>
                </c:pt>
                <c:pt idx="1">
                  <c:v>40739.520833333336</c:v>
                </c:pt>
                <c:pt idx="2">
                  <c:v>40739.541666666599</c:v>
                </c:pt>
                <c:pt idx="3">
                  <c:v>40739.5625</c:v>
                </c:pt>
                <c:pt idx="4">
                  <c:v>40739.583333333336</c:v>
                </c:pt>
                <c:pt idx="5">
                  <c:v>40739.604166666599</c:v>
                </c:pt>
                <c:pt idx="6">
                  <c:v>40739.624999999993</c:v>
                </c:pt>
                <c:pt idx="7">
                  <c:v>40739.645833333336</c:v>
                </c:pt>
                <c:pt idx="8">
                  <c:v>40739.666666666599</c:v>
                </c:pt>
                <c:pt idx="9">
                  <c:v>40739.6875</c:v>
                </c:pt>
                <c:pt idx="10">
                  <c:v>40739.708333333336</c:v>
                </c:pt>
                <c:pt idx="11">
                  <c:v>40739.72916666657</c:v>
                </c:pt>
                <c:pt idx="12">
                  <c:v>40739.75</c:v>
                </c:pt>
                <c:pt idx="13">
                  <c:v>40739.770833333336</c:v>
                </c:pt>
                <c:pt idx="14">
                  <c:v>40739.79166666657</c:v>
                </c:pt>
                <c:pt idx="15">
                  <c:v>40739.812500000051</c:v>
                </c:pt>
                <c:pt idx="16">
                  <c:v>40739.833333333336</c:v>
                </c:pt>
                <c:pt idx="17">
                  <c:v>40739.854166666664</c:v>
                </c:pt>
                <c:pt idx="18">
                  <c:v>40739.875</c:v>
                </c:pt>
                <c:pt idx="19">
                  <c:v>40739.895833333336</c:v>
                </c:pt>
                <c:pt idx="20">
                  <c:v>40739.916666666664</c:v>
                </c:pt>
                <c:pt idx="21">
                  <c:v>40739.9375</c:v>
                </c:pt>
                <c:pt idx="22">
                  <c:v>40739.958333333343</c:v>
                </c:pt>
                <c:pt idx="23">
                  <c:v>40739.979166666599</c:v>
                </c:pt>
                <c:pt idx="24">
                  <c:v>40740</c:v>
                </c:pt>
                <c:pt idx="25">
                  <c:v>40740.020833333336</c:v>
                </c:pt>
                <c:pt idx="26">
                  <c:v>40740.041666666599</c:v>
                </c:pt>
                <c:pt idx="27">
                  <c:v>40740.0625</c:v>
                </c:pt>
                <c:pt idx="28">
                  <c:v>40740.083333333336</c:v>
                </c:pt>
                <c:pt idx="29">
                  <c:v>40740.104166666599</c:v>
                </c:pt>
                <c:pt idx="30">
                  <c:v>40740.124999999993</c:v>
                </c:pt>
                <c:pt idx="31">
                  <c:v>40740.145833333336</c:v>
                </c:pt>
                <c:pt idx="32">
                  <c:v>40740.166666666599</c:v>
                </c:pt>
                <c:pt idx="33">
                  <c:v>40740.1875</c:v>
                </c:pt>
                <c:pt idx="34">
                  <c:v>40740.208333333336</c:v>
                </c:pt>
                <c:pt idx="35">
                  <c:v>40740.22916666657</c:v>
                </c:pt>
                <c:pt idx="36">
                  <c:v>40740.25</c:v>
                </c:pt>
                <c:pt idx="37">
                  <c:v>40740.270833333336</c:v>
                </c:pt>
                <c:pt idx="38">
                  <c:v>40740.29166666657</c:v>
                </c:pt>
                <c:pt idx="39">
                  <c:v>40740.312500000051</c:v>
                </c:pt>
                <c:pt idx="40">
                  <c:v>40740.333333333336</c:v>
                </c:pt>
                <c:pt idx="41">
                  <c:v>40740.354166666664</c:v>
                </c:pt>
                <c:pt idx="42">
                  <c:v>40740.375</c:v>
                </c:pt>
                <c:pt idx="43">
                  <c:v>40740.395833333336</c:v>
                </c:pt>
                <c:pt idx="44">
                  <c:v>40740.416666666664</c:v>
                </c:pt>
                <c:pt idx="45">
                  <c:v>40740.4375</c:v>
                </c:pt>
                <c:pt idx="46">
                  <c:v>40740.458333333343</c:v>
                </c:pt>
                <c:pt idx="47">
                  <c:v>40740.479166666599</c:v>
                </c:pt>
                <c:pt idx="48">
                  <c:v>40740.5</c:v>
                </c:pt>
                <c:pt idx="49">
                  <c:v>40740.520833333336</c:v>
                </c:pt>
                <c:pt idx="50">
                  <c:v>40740.541666666599</c:v>
                </c:pt>
                <c:pt idx="51">
                  <c:v>40740.5625</c:v>
                </c:pt>
                <c:pt idx="52">
                  <c:v>40740.583333333336</c:v>
                </c:pt>
                <c:pt idx="53">
                  <c:v>40740.604166666599</c:v>
                </c:pt>
                <c:pt idx="54">
                  <c:v>40740.624999999993</c:v>
                </c:pt>
                <c:pt idx="55">
                  <c:v>40740.645833333336</c:v>
                </c:pt>
                <c:pt idx="56">
                  <c:v>40740.666666666599</c:v>
                </c:pt>
                <c:pt idx="57">
                  <c:v>40740.6875</c:v>
                </c:pt>
                <c:pt idx="58">
                  <c:v>40740.708333333336</c:v>
                </c:pt>
                <c:pt idx="59">
                  <c:v>40740.72916666657</c:v>
                </c:pt>
                <c:pt idx="60">
                  <c:v>40740.75</c:v>
                </c:pt>
                <c:pt idx="61">
                  <c:v>40740.770833333336</c:v>
                </c:pt>
                <c:pt idx="62">
                  <c:v>40740.79166666657</c:v>
                </c:pt>
                <c:pt idx="63">
                  <c:v>40740.812500000051</c:v>
                </c:pt>
                <c:pt idx="64">
                  <c:v>40740.833333333336</c:v>
                </c:pt>
                <c:pt idx="65">
                  <c:v>40740.854166666664</c:v>
                </c:pt>
                <c:pt idx="66">
                  <c:v>40740.875</c:v>
                </c:pt>
                <c:pt idx="67">
                  <c:v>40740.895833333336</c:v>
                </c:pt>
                <c:pt idx="68">
                  <c:v>40740.916666666664</c:v>
                </c:pt>
                <c:pt idx="69">
                  <c:v>40740.9375</c:v>
                </c:pt>
                <c:pt idx="70">
                  <c:v>40740.958333333343</c:v>
                </c:pt>
                <c:pt idx="71">
                  <c:v>40740.979166666599</c:v>
                </c:pt>
                <c:pt idx="72">
                  <c:v>40741</c:v>
                </c:pt>
                <c:pt idx="73">
                  <c:v>40741.020833333336</c:v>
                </c:pt>
                <c:pt idx="74">
                  <c:v>40741.041666666599</c:v>
                </c:pt>
                <c:pt idx="75">
                  <c:v>40741.0625</c:v>
                </c:pt>
                <c:pt idx="76">
                  <c:v>40741.083333333336</c:v>
                </c:pt>
                <c:pt idx="77">
                  <c:v>40741.104166666599</c:v>
                </c:pt>
                <c:pt idx="78">
                  <c:v>40741.124999999993</c:v>
                </c:pt>
                <c:pt idx="79">
                  <c:v>40741.145833333336</c:v>
                </c:pt>
                <c:pt idx="80">
                  <c:v>40741.166666666599</c:v>
                </c:pt>
                <c:pt idx="81">
                  <c:v>40741.1875</c:v>
                </c:pt>
                <c:pt idx="82">
                  <c:v>40741.208333333336</c:v>
                </c:pt>
                <c:pt idx="83">
                  <c:v>40741.22916666657</c:v>
                </c:pt>
                <c:pt idx="84">
                  <c:v>40741.25</c:v>
                </c:pt>
                <c:pt idx="85">
                  <c:v>40741.270833333336</c:v>
                </c:pt>
                <c:pt idx="86">
                  <c:v>40741.29166666657</c:v>
                </c:pt>
                <c:pt idx="87">
                  <c:v>40741.312500000051</c:v>
                </c:pt>
                <c:pt idx="88">
                  <c:v>40741.333333333336</c:v>
                </c:pt>
                <c:pt idx="89">
                  <c:v>40741.354166666664</c:v>
                </c:pt>
                <c:pt idx="90">
                  <c:v>40741.375</c:v>
                </c:pt>
                <c:pt idx="91">
                  <c:v>40741.395833333336</c:v>
                </c:pt>
                <c:pt idx="92">
                  <c:v>40741.416666666664</c:v>
                </c:pt>
                <c:pt idx="93">
                  <c:v>40741.4375</c:v>
                </c:pt>
                <c:pt idx="94">
                  <c:v>40741.458333333343</c:v>
                </c:pt>
                <c:pt idx="95">
                  <c:v>40741.479166666599</c:v>
                </c:pt>
                <c:pt idx="96">
                  <c:v>40741.5</c:v>
                </c:pt>
                <c:pt idx="97">
                  <c:v>40741.520833333336</c:v>
                </c:pt>
                <c:pt idx="98">
                  <c:v>40741.541666666599</c:v>
                </c:pt>
                <c:pt idx="99">
                  <c:v>40741.5625</c:v>
                </c:pt>
                <c:pt idx="100">
                  <c:v>40741.583333333336</c:v>
                </c:pt>
                <c:pt idx="101">
                  <c:v>40741.604166666599</c:v>
                </c:pt>
                <c:pt idx="102">
                  <c:v>40741.624999999993</c:v>
                </c:pt>
                <c:pt idx="103">
                  <c:v>40741.645833333336</c:v>
                </c:pt>
                <c:pt idx="104">
                  <c:v>40741.666666666599</c:v>
                </c:pt>
                <c:pt idx="105">
                  <c:v>40741.6875</c:v>
                </c:pt>
                <c:pt idx="106">
                  <c:v>40741.708333333336</c:v>
                </c:pt>
                <c:pt idx="107">
                  <c:v>40741.72916666657</c:v>
                </c:pt>
                <c:pt idx="108">
                  <c:v>40741.75</c:v>
                </c:pt>
                <c:pt idx="109">
                  <c:v>40741.770833333336</c:v>
                </c:pt>
                <c:pt idx="110">
                  <c:v>40741.79166666657</c:v>
                </c:pt>
                <c:pt idx="111">
                  <c:v>40741.812500000051</c:v>
                </c:pt>
                <c:pt idx="112">
                  <c:v>40741.833333333336</c:v>
                </c:pt>
                <c:pt idx="113">
                  <c:v>40741.854166666664</c:v>
                </c:pt>
                <c:pt idx="114">
                  <c:v>40741.875</c:v>
                </c:pt>
                <c:pt idx="115">
                  <c:v>40741.895833333336</c:v>
                </c:pt>
                <c:pt idx="116">
                  <c:v>40741.916666666664</c:v>
                </c:pt>
                <c:pt idx="117">
                  <c:v>40741.9375</c:v>
                </c:pt>
                <c:pt idx="118">
                  <c:v>40741.958333333343</c:v>
                </c:pt>
                <c:pt idx="119">
                  <c:v>40741.979166666599</c:v>
                </c:pt>
                <c:pt idx="120">
                  <c:v>40742</c:v>
                </c:pt>
                <c:pt idx="121">
                  <c:v>40742.020833333336</c:v>
                </c:pt>
                <c:pt idx="122">
                  <c:v>40742.041666666599</c:v>
                </c:pt>
                <c:pt idx="123">
                  <c:v>40742.0625</c:v>
                </c:pt>
                <c:pt idx="124">
                  <c:v>40742.083333333336</c:v>
                </c:pt>
                <c:pt idx="125">
                  <c:v>40742.104166666599</c:v>
                </c:pt>
                <c:pt idx="126">
                  <c:v>40742.124999999993</c:v>
                </c:pt>
                <c:pt idx="127">
                  <c:v>40742.145833333336</c:v>
                </c:pt>
                <c:pt idx="128">
                  <c:v>40742.166666666599</c:v>
                </c:pt>
                <c:pt idx="129">
                  <c:v>40742.1875</c:v>
                </c:pt>
                <c:pt idx="130">
                  <c:v>40742.208333333336</c:v>
                </c:pt>
                <c:pt idx="131">
                  <c:v>40742.22916666657</c:v>
                </c:pt>
                <c:pt idx="132">
                  <c:v>40742.25</c:v>
                </c:pt>
                <c:pt idx="133">
                  <c:v>40742.270833333336</c:v>
                </c:pt>
                <c:pt idx="134">
                  <c:v>40742.29166666657</c:v>
                </c:pt>
                <c:pt idx="135">
                  <c:v>40742.312500000051</c:v>
                </c:pt>
                <c:pt idx="136">
                  <c:v>40742.333333333336</c:v>
                </c:pt>
                <c:pt idx="137">
                  <c:v>40742.354166666664</c:v>
                </c:pt>
                <c:pt idx="138">
                  <c:v>40742.375</c:v>
                </c:pt>
                <c:pt idx="139">
                  <c:v>40742.395833333336</c:v>
                </c:pt>
                <c:pt idx="140">
                  <c:v>40742.416666666664</c:v>
                </c:pt>
                <c:pt idx="141">
                  <c:v>40742.4375</c:v>
                </c:pt>
                <c:pt idx="142">
                  <c:v>40742.458333333343</c:v>
                </c:pt>
                <c:pt idx="143">
                  <c:v>40742.479166666599</c:v>
                </c:pt>
                <c:pt idx="144">
                  <c:v>40742.5</c:v>
                </c:pt>
                <c:pt idx="145">
                  <c:v>40742.520833333336</c:v>
                </c:pt>
                <c:pt idx="146">
                  <c:v>40742.541666666599</c:v>
                </c:pt>
                <c:pt idx="147">
                  <c:v>40742.5625</c:v>
                </c:pt>
                <c:pt idx="148">
                  <c:v>40742.583333333336</c:v>
                </c:pt>
                <c:pt idx="149">
                  <c:v>40742.604166666599</c:v>
                </c:pt>
                <c:pt idx="150">
                  <c:v>40742.624999999993</c:v>
                </c:pt>
                <c:pt idx="151">
                  <c:v>40742.645833333336</c:v>
                </c:pt>
                <c:pt idx="152">
                  <c:v>40742.666666666599</c:v>
                </c:pt>
                <c:pt idx="153">
                  <c:v>40742.6875</c:v>
                </c:pt>
                <c:pt idx="154">
                  <c:v>40742.708333333336</c:v>
                </c:pt>
                <c:pt idx="155">
                  <c:v>40742.72916666657</c:v>
                </c:pt>
                <c:pt idx="156">
                  <c:v>40742.75</c:v>
                </c:pt>
                <c:pt idx="157">
                  <c:v>40742.770833333336</c:v>
                </c:pt>
                <c:pt idx="158">
                  <c:v>40742.79166666657</c:v>
                </c:pt>
                <c:pt idx="159">
                  <c:v>40742.812500000051</c:v>
                </c:pt>
                <c:pt idx="160">
                  <c:v>40742.833333333336</c:v>
                </c:pt>
                <c:pt idx="161">
                  <c:v>40742.854166666664</c:v>
                </c:pt>
                <c:pt idx="162">
                  <c:v>40742.875</c:v>
                </c:pt>
                <c:pt idx="163">
                  <c:v>40742.895833333336</c:v>
                </c:pt>
                <c:pt idx="164">
                  <c:v>40742.916666666664</c:v>
                </c:pt>
                <c:pt idx="165">
                  <c:v>40742.9375</c:v>
                </c:pt>
                <c:pt idx="166">
                  <c:v>40742.958333333343</c:v>
                </c:pt>
                <c:pt idx="167">
                  <c:v>40742.979166666599</c:v>
                </c:pt>
                <c:pt idx="168">
                  <c:v>40743</c:v>
                </c:pt>
                <c:pt idx="169">
                  <c:v>40743.020833333336</c:v>
                </c:pt>
                <c:pt idx="170">
                  <c:v>40743.041666666599</c:v>
                </c:pt>
                <c:pt idx="171">
                  <c:v>40743.0625</c:v>
                </c:pt>
                <c:pt idx="172">
                  <c:v>40743.083333333336</c:v>
                </c:pt>
                <c:pt idx="173">
                  <c:v>40743.104166666599</c:v>
                </c:pt>
                <c:pt idx="174">
                  <c:v>40743.124999999993</c:v>
                </c:pt>
                <c:pt idx="175">
                  <c:v>40743.145833333336</c:v>
                </c:pt>
                <c:pt idx="176">
                  <c:v>40743.166666666599</c:v>
                </c:pt>
                <c:pt idx="177">
                  <c:v>40743.1875</c:v>
                </c:pt>
                <c:pt idx="178">
                  <c:v>40743.208333333336</c:v>
                </c:pt>
                <c:pt idx="179">
                  <c:v>40743.22916666657</c:v>
                </c:pt>
                <c:pt idx="180">
                  <c:v>40743.25</c:v>
                </c:pt>
                <c:pt idx="181">
                  <c:v>40743.270833333336</c:v>
                </c:pt>
                <c:pt idx="182">
                  <c:v>40743.29166666657</c:v>
                </c:pt>
                <c:pt idx="183">
                  <c:v>40743.312500000051</c:v>
                </c:pt>
                <c:pt idx="184">
                  <c:v>40743.333333333336</c:v>
                </c:pt>
                <c:pt idx="185">
                  <c:v>40743.354166666664</c:v>
                </c:pt>
                <c:pt idx="186">
                  <c:v>40743.375</c:v>
                </c:pt>
                <c:pt idx="187">
                  <c:v>40743.395833333336</c:v>
                </c:pt>
                <c:pt idx="188">
                  <c:v>40743.416666666664</c:v>
                </c:pt>
                <c:pt idx="189">
                  <c:v>40743.4375</c:v>
                </c:pt>
                <c:pt idx="190">
                  <c:v>40743.458333333343</c:v>
                </c:pt>
                <c:pt idx="191">
                  <c:v>40743.479166666599</c:v>
                </c:pt>
                <c:pt idx="192">
                  <c:v>40743.5</c:v>
                </c:pt>
                <c:pt idx="193">
                  <c:v>40743.520833333336</c:v>
                </c:pt>
                <c:pt idx="194">
                  <c:v>40743.541666666599</c:v>
                </c:pt>
                <c:pt idx="195">
                  <c:v>40743.5625</c:v>
                </c:pt>
                <c:pt idx="196">
                  <c:v>40743.583333333336</c:v>
                </c:pt>
                <c:pt idx="197">
                  <c:v>40743.604166666599</c:v>
                </c:pt>
                <c:pt idx="198">
                  <c:v>40743.624999999993</c:v>
                </c:pt>
                <c:pt idx="199">
                  <c:v>40743.645833333336</c:v>
                </c:pt>
                <c:pt idx="200">
                  <c:v>40743.666666666599</c:v>
                </c:pt>
                <c:pt idx="201">
                  <c:v>40743.6875</c:v>
                </c:pt>
                <c:pt idx="202">
                  <c:v>40743.708333333336</c:v>
                </c:pt>
                <c:pt idx="203">
                  <c:v>40743.72916666657</c:v>
                </c:pt>
                <c:pt idx="204">
                  <c:v>40743.75</c:v>
                </c:pt>
                <c:pt idx="205">
                  <c:v>40743.770833333336</c:v>
                </c:pt>
                <c:pt idx="206">
                  <c:v>40743.79166666657</c:v>
                </c:pt>
                <c:pt idx="207">
                  <c:v>40743.812500000051</c:v>
                </c:pt>
                <c:pt idx="208">
                  <c:v>40743.833333333336</c:v>
                </c:pt>
                <c:pt idx="209">
                  <c:v>40743.854166666664</c:v>
                </c:pt>
                <c:pt idx="210">
                  <c:v>40743.875</c:v>
                </c:pt>
                <c:pt idx="211">
                  <c:v>40743.895833333336</c:v>
                </c:pt>
                <c:pt idx="212">
                  <c:v>40743.916666666664</c:v>
                </c:pt>
                <c:pt idx="213">
                  <c:v>40743.9375</c:v>
                </c:pt>
                <c:pt idx="214">
                  <c:v>40743.958333333343</c:v>
                </c:pt>
                <c:pt idx="215">
                  <c:v>40743.979166666599</c:v>
                </c:pt>
                <c:pt idx="216">
                  <c:v>40744</c:v>
                </c:pt>
                <c:pt idx="217">
                  <c:v>40744.020833333336</c:v>
                </c:pt>
                <c:pt idx="218">
                  <c:v>40744.041666666599</c:v>
                </c:pt>
                <c:pt idx="219">
                  <c:v>40744.0625</c:v>
                </c:pt>
                <c:pt idx="220">
                  <c:v>40744.083333333336</c:v>
                </c:pt>
                <c:pt idx="221">
                  <c:v>40744.104166666599</c:v>
                </c:pt>
                <c:pt idx="222">
                  <c:v>40744.124999999993</c:v>
                </c:pt>
                <c:pt idx="223">
                  <c:v>40744.145833333336</c:v>
                </c:pt>
                <c:pt idx="224">
                  <c:v>40744.166666666599</c:v>
                </c:pt>
                <c:pt idx="225">
                  <c:v>40744.1875</c:v>
                </c:pt>
                <c:pt idx="226">
                  <c:v>40744.208333333336</c:v>
                </c:pt>
                <c:pt idx="227">
                  <c:v>40744.22916666657</c:v>
                </c:pt>
                <c:pt idx="228">
                  <c:v>40744.25</c:v>
                </c:pt>
                <c:pt idx="229">
                  <c:v>40744.270833333336</c:v>
                </c:pt>
                <c:pt idx="230">
                  <c:v>40744.29166666657</c:v>
                </c:pt>
                <c:pt idx="231">
                  <c:v>40744.312500000051</c:v>
                </c:pt>
                <c:pt idx="232">
                  <c:v>40744.333333333336</c:v>
                </c:pt>
                <c:pt idx="233">
                  <c:v>40744.354166666664</c:v>
                </c:pt>
                <c:pt idx="234">
                  <c:v>40744.375</c:v>
                </c:pt>
                <c:pt idx="235">
                  <c:v>40744.395833333336</c:v>
                </c:pt>
                <c:pt idx="236">
                  <c:v>40744.416666666664</c:v>
                </c:pt>
                <c:pt idx="237">
                  <c:v>40744.4375</c:v>
                </c:pt>
                <c:pt idx="238">
                  <c:v>40744.458333333343</c:v>
                </c:pt>
                <c:pt idx="239">
                  <c:v>40744.479166666599</c:v>
                </c:pt>
                <c:pt idx="240">
                  <c:v>40744.5</c:v>
                </c:pt>
                <c:pt idx="241">
                  <c:v>40744.520833333336</c:v>
                </c:pt>
                <c:pt idx="242">
                  <c:v>40744.541666666599</c:v>
                </c:pt>
                <c:pt idx="243">
                  <c:v>40744.5625</c:v>
                </c:pt>
                <c:pt idx="244">
                  <c:v>40744.583333333336</c:v>
                </c:pt>
                <c:pt idx="245">
                  <c:v>40744.604166666599</c:v>
                </c:pt>
                <c:pt idx="246">
                  <c:v>40744.624999999993</c:v>
                </c:pt>
                <c:pt idx="247">
                  <c:v>40744.645833333336</c:v>
                </c:pt>
                <c:pt idx="248">
                  <c:v>40744.666666666599</c:v>
                </c:pt>
                <c:pt idx="249">
                  <c:v>40744.6875</c:v>
                </c:pt>
                <c:pt idx="250">
                  <c:v>40744.708333333336</c:v>
                </c:pt>
                <c:pt idx="251">
                  <c:v>40744.72916666657</c:v>
                </c:pt>
                <c:pt idx="252">
                  <c:v>40744.75</c:v>
                </c:pt>
                <c:pt idx="253">
                  <c:v>40744.770833333336</c:v>
                </c:pt>
                <c:pt idx="254">
                  <c:v>40744.79166666657</c:v>
                </c:pt>
                <c:pt idx="255">
                  <c:v>40744.812500000051</c:v>
                </c:pt>
                <c:pt idx="256">
                  <c:v>40744.833333333336</c:v>
                </c:pt>
                <c:pt idx="257">
                  <c:v>40744.854166666664</c:v>
                </c:pt>
                <c:pt idx="258">
                  <c:v>40744.875</c:v>
                </c:pt>
                <c:pt idx="259">
                  <c:v>40744.895833333336</c:v>
                </c:pt>
                <c:pt idx="260">
                  <c:v>40744.916666666664</c:v>
                </c:pt>
                <c:pt idx="261">
                  <c:v>40744.9375</c:v>
                </c:pt>
                <c:pt idx="262">
                  <c:v>40744.958333333343</c:v>
                </c:pt>
                <c:pt idx="263">
                  <c:v>40744.979166666599</c:v>
                </c:pt>
                <c:pt idx="264">
                  <c:v>40745</c:v>
                </c:pt>
                <c:pt idx="265">
                  <c:v>40745.020833333336</c:v>
                </c:pt>
                <c:pt idx="266">
                  <c:v>40745.041666666599</c:v>
                </c:pt>
                <c:pt idx="267">
                  <c:v>40745.0625</c:v>
                </c:pt>
                <c:pt idx="268">
                  <c:v>40745.083333333336</c:v>
                </c:pt>
                <c:pt idx="269">
                  <c:v>40745.104166666599</c:v>
                </c:pt>
                <c:pt idx="270">
                  <c:v>40745.124999999993</c:v>
                </c:pt>
                <c:pt idx="271">
                  <c:v>40745.145833333336</c:v>
                </c:pt>
                <c:pt idx="272">
                  <c:v>40745.166666666599</c:v>
                </c:pt>
                <c:pt idx="273">
                  <c:v>40745.1875</c:v>
                </c:pt>
                <c:pt idx="274">
                  <c:v>40745.208333333336</c:v>
                </c:pt>
                <c:pt idx="275">
                  <c:v>40745.22916666657</c:v>
                </c:pt>
                <c:pt idx="276">
                  <c:v>40745.25</c:v>
                </c:pt>
                <c:pt idx="277">
                  <c:v>40745.270833333336</c:v>
                </c:pt>
                <c:pt idx="278">
                  <c:v>40745.29166666657</c:v>
                </c:pt>
                <c:pt idx="279">
                  <c:v>40745.312500000051</c:v>
                </c:pt>
                <c:pt idx="280">
                  <c:v>40745.333333333336</c:v>
                </c:pt>
                <c:pt idx="281">
                  <c:v>40745.354166666664</c:v>
                </c:pt>
                <c:pt idx="282">
                  <c:v>40745.375</c:v>
                </c:pt>
                <c:pt idx="283">
                  <c:v>40745.395833333336</c:v>
                </c:pt>
                <c:pt idx="284">
                  <c:v>40745.416666666664</c:v>
                </c:pt>
                <c:pt idx="285">
                  <c:v>40745.4375</c:v>
                </c:pt>
                <c:pt idx="286">
                  <c:v>40745.458333333343</c:v>
                </c:pt>
                <c:pt idx="287">
                  <c:v>40745.479166666599</c:v>
                </c:pt>
                <c:pt idx="288">
                  <c:v>40745.5</c:v>
                </c:pt>
                <c:pt idx="289">
                  <c:v>40745.520833333336</c:v>
                </c:pt>
                <c:pt idx="290">
                  <c:v>40745.541666666599</c:v>
                </c:pt>
                <c:pt idx="291">
                  <c:v>40745.5625</c:v>
                </c:pt>
                <c:pt idx="292">
                  <c:v>40745.583333333336</c:v>
                </c:pt>
                <c:pt idx="293">
                  <c:v>40745.604166666599</c:v>
                </c:pt>
                <c:pt idx="294">
                  <c:v>40745.624999999993</c:v>
                </c:pt>
                <c:pt idx="295">
                  <c:v>40745.645833333336</c:v>
                </c:pt>
                <c:pt idx="296">
                  <c:v>40745.666666666599</c:v>
                </c:pt>
                <c:pt idx="297">
                  <c:v>40745.6875</c:v>
                </c:pt>
                <c:pt idx="298">
                  <c:v>40745.708333333336</c:v>
                </c:pt>
                <c:pt idx="299">
                  <c:v>40745.72916666657</c:v>
                </c:pt>
                <c:pt idx="300">
                  <c:v>40745.75</c:v>
                </c:pt>
                <c:pt idx="301">
                  <c:v>40745.770833333336</c:v>
                </c:pt>
                <c:pt idx="302">
                  <c:v>40745.79166666657</c:v>
                </c:pt>
                <c:pt idx="303">
                  <c:v>40745.812500000051</c:v>
                </c:pt>
                <c:pt idx="304">
                  <c:v>40745.833333333336</c:v>
                </c:pt>
                <c:pt idx="305">
                  <c:v>40745.854166666664</c:v>
                </c:pt>
                <c:pt idx="306">
                  <c:v>40745.875</c:v>
                </c:pt>
                <c:pt idx="307">
                  <c:v>40745.895833333336</c:v>
                </c:pt>
                <c:pt idx="308">
                  <c:v>40745.916666666664</c:v>
                </c:pt>
                <c:pt idx="309">
                  <c:v>40745.9375</c:v>
                </c:pt>
                <c:pt idx="310">
                  <c:v>40745.958333333343</c:v>
                </c:pt>
                <c:pt idx="311">
                  <c:v>40745.979166666599</c:v>
                </c:pt>
                <c:pt idx="312">
                  <c:v>40746</c:v>
                </c:pt>
                <c:pt idx="313">
                  <c:v>40746.020833333336</c:v>
                </c:pt>
                <c:pt idx="314">
                  <c:v>40746.041666666599</c:v>
                </c:pt>
                <c:pt idx="315">
                  <c:v>40746.0625</c:v>
                </c:pt>
                <c:pt idx="316">
                  <c:v>40746.083333333336</c:v>
                </c:pt>
                <c:pt idx="317">
                  <c:v>40746.104166666599</c:v>
                </c:pt>
                <c:pt idx="318">
                  <c:v>40746.124999999993</c:v>
                </c:pt>
                <c:pt idx="319">
                  <c:v>40746.145833333336</c:v>
                </c:pt>
                <c:pt idx="320">
                  <c:v>40746.166666666599</c:v>
                </c:pt>
                <c:pt idx="321">
                  <c:v>40746.1875</c:v>
                </c:pt>
                <c:pt idx="322">
                  <c:v>40746.208333333336</c:v>
                </c:pt>
                <c:pt idx="323">
                  <c:v>40746.22916666657</c:v>
                </c:pt>
                <c:pt idx="324">
                  <c:v>40746.25</c:v>
                </c:pt>
                <c:pt idx="325">
                  <c:v>40746.270833333336</c:v>
                </c:pt>
                <c:pt idx="326">
                  <c:v>40746.29166666657</c:v>
                </c:pt>
                <c:pt idx="327">
                  <c:v>40746.312500000051</c:v>
                </c:pt>
                <c:pt idx="328">
                  <c:v>40746.333333333336</c:v>
                </c:pt>
                <c:pt idx="329">
                  <c:v>40746.354166666664</c:v>
                </c:pt>
                <c:pt idx="330">
                  <c:v>40746.375</c:v>
                </c:pt>
                <c:pt idx="331">
                  <c:v>40746.395833333336</c:v>
                </c:pt>
                <c:pt idx="332">
                  <c:v>40746.416666666664</c:v>
                </c:pt>
                <c:pt idx="333">
                  <c:v>40746.4375</c:v>
                </c:pt>
                <c:pt idx="334">
                  <c:v>40746.458333333343</c:v>
                </c:pt>
                <c:pt idx="335">
                  <c:v>40746.479166666599</c:v>
                </c:pt>
                <c:pt idx="336">
                  <c:v>40746.5</c:v>
                </c:pt>
                <c:pt idx="337">
                  <c:v>40746.520833333336</c:v>
                </c:pt>
                <c:pt idx="338">
                  <c:v>40746.541666666599</c:v>
                </c:pt>
                <c:pt idx="339">
                  <c:v>40746.5625</c:v>
                </c:pt>
                <c:pt idx="340">
                  <c:v>40746.583333333336</c:v>
                </c:pt>
                <c:pt idx="341">
                  <c:v>40746.604166666599</c:v>
                </c:pt>
                <c:pt idx="342">
                  <c:v>40746.624999999993</c:v>
                </c:pt>
                <c:pt idx="343">
                  <c:v>40746.645833333336</c:v>
                </c:pt>
                <c:pt idx="344">
                  <c:v>40746.666666666599</c:v>
                </c:pt>
                <c:pt idx="345">
                  <c:v>40746.6875</c:v>
                </c:pt>
                <c:pt idx="346">
                  <c:v>40746.708333333336</c:v>
                </c:pt>
                <c:pt idx="347">
                  <c:v>40746.72916666657</c:v>
                </c:pt>
                <c:pt idx="348">
                  <c:v>40746.75</c:v>
                </c:pt>
                <c:pt idx="349">
                  <c:v>40746.770833333336</c:v>
                </c:pt>
                <c:pt idx="350">
                  <c:v>40746.79166666657</c:v>
                </c:pt>
                <c:pt idx="351">
                  <c:v>40746.812500000051</c:v>
                </c:pt>
                <c:pt idx="352">
                  <c:v>40746.833333333336</c:v>
                </c:pt>
                <c:pt idx="353">
                  <c:v>40746.854166666664</c:v>
                </c:pt>
                <c:pt idx="354">
                  <c:v>40746.875</c:v>
                </c:pt>
                <c:pt idx="355">
                  <c:v>40746.895833333336</c:v>
                </c:pt>
                <c:pt idx="356">
                  <c:v>40746.916666666664</c:v>
                </c:pt>
                <c:pt idx="357">
                  <c:v>40746.9375</c:v>
                </c:pt>
                <c:pt idx="358">
                  <c:v>40746.958333333343</c:v>
                </c:pt>
                <c:pt idx="359">
                  <c:v>40746.979166666599</c:v>
                </c:pt>
                <c:pt idx="360">
                  <c:v>40747</c:v>
                </c:pt>
                <c:pt idx="361">
                  <c:v>40747.020833333336</c:v>
                </c:pt>
                <c:pt idx="362">
                  <c:v>40747.041666666599</c:v>
                </c:pt>
                <c:pt idx="363">
                  <c:v>40747.0625</c:v>
                </c:pt>
                <c:pt idx="364">
                  <c:v>40747.083333333336</c:v>
                </c:pt>
                <c:pt idx="365">
                  <c:v>40747.104166666599</c:v>
                </c:pt>
                <c:pt idx="366">
                  <c:v>40747.124999999993</c:v>
                </c:pt>
                <c:pt idx="367">
                  <c:v>40747.145833333336</c:v>
                </c:pt>
                <c:pt idx="368">
                  <c:v>40747.166666666599</c:v>
                </c:pt>
                <c:pt idx="369">
                  <c:v>40747.1875</c:v>
                </c:pt>
                <c:pt idx="370">
                  <c:v>40747.208333333336</c:v>
                </c:pt>
                <c:pt idx="371">
                  <c:v>40747.22916666657</c:v>
                </c:pt>
                <c:pt idx="372">
                  <c:v>40747.25</c:v>
                </c:pt>
                <c:pt idx="373">
                  <c:v>40747.270833333336</c:v>
                </c:pt>
                <c:pt idx="374">
                  <c:v>40747.29166666657</c:v>
                </c:pt>
                <c:pt idx="375">
                  <c:v>40747.312500000051</c:v>
                </c:pt>
                <c:pt idx="376">
                  <c:v>40747.333333333336</c:v>
                </c:pt>
                <c:pt idx="377">
                  <c:v>40747.354166666664</c:v>
                </c:pt>
                <c:pt idx="378">
                  <c:v>40747.375</c:v>
                </c:pt>
                <c:pt idx="379">
                  <c:v>40747.395833333336</c:v>
                </c:pt>
                <c:pt idx="380">
                  <c:v>40747.416666666664</c:v>
                </c:pt>
                <c:pt idx="381">
                  <c:v>40747.4375</c:v>
                </c:pt>
                <c:pt idx="382">
                  <c:v>40747.458333333343</c:v>
                </c:pt>
                <c:pt idx="383">
                  <c:v>40747.479166666599</c:v>
                </c:pt>
                <c:pt idx="384">
                  <c:v>40747.5</c:v>
                </c:pt>
                <c:pt idx="385">
                  <c:v>40747.520833333336</c:v>
                </c:pt>
                <c:pt idx="386">
                  <c:v>40747.541666666599</c:v>
                </c:pt>
                <c:pt idx="387">
                  <c:v>40747.5625</c:v>
                </c:pt>
                <c:pt idx="388">
                  <c:v>40747.583333333336</c:v>
                </c:pt>
                <c:pt idx="389">
                  <c:v>40747.604166666599</c:v>
                </c:pt>
                <c:pt idx="390">
                  <c:v>40747.624999999993</c:v>
                </c:pt>
                <c:pt idx="391">
                  <c:v>40747.645833333336</c:v>
                </c:pt>
                <c:pt idx="392">
                  <c:v>40747.666666666599</c:v>
                </c:pt>
                <c:pt idx="393">
                  <c:v>40747.6875</c:v>
                </c:pt>
                <c:pt idx="394">
                  <c:v>40747.708333333336</c:v>
                </c:pt>
                <c:pt idx="395">
                  <c:v>40747.72916666657</c:v>
                </c:pt>
                <c:pt idx="396">
                  <c:v>40747.75</c:v>
                </c:pt>
                <c:pt idx="397">
                  <c:v>40747.770833333336</c:v>
                </c:pt>
                <c:pt idx="398">
                  <c:v>40747.79166666657</c:v>
                </c:pt>
                <c:pt idx="399">
                  <c:v>40747.812500000051</c:v>
                </c:pt>
                <c:pt idx="400">
                  <c:v>40747.833333333336</c:v>
                </c:pt>
                <c:pt idx="401">
                  <c:v>40747.854166666664</c:v>
                </c:pt>
                <c:pt idx="402">
                  <c:v>40747.875</c:v>
                </c:pt>
                <c:pt idx="403">
                  <c:v>40747.895833333336</c:v>
                </c:pt>
                <c:pt idx="404">
                  <c:v>40747.916666666664</c:v>
                </c:pt>
                <c:pt idx="405">
                  <c:v>40747.9375</c:v>
                </c:pt>
                <c:pt idx="406">
                  <c:v>40747.958333333343</c:v>
                </c:pt>
                <c:pt idx="407">
                  <c:v>40747.979166666599</c:v>
                </c:pt>
                <c:pt idx="408">
                  <c:v>40748</c:v>
                </c:pt>
                <c:pt idx="409">
                  <c:v>40748.020833333336</c:v>
                </c:pt>
                <c:pt idx="410">
                  <c:v>40748.041666666599</c:v>
                </c:pt>
                <c:pt idx="411">
                  <c:v>40748.0625</c:v>
                </c:pt>
                <c:pt idx="412">
                  <c:v>40748.083333333336</c:v>
                </c:pt>
                <c:pt idx="413">
                  <c:v>40748.104166666599</c:v>
                </c:pt>
                <c:pt idx="414">
                  <c:v>40748.124999999993</c:v>
                </c:pt>
                <c:pt idx="415">
                  <c:v>40748.145833333336</c:v>
                </c:pt>
                <c:pt idx="416">
                  <c:v>40748.166666666599</c:v>
                </c:pt>
                <c:pt idx="417">
                  <c:v>40748.1875</c:v>
                </c:pt>
                <c:pt idx="418">
                  <c:v>40748.208333333336</c:v>
                </c:pt>
                <c:pt idx="419">
                  <c:v>40748.22916666657</c:v>
                </c:pt>
                <c:pt idx="420">
                  <c:v>40748.25</c:v>
                </c:pt>
                <c:pt idx="421">
                  <c:v>40748.270833333336</c:v>
                </c:pt>
                <c:pt idx="422">
                  <c:v>40748.29166666657</c:v>
                </c:pt>
                <c:pt idx="423">
                  <c:v>40748.312500000051</c:v>
                </c:pt>
                <c:pt idx="424">
                  <c:v>40748.333333333336</c:v>
                </c:pt>
                <c:pt idx="425">
                  <c:v>40748.354166666664</c:v>
                </c:pt>
                <c:pt idx="426">
                  <c:v>40748.375</c:v>
                </c:pt>
                <c:pt idx="427">
                  <c:v>40748.395833333336</c:v>
                </c:pt>
                <c:pt idx="428">
                  <c:v>40748.416666666664</c:v>
                </c:pt>
                <c:pt idx="429">
                  <c:v>40748.4375</c:v>
                </c:pt>
                <c:pt idx="430">
                  <c:v>40748.458333333343</c:v>
                </c:pt>
                <c:pt idx="431">
                  <c:v>40748.479166666599</c:v>
                </c:pt>
                <c:pt idx="432">
                  <c:v>40748.5</c:v>
                </c:pt>
                <c:pt idx="433">
                  <c:v>40748.520833333336</c:v>
                </c:pt>
                <c:pt idx="434">
                  <c:v>40748.541666666599</c:v>
                </c:pt>
                <c:pt idx="435">
                  <c:v>40748.5625</c:v>
                </c:pt>
                <c:pt idx="436">
                  <c:v>40748.583333333336</c:v>
                </c:pt>
                <c:pt idx="437">
                  <c:v>40748.604166666599</c:v>
                </c:pt>
                <c:pt idx="438">
                  <c:v>40748.624999999993</c:v>
                </c:pt>
                <c:pt idx="439">
                  <c:v>40748.645833333336</c:v>
                </c:pt>
                <c:pt idx="440">
                  <c:v>40748.666666666599</c:v>
                </c:pt>
                <c:pt idx="441">
                  <c:v>40748.6875</c:v>
                </c:pt>
                <c:pt idx="442">
                  <c:v>40748.708333333336</c:v>
                </c:pt>
                <c:pt idx="443">
                  <c:v>40748.72916666657</c:v>
                </c:pt>
                <c:pt idx="444">
                  <c:v>40748.75</c:v>
                </c:pt>
                <c:pt idx="445">
                  <c:v>40748.770833333336</c:v>
                </c:pt>
                <c:pt idx="446">
                  <c:v>40748.79166666657</c:v>
                </c:pt>
                <c:pt idx="447">
                  <c:v>40748.812500000051</c:v>
                </c:pt>
                <c:pt idx="448">
                  <c:v>40748.833333333336</c:v>
                </c:pt>
                <c:pt idx="449">
                  <c:v>40748.854166666664</c:v>
                </c:pt>
                <c:pt idx="450">
                  <c:v>40748.875</c:v>
                </c:pt>
                <c:pt idx="451">
                  <c:v>40748.895833333336</c:v>
                </c:pt>
                <c:pt idx="452">
                  <c:v>40748.916666666664</c:v>
                </c:pt>
                <c:pt idx="453">
                  <c:v>40748.9375</c:v>
                </c:pt>
                <c:pt idx="454">
                  <c:v>40748.958333333343</c:v>
                </c:pt>
                <c:pt idx="455">
                  <c:v>40748.979166666599</c:v>
                </c:pt>
                <c:pt idx="456">
                  <c:v>40749</c:v>
                </c:pt>
                <c:pt idx="457">
                  <c:v>40749.020833333336</c:v>
                </c:pt>
                <c:pt idx="458">
                  <c:v>40749.041666666599</c:v>
                </c:pt>
                <c:pt idx="459">
                  <c:v>40749.0625</c:v>
                </c:pt>
                <c:pt idx="460">
                  <c:v>40749.083333333336</c:v>
                </c:pt>
                <c:pt idx="461">
                  <c:v>40749.104166666599</c:v>
                </c:pt>
                <c:pt idx="462">
                  <c:v>40749.124999999993</c:v>
                </c:pt>
                <c:pt idx="463">
                  <c:v>40749.145833333336</c:v>
                </c:pt>
                <c:pt idx="464">
                  <c:v>40749.166666666599</c:v>
                </c:pt>
                <c:pt idx="465">
                  <c:v>40749.1875</c:v>
                </c:pt>
                <c:pt idx="466">
                  <c:v>40749.208333333336</c:v>
                </c:pt>
                <c:pt idx="467">
                  <c:v>40749.22916666657</c:v>
                </c:pt>
                <c:pt idx="468">
                  <c:v>40749.25</c:v>
                </c:pt>
                <c:pt idx="469">
                  <c:v>40749.270833333336</c:v>
                </c:pt>
                <c:pt idx="470">
                  <c:v>40749.29166666657</c:v>
                </c:pt>
                <c:pt idx="471">
                  <c:v>40749.312500000051</c:v>
                </c:pt>
                <c:pt idx="472">
                  <c:v>40749.333333333336</c:v>
                </c:pt>
                <c:pt idx="473">
                  <c:v>40749.354166666664</c:v>
                </c:pt>
                <c:pt idx="474">
                  <c:v>40749.375</c:v>
                </c:pt>
                <c:pt idx="475">
                  <c:v>40749.395833333336</c:v>
                </c:pt>
                <c:pt idx="476">
                  <c:v>40749.416666666664</c:v>
                </c:pt>
                <c:pt idx="477">
                  <c:v>40749.4375</c:v>
                </c:pt>
                <c:pt idx="478">
                  <c:v>40749.458333333343</c:v>
                </c:pt>
                <c:pt idx="479">
                  <c:v>40749.479166666599</c:v>
                </c:pt>
                <c:pt idx="480">
                  <c:v>40749.5</c:v>
                </c:pt>
                <c:pt idx="481">
                  <c:v>40749.520833333336</c:v>
                </c:pt>
                <c:pt idx="482">
                  <c:v>40749.541666666599</c:v>
                </c:pt>
                <c:pt idx="483">
                  <c:v>40749.5625</c:v>
                </c:pt>
                <c:pt idx="484">
                  <c:v>40749.583333333336</c:v>
                </c:pt>
                <c:pt idx="485">
                  <c:v>40749.604166666599</c:v>
                </c:pt>
                <c:pt idx="486">
                  <c:v>40749.624999999993</c:v>
                </c:pt>
                <c:pt idx="487">
                  <c:v>40749.645833333336</c:v>
                </c:pt>
                <c:pt idx="488">
                  <c:v>40749.666666666599</c:v>
                </c:pt>
                <c:pt idx="489">
                  <c:v>40749.6875</c:v>
                </c:pt>
                <c:pt idx="490">
                  <c:v>40749.708333333336</c:v>
                </c:pt>
                <c:pt idx="491">
                  <c:v>40749.72916666657</c:v>
                </c:pt>
                <c:pt idx="492">
                  <c:v>40749.75</c:v>
                </c:pt>
                <c:pt idx="493">
                  <c:v>40749.770833333336</c:v>
                </c:pt>
                <c:pt idx="494">
                  <c:v>40749.79166666657</c:v>
                </c:pt>
                <c:pt idx="495">
                  <c:v>40749.812500000051</c:v>
                </c:pt>
                <c:pt idx="496">
                  <c:v>40749.833333333336</c:v>
                </c:pt>
                <c:pt idx="497">
                  <c:v>40749.854166666664</c:v>
                </c:pt>
                <c:pt idx="498">
                  <c:v>40749.875</c:v>
                </c:pt>
                <c:pt idx="499">
                  <c:v>40749.895833333336</c:v>
                </c:pt>
                <c:pt idx="500">
                  <c:v>40749.916666666664</c:v>
                </c:pt>
                <c:pt idx="501">
                  <c:v>40749.9375</c:v>
                </c:pt>
                <c:pt idx="502">
                  <c:v>40749.958333333343</c:v>
                </c:pt>
                <c:pt idx="503">
                  <c:v>40749.979166666599</c:v>
                </c:pt>
                <c:pt idx="504">
                  <c:v>40750</c:v>
                </c:pt>
                <c:pt idx="505">
                  <c:v>40750.020833333336</c:v>
                </c:pt>
                <c:pt idx="506">
                  <c:v>40750.041666666599</c:v>
                </c:pt>
                <c:pt idx="507">
                  <c:v>40750.0625</c:v>
                </c:pt>
                <c:pt idx="508">
                  <c:v>40750.083333333336</c:v>
                </c:pt>
                <c:pt idx="509">
                  <c:v>40750.104166666599</c:v>
                </c:pt>
                <c:pt idx="510">
                  <c:v>40750.124999999993</c:v>
                </c:pt>
                <c:pt idx="511">
                  <c:v>40750.145833333336</c:v>
                </c:pt>
                <c:pt idx="512">
                  <c:v>40750.166666666599</c:v>
                </c:pt>
                <c:pt idx="513">
                  <c:v>40750.1875</c:v>
                </c:pt>
                <c:pt idx="514">
                  <c:v>40750.208333333336</c:v>
                </c:pt>
                <c:pt idx="515">
                  <c:v>40750.22916666657</c:v>
                </c:pt>
                <c:pt idx="516">
                  <c:v>40750.25</c:v>
                </c:pt>
                <c:pt idx="517">
                  <c:v>40750.270833333336</c:v>
                </c:pt>
                <c:pt idx="518">
                  <c:v>40750.29166666657</c:v>
                </c:pt>
                <c:pt idx="519">
                  <c:v>40750.312500000051</c:v>
                </c:pt>
                <c:pt idx="520">
                  <c:v>40750.333333333336</c:v>
                </c:pt>
                <c:pt idx="521">
                  <c:v>40750.354166666664</c:v>
                </c:pt>
                <c:pt idx="522">
                  <c:v>40750.375</c:v>
                </c:pt>
                <c:pt idx="523">
                  <c:v>40750.395833333336</c:v>
                </c:pt>
                <c:pt idx="524">
                  <c:v>40750.416666666664</c:v>
                </c:pt>
                <c:pt idx="525">
                  <c:v>40750.4375</c:v>
                </c:pt>
                <c:pt idx="526">
                  <c:v>40750.458333333343</c:v>
                </c:pt>
                <c:pt idx="527">
                  <c:v>40750.479166666599</c:v>
                </c:pt>
                <c:pt idx="528">
                  <c:v>40750.5</c:v>
                </c:pt>
                <c:pt idx="529">
                  <c:v>40750.520833333336</c:v>
                </c:pt>
                <c:pt idx="530">
                  <c:v>40750.541666666599</c:v>
                </c:pt>
                <c:pt idx="531">
                  <c:v>40750.5625</c:v>
                </c:pt>
                <c:pt idx="532">
                  <c:v>40750.583333333336</c:v>
                </c:pt>
                <c:pt idx="533">
                  <c:v>40750.604166666599</c:v>
                </c:pt>
                <c:pt idx="534">
                  <c:v>40750.624999999993</c:v>
                </c:pt>
                <c:pt idx="535">
                  <c:v>40750.645833333336</c:v>
                </c:pt>
                <c:pt idx="536">
                  <c:v>40750.666666666599</c:v>
                </c:pt>
                <c:pt idx="537">
                  <c:v>40750.6875</c:v>
                </c:pt>
                <c:pt idx="538">
                  <c:v>40750.708333333336</c:v>
                </c:pt>
                <c:pt idx="539">
                  <c:v>40750.72916666657</c:v>
                </c:pt>
                <c:pt idx="540">
                  <c:v>40750.75</c:v>
                </c:pt>
                <c:pt idx="541">
                  <c:v>40750.770833333336</c:v>
                </c:pt>
                <c:pt idx="542">
                  <c:v>40750.79166666657</c:v>
                </c:pt>
                <c:pt idx="543">
                  <c:v>40750.812500000051</c:v>
                </c:pt>
                <c:pt idx="544">
                  <c:v>40750.833333333336</c:v>
                </c:pt>
                <c:pt idx="545">
                  <c:v>40750.854166666664</c:v>
                </c:pt>
                <c:pt idx="546">
                  <c:v>40750.875</c:v>
                </c:pt>
                <c:pt idx="547">
                  <c:v>40750.895833333336</c:v>
                </c:pt>
                <c:pt idx="548">
                  <c:v>40750.916666666664</c:v>
                </c:pt>
                <c:pt idx="549">
                  <c:v>40750.9375</c:v>
                </c:pt>
                <c:pt idx="550">
                  <c:v>40750.958333333343</c:v>
                </c:pt>
                <c:pt idx="551">
                  <c:v>40750.979166666599</c:v>
                </c:pt>
                <c:pt idx="552">
                  <c:v>40751</c:v>
                </c:pt>
                <c:pt idx="553">
                  <c:v>40751.020833333336</c:v>
                </c:pt>
                <c:pt idx="554">
                  <c:v>40751.041666666599</c:v>
                </c:pt>
                <c:pt idx="555">
                  <c:v>40751.0625</c:v>
                </c:pt>
                <c:pt idx="556">
                  <c:v>40751.083333333336</c:v>
                </c:pt>
                <c:pt idx="557">
                  <c:v>40751.104166666599</c:v>
                </c:pt>
                <c:pt idx="558">
                  <c:v>40751.124999999993</c:v>
                </c:pt>
                <c:pt idx="559">
                  <c:v>40751.145833333336</c:v>
                </c:pt>
                <c:pt idx="560">
                  <c:v>40751.166666666599</c:v>
                </c:pt>
                <c:pt idx="561">
                  <c:v>40751.1875</c:v>
                </c:pt>
                <c:pt idx="562">
                  <c:v>40751.208333333336</c:v>
                </c:pt>
                <c:pt idx="563">
                  <c:v>40751.22916666657</c:v>
                </c:pt>
                <c:pt idx="564">
                  <c:v>40751.25</c:v>
                </c:pt>
                <c:pt idx="565">
                  <c:v>40751.270833333336</c:v>
                </c:pt>
                <c:pt idx="566">
                  <c:v>40751.29166666657</c:v>
                </c:pt>
                <c:pt idx="567">
                  <c:v>40751.312500000051</c:v>
                </c:pt>
                <c:pt idx="568">
                  <c:v>40751.333333333336</c:v>
                </c:pt>
                <c:pt idx="569">
                  <c:v>40751.354166666664</c:v>
                </c:pt>
                <c:pt idx="570">
                  <c:v>40751.375</c:v>
                </c:pt>
                <c:pt idx="571">
                  <c:v>40751.395833333336</c:v>
                </c:pt>
                <c:pt idx="572">
                  <c:v>40751.416666666664</c:v>
                </c:pt>
                <c:pt idx="573">
                  <c:v>40751.4375</c:v>
                </c:pt>
                <c:pt idx="574">
                  <c:v>40751.458333333343</c:v>
                </c:pt>
                <c:pt idx="575">
                  <c:v>40751.479166666599</c:v>
                </c:pt>
                <c:pt idx="576">
                  <c:v>40751.5</c:v>
                </c:pt>
                <c:pt idx="577">
                  <c:v>40751.520833333336</c:v>
                </c:pt>
                <c:pt idx="578">
                  <c:v>40751.541666666599</c:v>
                </c:pt>
                <c:pt idx="579">
                  <c:v>40751.5625</c:v>
                </c:pt>
                <c:pt idx="580">
                  <c:v>40751.583333333336</c:v>
                </c:pt>
                <c:pt idx="581">
                  <c:v>40751.604166666599</c:v>
                </c:pt>
                <c:pt idx="582">
                  <c:v>40751.624999999993</c:v>
                </c:pt>
                <c:pt idx="583">
                  <c:v>40751.645833333336</c:v>
                </c:pt>
                <c:pt idx="584">
                  <c:v>40751.666666666599</c:v>
                </c:pt>
                <c:pt idx="585">
                  <c:v>40751.6875</c:v>
                </c:pt>
                <c:pt idx="586">
                  <c:v>40751.708333333336</c:v>
                </c:pt>
                <c:pt idx="587">
                  <c:v>40751.72916666657</c:v>
                </c:pt>
                <c:pt idx="588">
                  <c:v>40751.75</c:v>
                </c:pt>
                <c:pt idx="589">
                  <c:v>40751.770833333336</c:v>
                </c:pt>
                <c:pt idx="590">
                  <c:v>40751.79166666657</c:v>
                </c:pt>
                <c:pt idx="591">
                  <c:v>40751.812500000051</c:v>
                </c:pt>
                <c:pt idx="592">
                  <c:v>40751.833333333336</c:v>
                </c:pt>
                <c:pt idx="593">
                  <c:v>40751.854166666664</c:v>
                </c:pt>
                <c:pt idx="594">
                  <c:v>40751.875</c:v>
                </c:pt>
                <c:pt idx="595">
                  <c:v>40751.895833333336</c:v>
                </c:pt>
                <c:pt idx="596">
                  <c:v>40751.916666666664</c:v>
                </c:pt>
                <c:pt idx="597">
                  <c:v>40751.9375</c:v>
                </c:pt>
                <c:pt idx="598">
                  <c:v>40751.958333333343</c:v>
                </c:pt>
                <c:pt idx="599">
                  <c:v>40751.979166666599</c:v>
                </c:pt>
                <c:pt idx="600">
                  <c:v>40752</c:v>
                </c:pt>
                <c:pt idx="601">
                  <c:v>40752.020833333336</c:v>
                </c:pt>
                <c:pt idx="602">
                  <c:v>40752.041666666599</c:v>
                </c:pt>
                <c:pt idx="603">
                  <c:v>40752.0625</c:v>
                </c:pt>
                <c:pt idx="604">
                  <c:v>40752.083333333336</c:v>
                </c:pt>
                <c:pt idx="605">
                  <c:v>40752.104166666599</c:v>
                </c:pt>
                <c:pt idx="606">
                  <c:v>40752.124999999993</c:v>
                </c:pt>
                <c:pt idx="607">
                  <c:v>40752.145833333336</c:v>
                </c:pt>
                <c:pt idx="608">
                  <c:v>40752.166666666599</c:v>
                </c:pt>
                <c:pt idx="609">
                  <c:v>40752.1875</c:v>
                </c:pt>
                <c:pt idx="610">
                  <c:v>40752.208333333336</c:v>
                </c:pt>
                <c:pt idx="611">
                  <c:v>40752.22916666657</c:v>
                </c:pt>
                <c:pt idx="612">
                  <c:v>40752.25</c:v>
                </c:pt>
                <c:pt idx="613">
                  <c:v>40752.270833333336</c:v>
                </c:pt>
                <c:pt idx="614">
                  <c:v>40752.29166666657</c:v>
                </c:pt>
                <c:pt idx="615">
                  <c:v>40752.312500000051</c:v>
                </c:pt>
                <c:pt idx="616">
                  <c:v>40752.333333333336</c:v>
                </c:pt>
                <c:pt idx="617">
                  <c:v>40752.354166666664</c:v>
                </c:pt>
                <c:pt idx="618">
                  <c:v>40752.375</c:v>
                </c:pt>
                <c:pt idx="619">
                  <c:v>40752.395833333336</c:v>
                </c:pt>
                <c:pt idx="620">
                  <c:v>40752.416666666664</c:v>
                </c:pt>
                <c:pt idx="621">
                  <c:v>40752.4375</c:v>
                </c:pt>
                <c:pt idx="622">
                  <c:v>40752.458333333343</c:v>
                </c:pt>
                <c:pt idx="623">
                  <c:v>40752.479166666599</c:v>
                </c:pt>
                <c:pt idx="624">
                  <c:v>40752.5</c:v>
                </c:pt>
                <c:pt idx="625">
                  <c:v>40752.520833333336</c:v>
                </c:pt>
                <c:pt idx="626">
                  <c:v>40752.541666666599</c:v>
                </c:pt>
                <c:pt idx="627">
                  <c:v>40752.5625</c:v>
                </c:pt>
                <c:pt idx="628">
                  <c:v>40752.583333333336</c:v>
                </c:pt>
                <c:pt idx="629">
                  <c:v>40752.604166666599</c:v>
                </c:pt>
                <c:pt idx="630">
                  <c:v>40752.624999999993</c:v>
                </c:pt>
                <c:pt idx="631">
                  <c:v>40752.645833333336</c:v>
                </c:pt>
                <c:pt idx="632">
                  <c:v>40752.666666666599</c:v>
                </c:pt>
                <c:pt idx="633">
                  <c:v>40752.6875</c:v>
                </c:pt>
                <c:pt idx="634">
                  <c:v>40752.708333333336</c:v>
                </c:pt>
                <c:pt idx="635">
                  <c:v>40752.72916666657</c:v>
                </c:pt>
                <c:pt idx="636">
                  <c:v>40752.75</c:v>
                </c:pt>
                <c:pt idx="637">
                  <c:v>40752.770833333336</c:v>
                </c:pt>
                <c:pt idx="638">
                  <c:v>40752.79166666657</c:v>
                </c:pt>
                <c:pt idx="639">
                  <c:v>40752.812500000051</c:v>
                </c:pt>
                <c:pt idx="640">
                  <c:v>40752.833333333336</c:v>
                </c:pt>
                <c:pt idx="641">
                  <c:v>40752.854166666664</c:v>
                </c:pt>
                <c:pt idx="642">
                  <c:v>40752.875</c:v>
                </c:pt>
                <c:pt idx="643">
                  <c:v>40752.895833333336</c:v>
                </c:pt>
                <c:pt idx="644">
                  <c:v>40752.916666666664</c:v>
                </c:pt>
                <c:pt idx="645">
                  <c:v>40752.9375</c:v>
                </c:pt>
                <c:pt idx="646">
                  <c:v>40752.958333333343</c:v>
                </c:pt>
                <c:pt idx="647">
                  <c:v>40752.979166666599</c:v>
                </c:pt>
                <c:pt idx="648">
                  <c:v>40753</c:v>
                </c:pt>
                <c:pt idx="649">
                  <c:v>40753.020833333336</c:v>
                </c:pt>
                <c:pt idx="650">
                  <c:v>40753.041666666599</c:v>
                </c:pt>
                <c:pt idx="651">
                  <c:v>40753.0625</c:v>
                </c:pt>
                <c:pt idx="652">
                  <c:v>40753.083333333336</c:v>
                </c:pt>
                <c:pt idx="653">
                  <c:v>40753.104166666599</c:v>
                </c:pt>
                <c:pt idx="654">
                  <c:v>40753.124999999993</c:v>
                </c:pt>
                <c:pt idx="655">
                  <c:v>40753.145833333336</c:v>
                </c:pt>
                <c:pt idx="656">
                  <c:v>40753.166666666599</c:v>
                </c:pt>
                <c:pt idx="657">
                  <c:v>40753.1875</c:v>
                </c:pt>
                <c:pt idx="658">
                  <c:v>40753.208333333336</c:v>
                </c:pt>
                <c:pt idx="659">
                  <c:v>40753.22916666657</c:v>
                </c:pt>
                <c:pt idx="660">
                  <c:v>40753.25</c:v>
                </c:pt>
                <c:pt idx="661">
                  <c:v>40753.270833333336</c:v>
                </c:pt>
                <c:pt idx="662">
                  <c:v>40753.29166666657</c:v>
                </c:pt>
                <c:pt idx="663">
                  <c:v>40753.312500000051</c:v>
                </c:pt>
                <c:pt idx="664">
                  <c:v>40753.333333333336</c:v>
                </c:pt>
                <c:pt idx="665">
                  <c:v>40753.354166666664</c:v>
                </c:pt>
                <c:pt idx="666">
                  <c:v>40753.375</c:v>
                </c:pt>
                <c:pt idx="667">
                  <c:v>40753.395833333336</c:v>
                </c:pt>
                <c:pt idx="668">
                  <c:v>40753.416666666664</c:v>
                </c:pt>
                <c:pt idx="669">
                  <c:v>40753.4375</c:v>
                </c:pt>
                <c:pt idx="670">
                  <c:v>40753.458333333343</c:v>
                </c:pt>
                <c:pt idx="671">
                  <c:v>40753.479166666599</c:v>
                </c:pt>
                <c:pt idx="672">
                  <c:v>40753.5</c:v>
                </c:pt>
                <c:pt idx="673">
                  <c:v>40753.520833333336</c:v>
                </c:pt>
                <c:pt idx="674">
                  <c:v>40753.541666666599</c:v>
                </c:pt>
                <c:pt idx="675">
                  <c:v>40753.5625</c:v>
                </c:pt>
                <c:pt idx="676">
                  <c:v>40753.583333333336</c:v>
                </c:pt>
                <c:pt idx="677">
                  <c:v>40753.604166666599</c:v>
                </c:pt>
                <c:pt idx="678">
                  <c:v>40753.624999999993</c:v>
                </c:pt>
                <c:pt idx="679">
                  <c:v>40753.645833333336</c:v>
                </c:pt>
                <c:pt idx="680">
                  <c:v>40753.666666666599</c:v>
                </c:pt>
                <c:pt idx="681">
                  <c:v>40753.6875</c:v>
                </c:pt>
                <c:pt idx="682">
                  <c:v>40753.708333333336</c:v>
                </c:pt>
                <c:pt idx="683">
                  <c:v>40753.72916666657</c:v>
                </c:pt>
                <c:pt idx="684">
                  <c:v>40753.75</c:v>
                </c:pt>
                <c:pt idx="685">
                  <c:v>40753.770833333336</c:v>
                </c:pt>
                <c:pt idx="686">
                  <c:v>40753.79166666657</c:v>
                </c:pt>
                <c:pt idx="687">
                  <c:v>40753.812500000051</c:v>
                </c:pt>
                <c:pt idx="688">
                  <c:v>40753.833333333336</c:v>
                </c:pt>
                <c:pt idx="689">
                  <c:v>40753.854166666664</c:v>
                </c:pt>
                <c:pt idx="690">
                  <c:v>40753.875</c:v>
                </c:pt>
                <c:pt idx="691">
                  <c:v>40753.895833333336</c:v>
                </c:pt>
                <c:pt idx="692">
                  <c:v>40753.916666666664</c:v>
                </c:pt>
                <c:pt idx="693">
                  <c:v>40753.9375</c:v>
                </c:pt>
                <c:pt idx="694">
                  <c:v>40753.958333333343</c:v>
                </c:pt>
                <c:pt idx="695">
                  <c:v>40753.979166666599</c:v>
                </c:pt>
                <c:pt idx="696">
                  <c:v>40754</c:v>
                </c:pt>
                <c:pt idx="697">
                  <c:v>40754.020833333336</c:v>
                </c:pt>
                <c:pt idx="698">
                  <c:v>40754.041666666599</c:v>
                </c:pt>
                <c:pt idx="699">
                  <c:v>40754.0625</c:v>
                </c:pt>
                <c:pt idx="700">
                  <c:v>40754.083333333336</c:v>
                </c:pt>
                <c:pt idx="701">
                  <c:v>40754.104166666599</c:v>
                </c:pt>
                <c:pt idx="702">
                  <c:v>40754.124999999993</c:v>
                </c:pt>
                <c:pt idx="703">
                  <c:v>40754.145833333336</c:v>
                </c:pt>
                <c:pt idx="704">
                  <c:v>40754.166666666599</c:v>
                </c:pt>
                <c:pt idx="705">
                  <c:v>40754.1875</c:v>
                </c:pt>
                <c:pt idx="706">
                  <c:v>40754.208333333336</c:v>
                </c:pt>
                <c:pt idx="707">
                  <c:v>40754.22916666657</c:v>
                </c:pt>
                <c:pt idx="708">
                  <c:v>40754.25</c:v>
                </c:pt>
                <c:pt idx="709">
                  <c:v>40754.270833333336</c:v>
                </c:pt>
                <c:pt idx="710">
                  <c:v>40754.29166666657</c:v>
                </c:pt>
                <c:pt idx="711">
                  <c:v>40754.312500000051</c:v>
                </c:pt>
                <c:pt idx="712">
                  <c:v>40754.333333333336</c:v>
                </c:pt>
                <c:pt idx="713">
                  <c:v>40754.354166666664</c:v>
                </c:pt>
                <c:pt idx="714">
                  <c:v>40754.375</c:v>
                </c:pt>
                <c:pt idx="715">
                  <c:v>40754.395833333336</c:v>
                </c:pt>
                <c:pt idx="716">
                  <c:v>40754.416666666664</c:v>
                </c:pt>
                <c:pt idx="717">
                  <c:v>40754.4375</c:v>
                </c:pt>
                <c:pt idx="718">
                  <c:v>40754.458333333343</c:v>
                </c:pt>
                <c:pt idx="719">
                  <c:v>40754.479166666599</c:v>
                </c:pt>
                <c:pt idx="720">
                  <c:v>40754.5</c:v>
                </c:pt>
                <c:pt idx="721">
                  <c:v>40754.520833333336</c:v>
                </c:pt>
                <c:pt idx="722">
                  <c:v>40754.541666666599</c:v>
                </c:pt>
                <c:pt idx="723">
                  <c:v>40754.5625</c:v>
                </c:pt>
                <c:pt idx="724">
                  <c:v>40754.583333333336</c:v>
                </c:pt>
                <c:pt idx="725">
                  <c:v>40754.604166666599</c:v>
                </c:pt>
                <c:pt idx="726">
                  <c:v>40754.624999999993</c:v>
                </c:pt>
                <c:pt idx="727">
                  <c:v>40754.645833333336</c:v>
                </c:pt>
                <c:pt idx="728">
                  <c:v>40754.666666666599</c:v>
                </c:pt>
                <c:pt idx="729">
                  <c:v>40754.6875</c:v>
                </c:pt>
                <c:pt idx="730">
                  <c:v>40754.708333333336</c:v>
                </c:pt>
                <c:pt idx="731">
                  <c:v>40754.72916666657</c:v>
                </c:pt>
                <c:pt idx="732">
                  <c:v>40754.75</c:v>
                </c:pt>
                <c:pt idx="733">
                  <c:v>40754.770833333336</c:v>
                </c:pt>
                <c:pt idx="734">
                  <c:v>40754.79166666657</c:v>
                </c:pt>
                <c:pt idx="735">
                  <c:v>40754.812500000051</c:v>
                </c:pt>
                <c:pt idx="736">
                  <c:v>40754.833333333336</c:v>
                </c:pt>
                <c:pt idx="737">
                  <c:v>40754.854166666664</c:v>
                </c:pt>
                <c:pt idx="738">
                  <c:v>40754.875</c:v>
                </c:pt>
                <c:pt idx="739">
                  <c:v>40754.895833333336</c:v>
                </c:pt>
                <c:pt idx="740">
                  <c:v>40754.916666666664</c:v>
                </c:pt>
                <c:pt idx="741">
                  <c:v>40754.9375</c:v>
                </c:pt>
                <c:pt idx="742">
                  <c:v>40754.958333333343</c:v>
                </c:pt>
                <c:pt idx="743">
                  <c:v>40754.979166666599</c:v>
                </c:pt>
                <c:pt idx="744">
                  <c:v>40755</c:v>
                </c:pt>
                <c:pt idx="745">
                  <c:v>40755.020833333336</c:v>
                </c:pt>
                <c:pt idx="746">
                  <c:v>40755.041666666599</c:v>
                </c:pt>
                <c:pt idx="747">
                  <c:v>40755.0625</c:v>
                </c:pt>
                <c:pt idx="748">
                  <c:v>40755.083333333336</c:v>
                </c:pt>
                <c:pt idx="749">
                  <c:v>40755.104166666599</c:v>
                </c:pt>
                <c:pt idx="750">
                  <c:v>40755.124999999993</c:v>
                </c:pt>
                <c:pt idx="751">
                  <c:v>40755.145833333336</c:v>
                </c:pt>
                <c:pt idx="752">
                  <c:v>40755.166666666599</c:v>
                </c:pt>
                <c:pt idx="753">
                  <c:v>40755.1875</c:v>
                </c:pt>
                <c:pt idx="754">
                  <c:v>40755.208333333336</c:v>
                </c:pt>
                <c:pt idx="755">
                  <c:v>40755.22916666657</c:v>
                </c:pt>
                <c:pt idx="756">
                  <c:v>40755.25</c:v>
                </c:pt>
                <c:pt idx="757">
                  <c:v>40755.270833333336</c:v>
                </c:pt>
                <c:pt idx="758">
                  <c:v>40755.29166666657</c:v>
                </c:pt>
                <c:pt idx="759">
                  <c:v>40755.312500000051</c:v>
                </c:pt>
                <c:pt idx="760">
                  <c:v>40755.333333333336</c:v>
                </c:pt>
                <c:pt idx="761">
                  <c:v>40755.354166666664</c:v>
                </c:pt>
                <c:pt idx="762">
                  <c:v>40755.375</c:v>
                </c:pt>
                <c:pt idx="763">
                  <c:v>40755.395833333336</c:v>
                </c:pt>
                <c:pt idx="764">
                  <c:v>40755.416666666664</c:v>
                </c:pt>
                <c:pt idx="765">
                  <c:v>40755.4375</c:v>
                </c:pt>
                <c:pt idx="766">
                  <c:v>40755.458333333343</c:v>
                </c:pt>
                <c:pt idx="767">
                  <c:v>40755.479166666599</c:v>
                </c:pt>
                <c:pt idx="768">
                  <c:v>40755.5</c:v>
                </c:pt>
                <c:pt idx="769">
                  <c:v>40755.520833333336</c:v>
                </c:pt>
                <c:pt idx="770">
                  <c:v>40755.541666666599</c:v>
                </c:pt>
                <c:pt idx="771">
                  <c:v>40755.5625</c:v>
                </c:pt>
                <c:pt idx="772">
                  <c:v>40755.583333333336</c:v>
                </c:pt>
                <c:pt idx="773">
                  <c:v>40755.604166666599</c:v>
                </c:pt>
                <c:pt idx="774">
                  <c:v>40755.624999999993</c:v>
                </c:pt>
                <c:pt idx="775">
                  <c:v>40755.645833333336</c:v>
                </c:pt>
                <c:pt idx="776">
                  <c:v>40755.666666666599</c:v>
                </c:pt>
                <c:pt idx="777">
                  <c:v>40755.6875</c:v>
                </c:pt>
                <c:pt idx="778">
                  <c:v>40755.708333333336</c:v>
                </c:pt>
                <c:pt idx="779">
                  <c:v>40755.72916666657</c:v>
                </c:pt>
                <c:pt idx="780">
                  <c:v>40755.75</c:v>
                </c:pt>
                <c:pt idx="781">
                  <c:v>40755.770833333336</c:v>
                </c:pt>
                <c:pt idx="782">
                  <c:v>40755.79166666657</c:v>
                </c:pt>
                <c:pt idx="783">
                  <c:v>40755.812500000051</c:v>
                </c:pt>
                <c:pt idx="784">
                  <c:v>40755.833333333336</c:v>
                </c:pt>
                <c:pt idx="785">
                  <c:v>40755.854166666664</c:v>
                </c:pt>
                <c:pt idx="786">
                  <c:v>40755.875</c:v>
                </c:pt>
                <c:pt idx="787">
                  <c:v>40755.895833333336</c:v>
                </c:pt>
                <c:pt idx="788">
                  <c:v>40755.916666666664</c:v>
                </c:pt>
                <c:pt idx="789">
                  <c:v>40755.9375</c:v>
                </c:pt>
                <c:pt idx="790">
                  <c:v>40755.958333333343</c:v>
                </c:pt>
                <c:pt idx="791">
                  <c:v>40755.979166666599</c:v>
                </c:pt>
                <c:pt idx="792">
                  <c:v>40756</c:v>
                </c:pt>
                <c:pt idx="793">
                  <c:v>40756.020833333336</c:v>
                </c:pt>
                <c:pt idx="794">
                  <c:v>40756.041666666599</c:v>
                </c:pt>
                <c:pt idx="795">
                  <c:v>40756.0625</c:v>
                </c:pt>
                <c:pt idx="796">
                  <c:v>40756.083333333336</c:v>
                </c:pt>
                <c:pt idx="797">
                  <c:v>40756.104166666599</c:v>
                </c:pt>
                <c:pt idx="798">
                  <c:v>40756.124999999993</c:v>
                </c:pt>
                <c:pt idx="799">
                  <c:v>40756.145833333336</c:v>
                </c:pt>
                <c:pt idx="800">
                  <c:v>40756.166666666599</c:v>
                </c:pt>
                <c:pt idx="801">
                  <c:v>40756.1875</c:v>
                </c:pt>
                <c:pt idx="802">
                  <c:v>40756.208333333336</c:v>
                </c:pt>
                <c:pt idx="803">
                  <c:v>40756.22916666657</c:v>
                </c:pt>
                <c:pt idx="804">
                  <c:v>40756.25</c:v>
                </c:pt>
                <c:pt idx="805">
                  <c:v>40756.270833333336</c:v>
                </c:pt>
                <c:pt idx="806">
                  <c:v>40756.29166666657</c:v>
                </c:pt>
                <c:pt idx="807">
                  <c:v>40756.312500000051</c:v>
                </c:pt>
                <c:pt idx="808">
                  <c:v>40756.333333333336</c:v>
                </c:pt>
                <c:pt idx="809">
                  <c:v>40756.354166666664</c:v>
                </c:pt>
                <c:pt idx="810">
                  <c:v>40756.375</c:v>
                </c:pt>
                <c:pt idx="811">
                  <c:v>40756.395833333336</c:v>
                </c:pt>
                <c:pt idx="812">
                  <c:v>40756.416666666664</c:v>
                </c:pt>
                <c:pt idx="813">
                  <c:v>40756.4375</c:v>
                </c:pt>
                <c:pt idx="814">
                  <c:v>40756.458333333343</c:v>
                </c:pt>
                <c:pt idx="815">
                  <c:v>40756.479166666599</c:v>
                </c:pt>
                <c:pt idx="816">
                  <c:v>40756.5</c:v>
                </c:pt>
                <c:pt idx="817">
                  <c:v>40756.520833333336</c:v>
                </c:pt>
                <c:pt idx="818">
                  <c:v>40756.541666666599</c:v>
                </c:pt>
                <c:pt idx="819">
                  <c:v>40756.5625</c:v>
                </c:pt>
                <c:pt idx="820">
                  <c:v>40756.583333333336</c:v>
                </c:pt>
                <c:pt idx="821">
                  <c:v>40756.604166666599</c:v>
                </c:pt>
                <c:pt idx="822">
                  <c:v>40756.624999999993</c:v>
                </c:pt>
                <c:pt idx="823">
                  <c:v>40756.645833333336</c:v>
                </c:pt>
                <c:pt idx="824">
                  <c:v>40756.666666666599</c:v>
                </c:pt>
                <c:pt idx="825">
                  <c:v>40756.6875</c:v>
                </c:pt>
                <c:pt idx="826">
                  <c:v>40756.708333333336</c:v>
                </c:pt>
                <c:pt idx="827">
                  <c:v>40756.72916666657</c:v>
                </c:pt>
                <c:pt idx="828">
                  <c:v>40756.75</c:v>
                </c:pt>
                <c:pt idx="829">
                  <c:v>40756.770833333336</c:v>
                </c:pt>
                <c:pt idx="830">
                  <c:v>40756.79166666657</c:v>
                </c:pt>
                <c:pt idx="831">
                  <c:v>40756.812500000051</c:v>
                </c:pt>
                <c:pt idx="832">
                  <c:v>40756.833333333336</c:v>
                </c:pt>
                <c:pt idx="833">
                  <c:v>40756.854166666664</c:v>
                </c:pt>
                <c:pt idx="834">
                  <c:v>40756.875</c:v>
                </c:pt>
                <c:pt idx="835">
                  <c:v>40756.895833333336</c:v>
                </c:pt>
                <c:pt idx="836">
                  <c:v>40756.916666666664</c:v>
                </c:pt>
                <c:pt idx="837">
                  <c:v>40756.9375</c:v>
                </c:pt>
                <c:pt idx="838">
                  <c:v>40756.958333333343</c:v>
                </c:pt>
                <c:pt idx="839">
                  <c:v>40756.979166666599</c:v>
                </c:pt>
                <c:pt idx="840">
                  <c:v>40757</c:v>
                </c:pt>
                <c:pt idx="841">
                  <c:v>40757.020833333336</c:v>
                </c:pt>
                <c:pt idx="842">
                  <c:v>40757.041666666599</c:v>
                </c:pt>
                <c:pt idx="843">
                  <c:v>40757.0625</c:v>
                </c:pt>
                <c:pt idx="844">
                  <c:v>40757.083333333336</c:v>
                </c:pt>
                <c:pt idx="845">
                  <c:v>40757.104166666599</c:v>
                </c:pt>
                <c:pt idx="846">
                  <c:v>40757.124999999993</c:v>
                </c:pt>
                <c:pt idx="847">
                  <c:v>40757.145833333336</c:v>
                </c:pt>
                <c:pt idx="848">
                  <c:v>40757.166666666599</c:v>
                </c:pt>
                <c:pt idx="849">
                  <c:v>40757.1875</c:v>
                </c:pt>
                <c:pt idx="850">
                  <c:v>40757.208333333336</c:v>
                </c:pt>
                <c:pt idx="851">
                  <c:v>40757.22916666657</c:v>
                </c:pt>
                <c:pt idx="852">
                  <c:v>40757.25</c:v>
                </c:pt>
                <c:pt idx="853">
                  <c:v>40757.270833333336</c:v>
                </c:pt>
                <c:pt idx="854">
                  <c:v>40757.29166666657</c:v>
                </c:pt>
                <c:pt idx="855">
                  <c:v>40757.312500000051</c:v>
                </c:pt>
                <c:pt idx="856">
                  <c:v>40757.333333333336</c:v>
                </c:pt>
                <c:pt idx="857">
                  <c:v>40757.354166666664</c:v>
                </c:pt>
                <c:pt idx="858">
                  <c:v>40757.375</c:v>
                </c:pt>
                <c:pt idx="859">
                  <c:v>40757.395833333336</c:v>
                </c:pt>
                <c:pt idx="860">
                  <c:v>40757.416666666664</c:v>
                </c:pt>
                <c:pt idx="861">
                  <c:v>40757.4375</c:v>
                </c:pt>
                <c:pt idx="862">
                  <c:v>40757.458333333343</c:v>
                </c:pt>
                <c:pt idx="863">
                  <c:v>40757.479166666599</c:v>
                </c:pt>
                <c:pt idx="864">
                  <c:v>40757.5</c:v>
                </c:pt>
                <c:pt idx="865">
                  <c:v>40757.520833333336</c:v>
                </c:pt>
                <c:pt idx="866">
                  <c:v>40757.541666666599</c:v>
                </c:pt>
                <c:pt idx="867">
                  <c:v>40757.5625</c:v>
                </c:pt>
                <c:pt idx="868">
                  <c:v>40757.583333333336</c:v>
                </c:pt>
                <c:pt idx="869">
                  <c:v>40757.604166666599</c:v>
                </c:pt>
                <c:pt idx="870">
                  <c:v>40757.624999999993</c:v>
                </c:pt>
                <c:pt idx="871">
                  <c:v>40757.645833333336</c:v>
                </c:pt>
                <c:pt idx="872">
                  <c:v>40757.666666666599</c:v>
                </c:pt>
                <c:pt idx="873">
                  <c:v>40757.6875</c:v>
                </c:pt>
                <c:pt idx="874">
                  <c:v>40757.708333333336</c:v>
                </c:pt>
                <c:pt idx="875">
                  <c:v>40757.72916666657</c:v>
                </c:pt>
                <c:pt idx="876">
                  <c:v>40757.75</c:v>
                </c:pt>
                <c:pt idx="877">
                  <c:v>40757.770833333336</c:v>
                </c:pt>
                <c:pt idx="878">
                  <c:v>40757.79166666657</c:v>
                </c:pt>
                <c:pt idx="879">
                  <c:v>40757.812500000051</c:v>
                </c:pt>
                <c:pt idx="880">
                  <c:v>40757.833333333336</c:v>
                </c:pt>
                <c:pt idx="881">
                  <c:v>40757.854166666664</c:v>
                </c:pt>
                <c:pt idx="882">
                  <c:v>40757.875</c:v>
                </c:pt>
                <c:pt idx="883">
                  <c:v>40757.895833333336</c:v>
                </c:pt>
                <c:pt idx="884">
                  <c:v>40757.916666666664</c:v>
                </c:pt>
                <c:pt idx="885">
                  <c:v>40757.9375</c:v>
                </c:pt>
                <c:pt idx="886">
                  <c:v>40757.958333333343</c:v>
                </c:pt>
                <c:pt idx="887">
                  <c:v>40757.979166666599</c:v>
                </c:pt>
                <c:pt idx="888">
                  <c:v>40758</c:v>
                </c:pt>
                <c:pt idx="889">
                  <c:v>40758.020833333336</c:v>
                </c:pt>
                <c:pt idx="890">
                  <c:v>40758.041666666599</c:v>
                </c:pt>
                <c:pt idx="891">
                  <c:v>40758.0625</c:v>
                </c:pt>
                <c:pt idx="892">
                  <c:v>40758.083333333336</c:v>
                </c:pt>
                <c:pt idx="893">
                  <c:v>40758.104166666599</c:v>
                </c:pt>
                <c:pt idx="894">
                  <c:v>40758.124999999993</c:v>
                </c:pt>
                <c:pt idx="895">
                  <c:v>40758.145833333336</c:v>
                </c:pt>
                <c:pt idx="896">
                  <c:v>40758.166666666599</c:v>
                </c:pt>
                <c:pt idx="897">
                  <c:v>40758.1875</c:v>
                </c:pt>
                <c:pt idx="898">
                  <c:v>40758.208333333336</c:v>
                </c:pt>
                <c:pt idx="899">
                  <c:v>40758.22916666657</c:v>
                </c:pt>
                <c:pt idx="900">
                  <c:v>40758.25</c:v>
                </c:pt>
                <c:pt idx="901">
                  <c:v>40758.270833333336</c:v>
                </c:pt>
                <c:pt idx="902">
                  <c:v>40758.29166666657</c:v>
                </c:pt>
                <c:pt idx="903">
                  <c:v>40758.312500000051</c:v>
                </c:pt>
                <c:pt idx="904">
                  <c:v>40758.333333333336</c:v>
                </c:pt>
                <c:pt idx="905">
                  <c:v>40758.354166666664</c:v>
                </c:pt>
                <c:pt idx="906">
                  <c:v>40758.375</c:v>
                </c:pt>
                <c:pt idx="907">
                  <c:v>40758.395833333336</c:v>
                </c:pt>
                <c:pt idx="908">
                  <c:v>40758.416666666664</c:v>
                </c:pt>
                <c:pt idx="909">
                  <c:v>40758.4375</c:v>
                </c:pt>
                <c:pt idx="910">
                  <c:v>40758.458333333343</c:v>
                </c:pt>
                <c:pt idx="911">
                  <c:v>40758.479166666599</c:v>
                </c:pt>
                <c:pt idx="912">
                  <c:v>40758.5</c:v>
                </c:pt>
                <c:pt idx="913">
                  <c:v>40758.520833333336</c:v>
                </c:pt>
                <c:pt idx="914">
                  <c:v>40758.541666666599</c:v>
                </c:pt>
                <c:pt idx="915">
                  <c:v>40758.5625</c:v>
                </c:pt>
                <c:pt idx="916">
                  <c:v>40758.583333333336</c:v>
                </c:pt>
                <c:pt idx="917">
                  <c:v>40758.604166666599</c:v>
                </c:pt>
                <c:pt idx="918">
                  <c:v>40758.624999999993</c:v>
                </c:pt>
                <c:pt idx="919">
                  <c:v>40758.645833333336</c:v>
                </c:pt>
                <c:pt idx="920">
                  <c:v>40758.666666666599</c:v>
                </c:pt>
                <c:pt idx="921">
                  <c:v>40758.6875</c:v>
                </c:pt>
                <c:pt idx="922">
                  <c:v>40758.708333333336</c:v>
                </c:pt>
                <c:pt idx="923">
                  <c:v>40758.72916666657</c:v>
                </c:pt>
                <c:pt idx="924">
                  <c:v>40758.75</c:v>
                </c:pt>
                <c:pt idx="925">
                  <c:v>40758.770833333336</c:v>
                </c:pt>
                <c:pt idx="926">
                  <c:v>40758.79166666657</c:v>
                </c:pt>
                <c:pt idx="927">
                  <c:v>40758.812500000051</c:v>
                </c:pt>
                <c:pt idx="928">
                  <c:v>40758.833333333336</c:v>
                </c:pt>
                <c:pt idx="929">
                  <c:v>40758.854166666664</c:v>
                </c:pt>
                <c:pt idx="930">
                  <c:v>40758.875</c:v>
                </c:pt>
                <c:pt idx="931">
                  <c:v>40758.895833333336</c:v>
                </c:pt>
                <c:pt idx="932">
                  <c:v>40758.916666666664</c:v>
                </c:pt>
                <c:pt idx="933">
                  <c:v>40758.9375</c:v>
                </c:pt>
                <c:pt idx="934">
                  <c:v>40758.958333333343</c:v>
                </c:pt>
                <c:pt idx="935">
                  <c:v>40758.979166666599</c:v>
                </c:pt>
                <c:pt idx="936">
                  <c:v>40759</c:v>
                </c:pt>
                <c:pt idx="937">
                  <c:v>40759.020833333336</c:v>
                </c:pt>
                <c:pt idx="938">
                  <c:v>40759.041666666599</c:v>
                </c:pt>
                <c:pt idx="939">
                  <c:v>40759.0625</c:v>
                </c:pt>
                <c:pt idx="940">
                  <c:v>40759.083333333336</c:v>
                </c:pt>
                <c:pt idx="941">
                  <c:v>40759.104166666599</c:v>
                </c:pt>
                <c:pt idx="942">
                  <c:v>40759.124999999993</c:v>
                </c:pt>
                <c:pt idx="943">
                  <c:v>40759.145833333336</c:v>
                </c:pt>
                <c:pt idx="944">
                  <c:v>40759.166666666599</c:v>
                </c:pt>
                <c:pt idx="945">
                  <c:v>40759.1875</c:v>
                </c:pt>
                <c:pt idx="946">
                  <c:v>40759.208333333336</c:v>
                </c:pt>
                <c:pt idx="947">
                  <c:v>40759.22916666657</c:v>
                </c:pt>
                <c:pt idx="948">
                  <c:v>40759.25</c:v>
                </c:pt>
                <c:pt idx="949">
                  <c:v>40759.270833333336</c:v>
                </c:pt>
                <c:pt idx="950">
                  <c:v>40759.29166666657</c:v>
                </c:pt>
                <c:pt idx="951">
                  <c:v>40759.312500000051</c:v>
                </c:pt>
                <c:pt idx="952">
                  <c:v>40759.333333333336</c:v>
                </c:pt>
                <c:pt idx="953">
                  <c:v>40759.354166666664</c:v>
                </c:pt>
                <c:pt idx="954">
                  <c:v>40759.375</c:v>
                </c:pt>
                <c:pt idx="955">
                  <c:v>40759.395833333336</c:v>
                </c:pt>
                <c:pt idx="956">
                  <c:v>40759.416666666664</c:v>
                </c:pt>
                <c:pt idx="957">
                  <c:v>40759.4375</c:v>
                </c:pt>
                <c:pt idx="958">
                  <c:v>40759.458333333343</c:v>
                </c:pt>
                <c:pt idx="959">
                  <c:v>40759.479166666599</c:v>
                </c:pt>
                <c:pt idx="960">
                  <c:v>40759.5</c:v>
                </c:pt>
                <c:pt idx="961">
                  <c:v>40759.520833333336</c:v>
                </c:pt>
                <c:pt idx="962">
                  <c:v>40759.541666666599</c:v>
                </c:pt>
                <c:pt idx="963">
                  <c:v>40759.5625</c:v>
                </c:pt>
                <c:pt idx="964">
                  <c:v>40759.583333333336</c:v>
                </c:pt>
                <c:pt idx="965">
                  <c:v>40759.604166666599</c:v>
                </c:pt>
                <c:pt idx="966">
                  <c:v>40759.624999999993</c:v>
                </c:pt>
                <c:pt idx="967">
                  <c:v>40759.645833333336</c:v>
                </c:pt>
                <c:pt idx="968">
                  <c:v>40759.666666666599</c:v>
                </c:pt>
                <c:pt idx="969">
                  <c:v>40759.6875</c:v>
                </c:pt>
                <c:pt idx="970">
                  <c:v>40759.708333333336</c:v>
                </c:pt>
                <c:pt idx="971">
                  <c:v>40759.72916666657</c:v>
                </c:pt>
                <c:pt idx="972">
                  <c:v>40759.75</c:v>
                </c:pt>
                <c:pt idx="973">
                  <c:v>40759.770833333336</c:v>
                </c:pt>
                <c:pt idx="974">
                  <c:v>40759.79166666657</c:v>
                </c:pt>
                <c:pt idx="975">
                  <c:v>40759.812500000051</c:v>
                </c:pt>
                <c:pt idx="976">
                  <c:v>40759.833333333336</c:v>
                </c:pt>
                <c:pt idx="977">
                  <c:v>40759.854166666664</c:v>
                </c:pt>
                <c:pt idx="978">
                  <c:v>40759.875</c:v>
                </c:pt>
                <c:pt idx="979">
                  <c:v>40759.895833333336</c:v>
                </c:pt>
                <c:pt idx="980">
                  <c:v>40759.916666666664</c:v>
                </c:pt>
                <c:pt idx="981">
                  <c:v>40759.9375</c:v>
                </c:pt>
                <c:pt idx="982">
                  <c:v>40759.958333333343</c:v>
                </c:pt>
                <c:pt idx="983">
                  <c:v>40759.979166666599</c:v>
                </c:pt>
                <c:pt idx="984">
                  <c:v>40760</c:v>
                </c:pt>
                <c:pt idx="985">
                  <c:v>40760.020833333336</c:v>
                </c:pt>
                <c:pt idx="986">
                  <c:v>40760.041666666599</c:v>
                </c:pt>
                <c:pt idx="987">
                  <c:v>40760.0625</c:v>
                </c:pt>
                <c:pt idx="988">
                  <c:v>40760.083333333336</c:v>
                </c:pt>
                <c:pt idx="989">
                  <c:v>40760.104166666599</c:v>
                </c:pt>
                <c:pt idx="990">
                  <c:v>40760.124999999993</c:v>
                </c:pt>
                <c:pt idx="991">
                  <c:v>40760.145833333336</c:v>
                </c:pt>
                <c:pt idx="992">
                  <c:v>40760.166666666599</c:v>
                </c:pt>
                <c:pt idx="993">
                  <c:v>40760.1875</c:v>
                </c:pt>
                <c:pt idx="994">
                  <c:v>40760.208333333336</c:v>
                </c:pt>
                <c:pt idx="995">
                  <c:v>40760.22916666657</c:v>
                </c:pt>
                <c:pt idx="996">
                  <c:v>40760.25</c:v>
                </c:pt>
                <c:pt idx="997">
                  <c:v>40760.270833333336</c:v>
                </c:pt>
                <c:pt idx="998">
                  <c:v>40760.29166666657</c:v>
                </c:pt>
                <c:pt idx="999">
                  <c:v>40760.312500000051</c:v>
                </c:pt>
                <c:pt idx="1000">
                  <c:v>40760.333333333336</c:v>
                </c:pt>
                <c:pt idx="1001">
                  <c:v>40760.354166666664</c:v>
                </c:pt>
                <c:pt idx="1002">
                  <c:v>40760.375</c:v>
                </c:pt>
                <c:pt idx="1003">
                  <c:v>40760.395833333336</c:v>
                </c:pt>
                <c:pt idx="1004">
                  <c:v>40760.416666666664</c:v>
                </c:pt>
                <c:pt idx="1005">
                  <c:v>40760.4375</c:v>
                </c:pt>
                <c:pt idx="1006">
                  <c:v>40760.458333333343</c:v>
                </c:pt>
                <c:pt idx="1007">
                  <c:v>40760.479166666599</c:v>
                </c:pt>
                <c:pt idx="1008">
                  <c:v>40760.5</c:v>
                </c:pt>
                <c:pt idx="1009">
                  <c:v>40760.520833333336</c:v>
                </c:pt>
                <c:pt idx="1010">
                  <c:v>40760.541666666599</c:v>
                </c:pt>
                <c:pt idx="1011">
                  <c:v>40760.5625</c:v>
                </c:pt>
                <c:pt idx="1012">
                  <c:v>40760.583333333336</c:v>
                </c:pt>
                <c:pt idx="1013">
                  <c:v>40760.604166666599</c:v>
                </c:pt>
                <c:pt idx="1014">
                  <c:v>40760.624999999993</c:v>
                </c:pt>
                <c:pt idx="1015">
                  <c:v>40760.645833333336</c:v>
                </c:pt>
                <c:pt idx="1016">
                  <c:v>40760.666666666599</c:v>
                </c:pt>
                <c:pt idx="1017">
                  <c:v>40760.6875</c:v>
                </c:pt>
                <c:pt idx="1018">
                  <c:v>40760.708333333336</c:v>
                </c:pt>
                <c:pt idx="1019">
                  <c:v>40760.72916666657</c:v>
                </c:pt>
                <c:pt idx="1020">
                  <c:v>40760.75</c:v>
                </c:pt>
                <c:pt idx="1021">
                  <c:v>40760.770833333336</c:v>
                </c:pt>
                <c:pt idx="1022">
                  <c:v>40760.79166666657</c:v>
                </c:pt>
                <c:pt idx="1023">
                  <c:v>40760.812500000051</c:v>
                </c:pt>
                <c:pt idx="1024">
                  <c:v>40760.833333333336</c:v>
                </c:pt>
                <c:pt idx="1025">
                  <c:v>40760.854166666664</c:v>
                </c:pt>
                <c:pt idx="1026">
                  <c:v>40760.875</c:v>
                </c:pt>
                <c:pt idx="1027">
                  <c:v>40760.895833333336</c:v>
                </c:pt>
                <c:pt idx="1028">
                  <c:v>40760.916666666664</c:v>
                </c:pt>
                <c:pt idx="1029">
                  <c:v>40760.9375</c:v>
                </c:pt>
                <c:pt idx="1030">
                  <c:v>40760.958333333343</c:v>
                </c:pt>
                <c:pt idx="1031">
                  <c:v>40760.979166666599</c:v>
                </c:pt>
                <c:pt idx="1032">
                  <c:v>40761</c:v>
                </c:pt>
                <c:pt idx="1033">
                  <c:v>40761.020833333336</c:v>
                </c:pt>
                <c:pt idx="1034">
                  <c:v>40761.041666666599</c:v>
                </c:pt>
                <c:pt idx="1035">
                  <c:v>40761.0625</c:v>
                </c:pt>
                <c:pt idx="1036">
                  <c:v>40761.083333333336</c:v>
                </c:pt>
                <c:pt idx="1037">
                  <c:v>40761.104166666599</c:v>
                </c:pt>
                <c:pt idx="1038">
                  <c:v>40761.124999999993</c:v>
                </c:pt>
                <c:pt idx="1039">
                  <c:v>40761.145833333336</c:v>
                </c:pt>
                <c:pt idx="1040">
                  <c:v>40761.166666666599</c:v>
                </c:pt>
                <c:pt idx="1041">
                  <c:v>40761.1875</c:v>
                </c:pt>
                <c:pt idx="1042">
                  <c:v>40761.208333333336</c:v>
                </c:pt>
                <c:pt idx="1043">
                  <c:v>40761.22916666657</c:v>
                </c:pt>
                <c:pt idx="1044">
                  <c:v>40761.25</c:v>
                </c:pt>
                <c:pt idx="1045">
                  <c:v>40761.270833333336</c:v>
                </c:pt>
                <c:pt idx="1046">
                  <c:v>40761.29166666657</c:v>
                </c:pt>
                <c:pt idx="1047">
                  <c:v>40761.312500000051</c:v>
                </c:pt>
                <c:pt idx="1048">
                  <c:v>40761.333333333336</c:v>
                </c:pt>
                <c:pt idx="1049">
                  <c:v>40761.354166666664</c:v>
                </c:pt>
                <c:pt idx="1050">
                  <c:v>40761.375</c:v>
                </c:pt>
                <c:pt idx="1051">
                  <c:v>40761.395833333336</c:v>
                </c:pt>
                <c:pt idx="1052">
                  <c:v>40761.416666666664</c:v>
                </c:pt>
                <c:pt idx="1053">
                  <c:v>40761.4375</c:v>
                </c:pt>
                <c:pt idx="1054">
                  <c:v>40761.458333333343</c:v>
                </c:pt>
                <c:pt idx="1055">
                  <c:v>40761.479166666599</c:v>
                </c:pt>
                <c:pt idx="1056">
                  <c:v>40761.5</c:v>
                </c:pt>
                <c:pt idx="1057">
                  <c:v>40761.520833333336</c:v>
                </c:pt>
                <c:pt idx="1058">
                  <c:v>40761.541666666599</c:v>
                </c:pt>
                <c:pt idx="1059">
                  <c:v>40761.5625</c:v>
                </c:pt>
                <c:pt idx="1060">
                  <c:v>40761.583333333336</c:v>
                </c:pt>
                <c:pt idx="1061">
                  <c:v>40761.604166666599</c:v>
                </c:pt>
                <c:pt idx="1062">
                  <c:v>40761.624999999993</c:v>
                </c:pt>
                <c:pt idx="1063">
                  <c:v>40761.645833333336</c:v>
                </c:pt>
                <c:pt idx="1064">
                  <c:v>40761.666666666599</c:v>
                </c:pt>
                <c:pt idx="1065">
                  <c:v>40761.6875</c:v>
                </c:pt>
                <c:pt idx="1066">
                  <c:v>40761.708333333336</c:v>
                </c:pt>
                <c:pt idx="1067">
                  <c:v>40761.72916666657</c:v>
                </c:pt>
                <c:pt idx="1068">
                  <c:v>40761.75</c:v>
                </c:pt>
                <c:pt idx="1069">
                  <c:v>40761.770833333336</c:v>
                </c:pt>
                <c:pt idx="1070">
                  <c:v>40761.79166666657</c:v>
                </c:pt>
                <c:pt idx="1071">
                  <c:v>40761.812500000051</c:v>
                </c:pt>
                <c:pt idx="1072">
                  <c:v>40761.833333333336</c:v>
                </c:pt>
                <c:pt idx="1073">
                  <c:v>40761.854166666664</c:v>
                </c:pt>
                <c:pt idx="1074">
                  <c:v>40761.875</c:v>
                </c:pt>
                <c:pt idx="1075">
                  <c:v>40761.895833333336</c:v>
                </c:pt>
                <c:pt idx="1076">
                  <c:v>40761.916666666664</c:v>
                </c:pt>
                <c:pt idx="1077">
                  <c:v>40761.9375</c:v>
                </c:pt>
                <c:pt idx="1078">
                  <c:v>40761.958333333343</c:v>
                </c:pt>
                <c:pt idx="1079">
                  <c:v>40761.979166666599</c:v>
                </c:pt>
                <c:pt idx="1080">
                  <c:v>40762</c:v>
                </c:pt>
                <c:pt idx="1081">
                  <c:v>40762.020833333336</c:v>
                </c:pt>
                <c:pt idx="1082">
                  <c:v>40762.041666666599</c:v>
                </c:pt>
                <c:pt idx="1083">
                  <c:v>40762.0625</c:v>
                </c:pt>
                <c:pt idx="1084">
                  <c:v>40762.083333333336</c:v>
                </c:pt>
                <c:pt idx="1085">
                  <c:v>40762.104166666599</c:v>
                </c:pt>
                <c:pt idx="1086">
                  <c:v>40762.124999999993</c:v>
                </c:pt>
                <c:pt idx="1087">
                  <c:v>40762.145833333336</c:v>
                </c:pt>
                <c:pt idx="1088">
                  <c:v>40762.166666666599</c:v>
                </c:pt>
                <c:pt idx="1089">
                  <c:v>40762.1875</c:v>
                </c:pt>
                <c:pt idx="1090">
                  <c:v>40762.208333333336</c:v>
                </c:pt>
                <c:pt idx="1091">
                  <c:v>40762.22916666657</c:v>
                </c:pt>
                <c:pt idx="1092">
                  <c:v>40762.25</c:v>
                </c:pt>
                <c:pt idx="1093">
                  <c:v>40762.270833333336</c:v>
                </c:pt>
                <c:pt idx="1094">
                  <c:v>40762.29166666657</c:v>
                </c:pt>
                <c:pt idx="1095">
                  <c:v>40762.312500000051</c:v>
                </c:pt>
                <c:pt idx="1096">
                  <c:v>40762.333333333336</c:v>
                </c:pt>
                <c:pt idx="1097">
                  <c:v>40762.354166666664</c:v>
                </c:pt>
                <c:pt idx="1098">
                  <c:v>40762.375</c:v>
                </c:pt>
                <c:pt idx="1099">
                  <c:v>40762.395833333336</c:v>
                </c:pt>
                <c:pt idx="1100">
                  <c:v>40762.416666666664</c:v>
                </c:pt>
                <c:pt idx="1101">
                  <c:v>40762.4375</c:v>
                </c:pt>
                <c:pt idx="1102">
                  <c:v>40762.458333333343</c:v>
                </c:pt>
                <c:pt idx="1103">
                  <c:v>40762.479166666599</c:v>
                </c:pt>
                <c:pt idx="1104">
                  <c:v>40762.5</c:v>
                </c:pt>
                <c:pt idx="1105">
                  <c:v>40762.520833333336</c:v>
                </c:pt>
                <c:pt idx="1106">
                  <c:v>40762.541666666599</c:v>
                </c:pt>
                <c:pt idx="1107">
                  <c:v>40762.5625</c:v>
                </c:pt>
                <c:pt idx="1108">
                  <c:v>40762.583333333336</c:v>
                </c:pt>
                <c:pt idx="1109">
                  <c:v>40762.604166666599</c:v>
                </c:pt>
                <c:pt idx="1110">
                  <c:v>40762.624999999993</c:v>
                </c:pt>
                <c:pt idx="1111">
                  <c:v>40762.645833333336</c:v>
                </c:pt>
                <c:pt idx="1112">
                  <c:v>40762.666666666599</c:v>
                </c:pt>
                <c:pt idx="1113">
                  <c:v>40762.6875</c:v>
                </c:pt>
                <c:pt idx="1114">
                  <c:v>40762.708333333336</c:v>
                </c:pt>
                <c:pt idx="1115">
                  <c:v>40762.72916666657</c:v>
                </c:pt>
                <c:pt idx="1116">
                  <c:v>40762.75</c:v>
                </c:pt>
                <c:pt idx="1117">
                  <c:v>40762.770833333336</c:v>
                </c:pt>
                <c:pt idx="1118">
                  <c:v>40762.79166666657</c:v>
                </c:pt>
                <c:pt idx="1119">
                  <c:v>40762.812500000051</c:v>
                </c:pt>
                <c:pt idx="1120">
                  <c:v>40762.833333333336</c:v>
                </c:pt>
                <c:pt idx="1121">
                  <c:v>40762.854166666664</c:v>
                </c:pt>
                <c:pt idx="1122">
                  <c:v>40762.875</c:v>
                </c:pt>
                <c:pt idx="1123">
                  <c:v>40762.895833333336</c:v>
                </c:pt>
                <c:pt idx="1124">
                  <c:v>40762.916666666664</c:v>
                </c:pt>
                <c:pt idx="1125">
                  <c:v>40762.9375</c:v>
                </c:pt>
                <c:pt idx="1126">
                  <c:v>40762.958333333343</c:v>
                </c:pt>
                <c:pt idx="1127">
                  <c:v>40762.979166666599</c:v>
                </c:pt>
                <c:pt idx="1128">
                  <c:v>40763</c:v>
                </c:pt>
                <c:pt idx="1129">
                  <c:v>40763.020833333336</c:v>
                </c:pt>
                <c:pt idx="1130">
                  <c:v>40763.041666666599</c:v>
                </c:pt>
                <c:pt idx="1131">
                  <c:v>40763.0625</c:v>
                </c:pt>
                <c:pt idx="1132">
                  <c:v>40763.083333333336</c:v>
                </c:pt>
                <c:pt idx="1133">
                  <c:v>40763.104166666599</c:v>
                </c:pt>
                <c:pt idx="1134">
                  <c:v>40763.124999999993</c:v>
                </c:pt>
                <c:pt idx="1135">
                  <c:v>40763.145833333336</c:v>
                </c:pt>
                <c:pt idx="1136">
                  <c:v>40763.166666666599</c:v>
                </c:pt>
                <c:pt idx="1137">
                  <c:v>40763.1875</c:v>
                </c:pt>
                <c:pt idx="1138">
                  <c:v>40763.208333333336</c:v>
                </c:pt>
                <c:pt idx="1139">
                  <c:v>40763.22916666657</c:v>
                </c:pt>
                <c:pt idx="1140">
                  <c:v>40763.25</c:v>
                </c:pt>
                <c:pt idx="1141">
                  <c:v>40763.270833333336</c:v>
                </c:pt>
                <c:pt idx="1142">
                  <c:v>40763.29166666657</c:v>
                </c:pt>
                <c:pt idx="1143">
                  <c:v>40763.312500000051</c:v>
                </c:pt>
                <c:pt idx="1144">
                  <c:v>40763.333333333336</c:v>
                </c:pt>
                <c:pt idx="1145">
                  <c:v>40763.354166666664</c:v>
                </c:pt>
                <c:pt idx="1146">
                  <c:v>40763.375</c:v>
                </c:pt>
                <c:pt idx="1147">
                  <c:v>40763.395833333336</c:v>
                </c:pt>
                <c:pt idx="1148">
                  <c:v>40763.416666666664</c:v>
                </c:pt>
                <c:pt idx="1149">
                  <c:v>40763.4375</c:v>
                </c:pt>
                <c:pt idx="1150">
                  <c:v>40763.458333333343</c:v>
                </c:pt>
                <c:pt idx="1151">
                  <c:v>40763.479166666599</c:v>
                </c:pt>
                <c:pt idx="1152">
                  <c:v>40763.5</c:v>
                </c:pt>
                <c:pt idx="1153">
                  <c:v>40763.520833333336</c:v>
                </c:pt>
                <c:pt idx="1154">
                  <c:v>40763.541666666599</c:v>
                </c:pt>
                <c:pt idx="1155">
                  <c:v>40763.5625</c:v>
                </c:pt>
                <c:pt idx="1156">
                  <c:v>40763.583333333336</c:v>
                </c:pt>
                <c:pt idx="1157">
                  <c:v>40763.604166666599</c:v>
                </c:pt>
                <c:pt idx="1158">
                  <c:v>40763.624999999993</c:v>
                </c:pt>
                <c:pt idx="1159">
                  <c:v>40763.645833333336</c:v>
                </c:pt>
                <c:pt idx="1160">
                  <c:v>40763.666666666599</c:v>
                </c:pt>
                <c:pt idx="1161">
                  <c:v>40763.6875</c:v>
                </c:pt>
                <c:pt idx="1162">
                  <c:v>40763.708333333336</c:v>
                </c:pt>
                <c:pt idx="1163">
                  <c:v>40763.72916666657</c:v>
                </c:pt>
                <c:pt idx="1164">
                  <c:v>40763.75</c:v>
                </c:pt>
                <c:pt idx="1165">
                  <c:v>40763.770833333336</c:v>
                </c:pt>
                <c:pt idx="1166">
                  <c:v>40763.79166666657</c:v>
                </c:pt>
                <c:pt idx="1167">
                  <c:v>40763.812500000051</c:v>
                </c:pt>
                <c:pt idx="1168">
                  <c:v>40763.833333333336</c:v>
                </c:pt>
                <c:pt idx="1169">
                  <c:v>40763.854166666664</c:v>
                </c:pt>
                <c:pt idx="1170">
                  <c:v>40763.875</c:v>
                </c:pt>
                <c:pt idx="1171">
                  <c:v>40763.895833333336</c:v>
                </c:pt>
                <c:pt idx="1172">
                  <c:v>40763.916666666664</c:v>
                </c:pt>
                <c:pt idx="1173">
                  <c:v>40763.9375</c:v>
                </c:pt>
                <c:pt idx="1174">
                  <c:v>40763.958333333343</c:v>
                </c:pt>
                <c:pt idx="1175">
                  <c:v>40763.979166666599</c:v>
                </c:pt>
                <c:pt idx="1176">
                  <c:v>40764</c:v>
                </c:pt>
                <c:pt idx="1177">
                  <c:v>40764.020833333336</c:v>
                </c:pt>
                <c:pt idx="1178">
                  <c:v>40764.041666666599</c:v>
                </c:pt>
                <c:pt idx="1179">
                  <c:v>40764.0625</c:v>
                </c:pt>
                <c:pt idx="1180">
                  <c:v>40764.083333333336</c:v>
                </c:pt>
                <c:pt idx="1181">
                  <c:v>40764.104166666599</c:v>
                </c:pt>
                <c:pt idx="1182">
                  <c:v>40764.124999999993</c:v>
                </c:pt>
                <c:pt idx="1183">
                  <c:v>40764.145833333336</c:v>
                </c:pt>
                <c:pt idx="1184">
                  <c:v>40764.166666666599</c:v>
                </c:pt>
                <c:pt idx="1185">
                  <c:v>40764.1875</c:v>
                </c:pt>
                <c:pt idx="1186">
                  <c:v>40764.208333333336</c:v>
                </c:pt>
                <c:pt idx="1187">
                  <c:v>40764.22916666657</c:v>
                </c:pt>
                <c:pt idx="1188">
                  <c:v>40764.25</c:v>
                </c:pt>
                <c:pt idx="1189">
                  <c:v>40764.270833333336</c:v>
                </c:pt>
                <c:pt idx="1190">
                  <c:v>40764.29166666657</c:v>
                </c:pt>
                <c:pt idx="1191">
                  <c:v>40764.312500000051</c:v>
                </c:pt>
                <c:pt idx="1192">
                  <c:v>40764.333333333336</c:v>
                </c:pt>
                <c:pt idx="1193">
                  <c:v>40764.354166666664</c:v>
                </c:pt>
                <c:pt idx="1194">
                  <c:v>40764.375</c:v>
                </c:pt>
                <c:pt idx="1195">
                  <c:v>40764.395833333336</c:v>
                </c:pt>
                <c:pt idx="1196">
                  <c:v>40764.416666666664</c:v>
                </c:pt>
                <c:pt idx="1197">
                  <c:v>40764.4375</c:v>
                </c:pt>
                <c:pt idx="1198">
                  <c:v>40764.458333333343</c:v>
                </c:pt>
                <c:pt idx="1199">
                  <c:v>40764.479166666599</c:v>
                </c:pt>
                <c:pt idx="1200">
                  <c:v>40764.5</c:v>
                </c:pt>
                <c:pt idx="1201">
                  <c:v>40764.520833333336</c:v>
                </c:pt>
                <c:pt idx="1202">
                  <c:v>40764.541666666599</c:v>
                </c:pt>
                <c:pt idx="1203">
                  <c:v>40764.5625</c:v>
                </c:pt>
                <c:pt idx="1204">
                  <c:v>40764.583333333336</c:v>
                </c:pt>
                <c:pt idx="1205">
                  <c:v>40764.604166666599</c:v>
                </c:pt>
                <c:pt idx="1206">
                  <c:v>40764.624999999993</c:v>
                </c:pt>
                <c:pt idx="1207">
                  <c:v>40764.645833333336</c:v>
                </c:pt>
                <c:pt idx="1208">
                  <c:v>40764.666666666599</c:v>
                </c:pt>
                <c:pt idx="1209">
                  <c:v>40764.6875</c:v>
                </c:pt>
                <c:pt idx="1210">
                  <c:v>40764.708333333336</c:v>
                </c:pt>
                <c:pt idx="1211">
                  <c:v>40764.72916666657</c:v>
                </c:pt>
                <c:pt idx="1212">
                  <c:v>40764.75</c:v>
                </c:pt>
                <c:pt idx="1213">
                  <c:v>40764.770833333336</c:v>
                </c:pt>
                <c:pt idx="1214">
                  <c:v>40764.79166666657</c:v>
                </c:pt>
                <c:pt idx="1215">
                  <c:v>40764.812500000051</c:v>
                </c:pt>
                <c:pt idx="1216">
                  <c:v>40764.833333333336</c:v>
                </c:pt>
                <c:pt idx="1217">
                  <c:v>40764.854166666664</c:v>
                </c:pt>
                <c:pt idx="1218">
                  <c:v>40764.875</c:v>
                </c:pt>
                <c:pt idx="1219">
                  <c:v>40764.895833333336</c:v>
                </c:pt>
                <c:pt idx="1220">
                  <c:v>40764.916666666664</c:v>
                </c:pt>
                <c:pt idx="1221">
                  <c:v>40764.9375</c:v>
                </c:pt>
                <c:pt idx="1222">
                  <c:v>40764.958333333343</c:v>
                </c:pt>
                <c:pt idx="1223">
                  <c:v>40764.979166666599</c:v>
                </c:pt>
                <c:pt idx="1224">
                  <c:v>40765</c:v>
                </c:pt>
                <c:pt idx="1225">
                  <c:v>40765.020833333336</c:v>
                </c:pt>
                <c:pt idx="1226">
                  <c:v>40765.041666666599</c:v>
                </c:pt>
                <c:pt idx="1227">
                  <c:v>40765.0625</c:v>
                </c:pt>
                <c:pt idx="1228">
                  <c:v>40765.083333333336</c:v>
                </c:pt>
                <c:pt idx="1229">
                  <c:v>40765.104166666599</c:v>
                </c:pt>
                <c:pt idx="1230">
                  <c:v>40765.124999999993</c:v>
                </c:pt>
                <c:pt idx="1231">
                  <c:v>40765.145833333336</c:v>
                </c:pt>
                <c:pt idx="1232">
                  <c:v>40765.166666666599</c:v>
                </c:pt>
                <c:pt idx="1233">
                  <c:v>40765.1875</c:v>
                </c:pt>
                <c:pt idx="1234">
                  <c:v>40765.208333333336</c:v>
                </c:pt>
                <c:pt idx="1235">
                  <c:v>40765.22916666657</c:v>
                </c:pt>
                <c:pt idx="1236">
                  <c:v>40765.25</c:v>
                </c:pt>
                <c:pt idx="1237">
                  <c:v>40765.270833333336</c:v>
                </c:pt>
                <c:pt idx="1238">
                  <c:v>40765.29166666657</c:v>
                </c:pt>
                <c:pt idx="1239">
                  <c:v>40765.312500000051</c:v>
                </c:pt>
                <c:pt idx="1240">
                  <c:v>40765.333333333336</c:v>
                </c:pt>
                <c:pt idx="1241">
                  <c:v>40765.354166666664</c:v>
                </c:pt>
                <c:pt idx="1242">
                  <c:v>40765.375</c:v>
                </c:pt>
                <c:pt idx="1243">
                  <c:v>40765.395833333336</c:v>
                </c:pt>
                <c:pt idx="1244">
                  <c:v>40765.416666666664</c:v>
                </c:pt>
                <c:pt idx="1245">
                  <c:v>40765.4375</c:v>
                </c:pt>
                <c:pt idx="1246">
                  <c:v>40765.458333333343</c:v>
                </c:pt>
                <c:pt idx="1247">
                  <c:v>40765.479166666599</c:v>
                </c:pt>
                <c:pt idx="1248">
                  <c:v>40765.5</c:v>
                </c:pt>
                <c:pt idx="1249">
                  <c:v>40765.520833333336</c:v>
                </c:pt>
                <c:pt idx="1250">
                  <c:v>40765.541666666599</c:v>
                </c:pt>
                <c:pt idx="1251">
                  <c:v>40765.5625</c:v>
                </c:pt>
                <c:pt idx="1252">
                  <c:v>40765.583333333336</c:v>
                </c:pt>
                <c:pt idx="1253">
                  <c:v>40765.604166666599</c:v>
                </c:pt>
                <c:pt idx="1254">
                  <c:v>40765.624999999993</c:v>
                </c:pt>
                <c:pt idx="1255">
                  <c:v>40765.645833333336</c:v>
                </c:pt>
                <c:pt idx="1256">
                  <c:v>40765.666666666599</c:v>
                </c:pt>
                <c:pt idx="1257">
                  <c:v>40765.6875</c:v>
                </c:pt>
                <c:pt idx="1258">
                  <c:v>40765.708333333336</c:v>
                </c:pt>
                <c:pt idx="1259">
                  <c:v>40765.72916666657</c:v>
                </c:pt>
                <c:pt idx="1260">
                  <c:v>40765.75</c:v>
                </c:pt>
                <c:pt idx="1261">
                  <c:v>40765.770833333336</c:v>
                </c:pt>
                <c:pt idx="1262">
                  <c:v>40765.79166666657</c:v>
                </c:pt>
                <c:pt idx="1263">
                  <c:v>40765.812500000051</c:v>
                </c:pt>
                <c:pt idx="1264">
                  <c:v>40765.833333333336</c:v>
                </c:pt>
                <c:pt idx="1265">
                  <c:v>40765.854166666664</c:v>
                </c:pt>
                <c:pt idx="1266">
                  <c:v>40765.875</c:v>
                </c:pt>
                <c:pt idx="1267">
                  <c:v>40765.895833333336</c:v>
                </c:pt>
                <c:pt idx="1268">
                  <c:v>40765.916666666664</c:v>
                </c:pt>
                <c:pt idx="1269">
                  <c:v>40765.9375</c:v>
                </c:pt>
                <c:pt idx="1270">
                  <c:v>40765.958333333343</c:v>
                </c:pt>
                <c:pt idx="1271">
                  <c:v>40765.979166666599</c:v>
                </c:pt>
                <c:pt idx="1272">
                  <c:v>40766</c:v>
                </c:pt>
                <c:pt idx="1273">
                  <c:v>40766.020833333336</c:v>
                </c:pt>
                <c:pt idx="1274">
                  <c:v>40766.041666666599</c:v>
                </c:pt>
                <c:pt idx="1275">
                  <c:v>40766.0625</c:v>
                </c:pt>
                <c:pt idx="1276">
                  <c:v>40766.083333333336</c:v>
                </c:pt>
                <c:pt idx="1277">
                  <c:v>40766.104166666599</c:v>
                </c:pt>
                <c:pt idx="1278">
                  <c:v>40766.124999999993</c:v>
                </c:pt>
                <c:pt idx="1279">
                  <c:v>40766.145833333336</c:v>
                </c:pt>
                <c:pt idx="1280">
                  <c:v>40766.166666666599</c:v>
                </c:pt>
                <c:pt idx="1281">
                  <c:v>40766.1875</c:v>
                </c:pt>
                <c:pt idx="1282">
                  <c:v>40766.208333333336</c:v>
                </c:pt>
                <c:pt idx="1283">
                  <c:v>40766.22916666657</c:v>
                </c:pt>
                <c:pt idx="1284">
                  <c:v>40766.25</c:v>
                </c:pt>
                <c:pt idx="1285">
                  <c:v>40766.270833333336</c:v>
                </c:pt>
                <c:pt idx="1286">
                  <c:v>40766.29166666657</c:v>
                </c:pt>
                <c:pt idx="1287">
                  <c:v>40766.312500000051</c:v>
                </c:pt>
                <c:pt idx="1288">
                  <c:v>40766.333333333336</c:v>
                </c:pt>
                <c:pt idx="1289">
                  <c:v>40766.354166666664</c:v>
                </c:pt>
                <c:pt idx="1290">
                  <c:v>40766.375</c:v>
                </c:pt>
                <c:pt idx="1291">
                  <c:v>40766.395833333336</c:v>
                </c:pt>
                <c:pt idx="1292">
                  <c:v>40766.416666666664</c:v>
                </c:pt>
                <c:pt idx="1293">
                  <c:v>40766.4375</c:v>
                </c:pt>
                <c:pt idx="1294">
                  <c:v>40766.458333333343</c:v>
                </c:pt>
                <c:pt idx="1295">
                  <c:v>40766.479166666599</c:v>
                </c:pt>
                <c:pt idx="1296">
                  <c:v>40766.5</c:v>
                </c:pt>
                <c:pt idx="1297">
                  <c:v>40766.520833333336</c:v>
                </c:pt>
                <c:pt idx="1298">
                  <c:v>40766.541666666599</c:v>
                </c:pt>
                <c:pt idx="1299">
                  <c:v>40766.5625</c:v>
                </c:pt>
                <c:pt idx="1300">
                  <c:v>40766.583333333336</c:v>
                </c:pt>
                <c:pt idx="1301">
                  <c:v>40766.604166666599</c:v>
                </c:pt>
                <c:pt idx="1302">
                  <c:v>40766.624999999993</c:v>
                </c:pt>
                <c:pt idx="1303">
                  <c:v>40766.645833333336</c:v>
                </c:pt>
                <c:pt idx="1304">
                  <c:v>40766.666666666599</c:v>
                </c:pt>
                <c:pt idx="1305">
                  <c:v>40766.6875</c:v>
                </c:pt>
                <c:pt idx="1306">
                  <c:v>40766.708333333336</c:v>
                </c:pt>
                <c:pt idx="1307">
                  <c:v>40766.72916666657</c:v>
                </c:pt>
                <c:pt idx="1308">
                  <c:v>40766.75</c:v>
                </c:pt>
                <c:pt idx="1309">
                  <c:v>40766.770833333336</c:v>
                </c:pt>
                <c:pt idx="1310">
                  <c:v>40766.79166666657</c:v>
                </c:pt>
                <c:pt idx="1311">
                  <c:v>40766.812500000051</c:v>
                </c:pt>
                <c:pt idx="1312">
                  <c:v>40766.833333333336</c:v>
                </c:pt>
                <c:pt idx="1313">
                  <c:v>40766.854166666664</c:v>
                </c:pt>
                <c:pt idx="1314">
                  <c:v>40766.875</c:v>
                </c:pt>
                <c:pt idx="1315">
                  <c:v>40766.895833333336</c:v>
                </c:pt>
                <c:pt idx="1316">
                  <c:v>40766.916666666664</c:v>
                </c:pt>
                <c:pt idx="1317">
                  <c:v>40766.9375</c:v>
                </c:pt>
                <c:pt idx="1318">
                  <c:v>40766.958333333343</c:v>
                </c:pt>
                <c:pt idx="1319">
                  <c:v>40766.979166666599</c:v>
                </c:pt>
                <c:pt idx="1320">
                  <c:v>40767</c:v>
                </c:pt>
                <c:pt idx="1321">
                  <c:v>40767.020833333336</c:v>
                </c:pt>
                <c:pt idx="1322">
                  <c:v>40767.041666666599</c:v>
                </c:pt>
                <c:pt idx="1323">
                  <c:v>40767.0625</c:v>
                </c:pt>
                <c:pt idx="1324">
                  <c:v>40767.083333333336</c:v>
                </c:pt>
                <c:pt idx="1325">
                  <c:v>40767.104166666599</c:v>
                </c:pt>
                <c:pt idx="1326">
                  <c:v>40767.124999999993</c:v>
                </c:pt>
                <c:pt idx="1327">
                  <c:v>40767.145833333336</c:v>
                </c:pt>
                <c:pt idx="1328">
                  <c:v>40767.166666666599</c:v>
                </c:pt>
                <c:pt idx="1329">
                  <c:v>40767.1875</c:v>
                </c:pt>
                <c:pt idx="1330">
                  <c:v>40767.208333333336</c:v>
                </c:pt>
                <c:pt idx="1331">
                  <c:v>40767.22916666657</c:v>
                </c:pt>
                <c:pt idx="1332">
                  <c:v>40767.25</c:v>
                </c:pt>
                <c:pt idx="1333">
                  <c:v>40767.270833333336</c:v>
                </c:pt>
                <c:pt idx="1334">
                  <c:v>40767.29166666657</c:v>
                </c:pt>
                <c:pt idx="1335">
                  <c:v>40767.312500000051</c:v>
                </c:pt>
                <c:pt idx="1336">
                  <c:v>40767.333333333336</c:v>
                </c:pt>
                <c:pt idx="1337">
                  <c:v>40767.354166666664</c:v>
                </c:pt>
                <c:pt idx="1338">
                  <c:v>40767.375</c:v>
                </c:pt>
                <c:pt idx="1339">
                  <c:v>40767.395833333336</c:v>
                </c:pt>
                <c:pt idx="1340">
                  <c:v>40767.416666666664</c:v>
                </c:pt>
                <c:pt idx="1341">
                  <c:v>40767.4375</c:v>
                </c:pt>
                <c:pt idx="1342">
                  <c:v>40767.458333333343</c:v>
                </c:pt>
                <c:pt idx="1343">
                  <c:v>40767.479166666599</c:v>
                </c:pt>
                <c:pt idx="1344">
                  <c:v>40767.5</c:v>
                </c:pt>
                <c:pt idx="1345">
                  <c:v>40767.520833333336</c:v>
                </c:pt>
                <c:pt idx="1346">
                  <c:v>40767.541666666599</c:v>
                </c:pt>
                <c:pt idx="1347">
                  <c:v>40767.5625</c:v>
                </c:pt>
                <c:pt idx="1348">
                  <c:v>40767.583333333336</c:v>
                </c:pt>
                <c:pt idx="1349">
                  <c:v>40767.604166666599</c:v>
                </c:pt>
                <c:pt idx="1350">
                  <c:v>40767.624999999993</c:v>
                </c:pt>
                <c:pt idx="1351">
                  <c:v>40767.645833333336</c:v>
                </c:pt>
                <c:pt idx="1352">
                  <c:v>40767.666666666599</c:v>
                </c:pt>
                <c:pt idx="1353">
                  <c:v>40767.6875</c:v>
                </c:pt>
                <c:pt idx="1354">
                  <c:v>40767.708333333336</c:v>
                </c:pt>
                <c:pt idx="1355">
                  <c:v>40767.72916666657</c:v>
                </c:pt>
                <c:pt idx="1356">
                  <c:v>40767.75</c:v>
                </c:pt>
                <c:pt idx="1357">
                  <c:v>40767.770833333336</c:v>
                </c:pt>
                <c:pt idx="1358">
                  <c:v>40767.79166666657</c:v>
                </c:pt>
                <c:pt idx="1359">
                  <c:v>40767.812500000051</c:v>
                </c:pt>
                <c:pt idx="1360">
                  <c:v>40767.833333333336</c:v>
                </c:pt>
                <c:pt idx="1361">
                  <c:v>40767.854166666664</c:v>
                </c:pt>
                <c:pt idx="1362">
                  <c:v>40767.875</c:v>
                </c:pt>
                <c:pt idx="1363">
                  <c:v>40767.895833333336</c:v>
                </c:pt>
                <c:pt idx="1364">
                  <c:v>40767.916666666664</c:v>
                </c:pt>
                <c:pt idx="1365">
                  <c:v>40767.9375</c:v>
                </c:pt>
                <c:pt idx="1366">
                  <c:v>40767.958333333343</c:v>
                </c:pt>
                <c:pt idx="1367">
                  <c:v>40767.979166666599</c:v>
                </c:pt>
                <c:pt idx="1368">
                  <c:v>40768</c:v>
                </c:pt>
                <c:pt idx="1369">
                  <c:v>40768.020833333336</c:v>
                </c:pt>
                <c:pt idx="1370">
                  <c:v>40768.041666666599</c:v>
                </c:pt>
                <c:pt idx="1371">
                  <c:v>40768.0625</c:v>
                </c:pt>
                <c:pt idx="1372">
                  <c:v>40768.083333333336</c:v>
                </c:pt>
                <c:pt idx="1373">
                  <c:v>40768.104166666599</c:v>
                </c:pt>
                <c:pt idx="1374">
                  <c:v>40768.124999999993</c:v>
                </c:pt>
                <c:pt idx="1375">
                  <c:v>40768.145833333336</c:v>
                </c:pt>
                <c:pt idx="1376">
                  <c:v>40768.166666666599</c:v>
                </c:pt>
                <c:pt idx="1377">
                  <c:v>40768.1875</c:v>
                </c:pt>
                <c:pt idx="1378">
                  <c:v>40768.208333333336</c:v>
                </c:pt>
                <c:pt idx="1379">
                  <c:v>40768.22916666657</c:v>
                </c:pt>
                <c:pt idx="1380">
                  <c:v>40768.25</c:v>
                </c:pt>
                <c:pt idx="1381">
                  <c:v>40768.270833333336</c:v>
                </c:pt>
                <c:pt idx="1382">
                  <c:v>40768.29166666657</c:v>
                </c:pt>
                <c:pt idx="1383">
                  <c:v>40768.312500000051</c:v>
                </c:pt>
                <c:pt idx="1384">
                  <c:v>40768.333333333336</c:v>
                </c:pt>
                <c:pt idx="1385">
                  <c:v>40768.354166666664</c:v>
                </c:pt>
                <c:pt idx="1386">
                  <c:v>40768.375</c:v>
                </c:pt>
                <c:pt idx="1387">
                  <c:v>40768.395833333336</c:v>
                </c:pt>
                <c:pt idx="1388">
                  <c:v>40768.416666666664</c:v>
                </c:pt>
                <c:pt idx="1389">
                  <c:v>40768.4375</c:v>
                </c:pt>
                <c:pt idx="1390">
                  <c:v>40768.458333333343</c:v>
                </c:pt>
                <c:pt idx="1391">
                  <c:v>40768.479166666599</c:v>
                </c:pt>
                <c:pt idx="1392">
                  <c:v>40768.5</c:v>
                </c:pt>
                <c:pt idx="1393">
                  <c:v>40768.520833333336</c:v>
                </c:pt>
                <c:pt idx="1394">
                  <c:v>40768.541666666599</c:v>
                </c:pt>
                <c:pt idx="1395">
                  <c:v>40768.5625</c:v>
                </c:pt>
                <c:pt idx="1396">
                  <c:v>40768.583333333336</c:v>
                </c:pt>
                <c:pt idx="1397">
                  <c:v>40768.604166666599</c:v>
                </c:pt>
                <c:pt idx="1398">
                  <c:v>40768.624999999993</c:v>
                </c:pt>
                <c:pt idx="1399">
                  <c:v>40768.645833333336</c:v>
                </c:pt>
                <c:pt idx="1400">
                  <c:v>40768.666666666599</c:v>
                </c:pt>
                <c:pt idx="1401">
                  <c:v>40768.6875</c:v>
                </c:pt>
                <c:pt idx="1402">
                  <c:v>40768.708333333336</c:v>
                </c:pt>
                <c:pt idx="1403">
                  <c:v>40768.72916666657</c:v>
                </c:pt>
                <c:pt idx="1404">
                  <c:v>40768.75</c:v>
                </c:pt>
                <c:pt idx="1405">
                  <c:v>40768.770833333336</c:v>
                </c:pt>
                <c:pt idx="1406">
                  <c:v>40768.79166666657</c:v>
                </c:pt>
                <c:pt idx="1407">
                  <c:v>40768.812500000051</c:v>
                </c:pt>
                <c:pt idx="1408">
                  <c:v>40768.833333333336</c:v>
                </c:pt>
                <c:pt idx="1409">
                  <c:v>40768.854166666664</c:v>
                </c:pt>
                <c:pt idx="1410">
                  <c:v>40768.875</c:v>
                </c:pt>
                <c:pt idx="1411">
                  <c:v>40768.895833333336</c:v>
                </c:pt>
                <c:pt idx="1412">
                  <c:v>40768.916666666664</c:v>
                </c:pt>
                <c:pt idx="1413">
                  <c:v>40768.9375</c:v>
                </c:pt>
                <c:pt idx="1414">
                  <c:v>40768.958333333343</c:v>
                </c:pt>
                <c:pt idx="1415">
                  <c:v>40768.979166666599</c:v>
                </c:pt>
                <c:pt idx="1416">
                  <c:v>40769</c:v>
                </c:pt>
                <c:pt idx="1417">
                  <c:v>40769.020833333336</c:v>
                </c:pt>
                <c:pt idx="1418">
                  <c:v>40769.041666666599</c:v>
                </c:pt>
                <c:pt idx="1419">
                  <c:v>40769.0625</c:v>
                </c:pt>
                <c:pt idx="1420">
                  <c:v>40769.083333333336</c:v>
                </c:pt>
                <c:pt idx="1421">
                  <c:v>40769.104166666599</c:v>
                </c:pt>
                <c:pt idx="1422">
                  <c:v>40769.124999999993</c:v>
                </c:pt>
                <c:pt idx="1423">
                  <c:v>40769.145833333336</c:v>
                </c:pt>
                <c:pt idx="1424">
                  <c:v>40769.166666666599</c:v>
                </c:pt>
                <c:pt idx="1425">
                  <c:v>40769.1875</c:v>
                </c:pt>
                <c:pt idx="1426">
                  <c:v>40769.208333333336</c:v>
                </c:pt>
                <c:pt idx="1427">
                  <c:v>40769.22916666657</c:v>
                </c:pt>
                <c:pt idx="1428">
                  <c:v>40769.25</c:v>
                </c:pt>
                <c:pt idx="1429">
                  <c:v>40769.270833333336</c:v>
                </c:pt>
                <c:pt idx="1430">
                  <c:v>40769.29166666657</c:v>
                </c:pt>
                <c:pt idx="1431">
                  <c:v>40769.312500000051</c:v>
                </c:pt>
                <c:pt idx="1432">
                  <c:v>40769.333333333336</c:v>
                </c:pt>
                <c:pt idx="1433">
                  <c:v>40769.354166666664</c:v>
                </c:pt>
                <c:pt idx="1434">
                  <c:v>40769.375</c:v>
                </c:pt>
                <c:pt idx="1435">
                  <c:v>40769.395833333336</c:v>
                </c:pt>
                <c:pt idx="1436">
                  <c:v>40769.416666666664</c:v>
                </c:pt>
                <c:pt idx="1437">
                  <c:v>40769.4375</c:v>
                </c:pt>
                <c:pt idx="1438">
                  <c:v>40769.458333333343</c:v>
                </c:pt>
                <c:pt idx="1439">
                  <c:v>40769.479166666599</c:v>
                </c:pt>
                <c:pt idx="1440">
                  <c:v>40769.5</c:v>
                </c:pt>
                <c:pt idx="1441">
                  <c:v>40769.520833333336</c:v>
                </c:pt>
                <c:pt idx="1442">
                  <c:v>40769.541666666599</c:v>
                </c:pt>
                <c:pt idx="1443">
                  <c:v>40769.5625</c:v>
                </c:pt>
                <c:pt idx="1444">
                  <c:v>40769.583333333336</c:v>
                </c:pt>
                <c:pt idx="1445">
                  <c:v>40769.604166666599</c:v>
                </c:pt>
                <c:pt idx="1446">
                  <c:v>40769.624999999993</c:v>
                </c:pt>
                <c:pt idx="1447">
                  <c:v>40769.645833333336</c:v>
                </c:pt>
                <c:pt idx="1448">
                  <c:v>40769.666666666599</c:v>
                </c:pt>
                <c:pt idx="1449">
                  <c:v>40769.6875</c:v>
                </c:pt>
                <c:pt idx="1450">
                  <c:v>40769.708333333336</c:v>
                </c:pt>
                <c:pt idx="1451">
                  <c:v>40769.72916666657</c:v>
                </c:pt>
                <c:pt idx="1452">
                  <c:v>40769.75</c:v>
                </c:pt>
                <c:pt idx="1453">
                  <c:v>40769.770833333336</c:v>
                </c:pt>
                <c:pt idx="1454">
                  <c:v>40769.79166666657</c:v>
                </c:pt>
                <c:pt idx="1455">
                  <c:v>40769.812500000051</c:v>
                </c:pt>
                <c:pt idx="1456">
                  <c:v>40769.833333333336</c:v>
                </c:pt>
                <c:pt idx="1457">
                  <c:v>40769.854166666664</c:v>
                </c:pt>
                <c:pt idx="1458">
                  <c:v>40769.875</c:v>
                </c:pt>
                <c:pt idx="1459">
                  <c:v>40769.895833333336</c:v>
                </c:pt>
                <c:pt idx="1460">
                  <c:v>40769.916666666664</c:v>
                </c:pt>
                <c:pt idx="1461">
                  <c:v>40769.9375</c:v>
                </c:pt>
                <c:pt idx="1462">
                  <c:v>40769.958333333343</c:v>
                </c:pt>
                <c:pt idx="1463">
                  <c:v>40769.979166666599</c:v>
                </c:pt>
                <c:pt idx="1464">
                  <c:v>40770</c:v>
                </c:pt>
                <c:pt idx="1465">
                  <c:v>40770.020833333336</c:v>
                </c:pt>
                <c:pt idx="1466">
                  <c:v>40770.041666666599</c:v>
                </c:pt>
                <c:pt idx="1467">
                  <c:v>40770.0625</c:v>
                </c:pt>
                <c:pt idx="1468">
                  <c:v>40770.083333333336</c:v>
                </c:pt>
                <c:pt idx="1469">
                  <c:v>40770.104166666599</c:v>
                </c:pt>
                <c:pt idx="1470">
                  <c:v>40770.124999999993</c:v>
                </c:pt>
                <c:pt idx="1471">
                  <c:v>40770.145833333336</c:v>
                </c:pt>
                <c:pt idx="1472">
                  <c:v>40770.166666666599</c:v>
                </c:pt>
                <c:pt idx="1473">
                  <c:v>40770.1875</c:v>
                </c:pt>
                <c:pt idx="1474">
                  <c:v>40770.208333333336</c:v>
                </c:pt>
                <c:pt idx="1475">
                  <c:v>40770.22916666657</c:v>
                </c:pt>
                <c:pt idx="1476">
                  <c:v>40770.25</c:v>
                </c:pt>
                <c:pt idx="1477">
                  <c:v>40770.270833333336</c:v>
                </c:pt>
                <c:pt idx="1478">
                  <c:v>40770.29166666657</c:v>
                </c:pt>
                <c:pt idx="1479">
                  <c:v>40770.312500000051</c:v>
                </c:pt>
                <c:pt idx="1480">
                  <c:v>40770.333333333336</c:v>
                </c:pt>
                <c:pt idx="1481">
                  <c:v>40770.354166666664</c:v>
                </c:pt>
                <c:pt idx="1482">
                  <c:v>40770.375</c:v>
                </c:pt>
                <c:pt idx="1483">
                  <c:v>40770.395833333336</c:v>
                </c:pt>
                <c:pt idx="1484">
                  <c:v>40770.416666666664</c:v>
                </c:pt>
                <c:pt idx="1485">
                  <c:v>40770.4375</c:v>
                </c:pt>
                <c:pt idx="1486">
                  <c:v>40770.458333333343</c:v>
                </c:pt>
                <c:pt idx="1487">
                  <c:v>40770.479166666599</c:v>
                </c:pt>
                <c:pt idx="1488">
                  <c:v>40770.5</c:v>
                </c:pt>
                <c:pt idx="1489">
                  <c:v>40770.520833333336</c:v>
                </c:pt>
                <c:pt idx="1490">
                  <c:v>40770.541666666599</c:v>
                </c:pt>
                <c:pt idx="1491">
                  <c:v>40770.5625</c:v>
                </c:pt>
                <c:pt idx="1492">
                  <c:v>40770.583333333336</c:v>
                </c:pt>
                <c:pt idx="1493">
                  <c:v>40770.604166666599</c:v>
                </c:pt>
                <c:pt idx="1494">
                  <c:v>40770.624999999993</c:v>
                </c:pt>
                <c:pt idx="1495">
                  <c:v>40770.645833333336</c:v>
                </c:pt>
                <c:pt idx="1496">
                  <c:v>40770.666666666599</c:v>
                </c:pt>
                <c:pt idx="1497">
                  <c:v>40770.6875</c:v>
                </c:pt>
                <c:pt idx="1498">
                  <c:v>40770.708333333336</c:v>
                </c:pt>
                <c:pt idx="1499">
                  <c:v>40770.72916666657</c:v>
                </c:pt>
                <c:pt idx="1500">
                  <c:v>40770.75</c:v>
                </c:pt>
                <c:pt idx="1501">
                  <c:v>40770.770833333336</c:v>
                </c:pt>
                <c:pt idx="1502">
                  <c:v>40770.79166666657</c:v>
                </c:pt>
                <c:pt idx="1503">
                  <c:v>40770.812500000051</c:v>
                </c:pt>
                <c:pt idx="1504">
                  <c:v>40770.833333333336</c:v>
                </c:pt>
                <c:pt idx="1505">
                  <c:v>40770.854166666664</c:v>
                </c:pt>
                <c:pt idx="1506">
                  <c:v>40770.875</c:v>
                </c:pt>
                <c:pt idx="1507">
                  <c:v>40770.895833333336</c:v>
                </c:pt>
                <c:pt idx="1508">
                  <c:v>40770.916666666664</c:v>
                </c:pt>
                <c:pt idx="1509">
                  <c:v>40770.9375</c:v>
                </c:pt>
                <c:pt idx="1510">
                  <c:v>40770.958333333343</c:v>
                </c:pt>
                <c:pt idx="1511">
                  <c:v>40770.979166666599</c:v>
                </c:pt>
                <c:pt idx="1512">
                  <c:v>40771</c:v>
                </c:pt>
                <c:pt idx="1513">
                  <c:v>40771.020833333336</c:v>
                </c:pt>
                <c:pt idx="1514">
                  <c:v>40771.041666666599</c:v>
                </c:pt>
                <c:pt idx="1515">
                  <c:v>40771.0625</c:v>
                </c:pt>
                <c:pt idx="1516">
                  <c:v>40771.083333333336</c:v>
                </c:pt>
                <c:pt idx="1517">
                  <c:v>40771.104166666599</c:v>
                </c:pt>
                <c:pt idx="1518">
                  <c:v>40771.124999999993</c:v>
                </c:pt>
                <c:pt idx="1519">
                  <c:v>40771.145833333336</c:v>
                </c:pt>
                <c:pt idx="1520">
                  <c:v>40771.166666666599</c:v>
                </c:pt>
                <c:pt idx="1521">
                  <c:v>40771.1875</c:v>
                </c:pt>
                <c:pt idx="1522">
                  <c:v>40771.208333333336</c:v>
                </c:pt>
                <c:pt idx="1523">
                  <c:v>40771.22916666657</c:v>
                </c:pt>
                <c:pt idx="1524">
                  <c:v>40771.25</c:v>
                </c:pt>
                <c:pt idx="1525">
                  <c:v>40771.270833333336</c:v>
                </c:pt>
                <c:pt idx="1526">
                  <c:v>40771.29166666657</c:v>
                </c:pt>
                <c:pt idx="1527">
                  <c:v>40771.312500000051</c:v>
                </c:pt>
                <c:pt idx="1528">
                  <c:v>40771.333333333336</c:v>
                </c:pt>
                <c:pt idx="1529">
                  <c:v>40771.354166666664</c:v>
                </c:pt>
                <c:pt idx="1530">
                  <c:v>40771.375</c:v>
                </c:pt>
                <c:pt idx="1531">
                  <c:v>40771.395833333336</c:v>
                </c:pt>
                <c:pt idx="1532">
                  <c:v>40771.416666666664</c:v>
                </c:pt>
                <c:pt idx="1533">
                  <c:v>40771.4375</c:v>
                </c:pt>
                <c:pt idx="1534">
                  <c:v>40771.458333333343</c:v>
                </c:pt>
                <c:pt idx="1535">
                  <c:v>40771.479166666599</c:v>
                </c:pt>
                <c:pt idx="1536">
                  <c:v>40771.5</c:v>
                </c:pt>
                <c:pt idx="1537">
                  <c:v>40771.520833333336</c:v>
                </c:pt>
                <c:pt idx="1538">
                  <c:v>40771.541666666599</c:v>
                </c:pt>
                <c:pt idx="1539">
                  <c:v>40771.5625</c:v>
                </c:pt>
                <c:pt idx="1540">
                  <c:v>40771.583333333336</c:v>
                </c:pt>
                <c:pt idx="1541">
                  <c:v>40771.604166666599</c:v>
                </c:pt>
                <c:pt idx="1542">
                  <c:v>40771.624999999993</c:v>
                </c:pt>
                <c:pt idx="1543">
                  <c:v>40771.645833333336</c:v>
                </c:pt>
                <c:pt idx="1544">
                  <c:v>40771.666666666599</c:v>
                </c:pt>
                <c:pt idx="1545">
                  <c:v>40771.6875</c:v>
                </c:pt>
                <c:pt idx="1546">
                  <c:v>40771.708333333336</c:v>
                </c:pt>
                <c:pt idx="1547">
                  <c:v>40771.72916666657</c:v>
                </c:pt>
                <c:pt idx="1548">
                  <c:v>40771.75</c:v>
                </c:pt>
                <c:pt idx="1549">
                  <c:v>40771.770833333336</c:v>
                </c:pt>
                <c:pt idx="1550">
                  <c:v>40771.79166666657</c:v>
                </c:pt>
                <c:pt idx="1551">
                  <c:v>40771.812500000051</c:v>
                </c:pt>
                <c:pt idx="1552">
                  <c:v>40771.833333333336</c:v>
                </c:pt>
                <c:pt idx="1553">
                  <c:v>40771.854166666664</c:v>
                </c:pt>
                <c:pt idx="1554">
                  <c:v>40771.875</c:v>
                </c:pt>
                <c:pt idx="1555">
                  <c:v>40771.895833333336</c:v>
                </c:pt>
                <c:pt idx="1556">
                  <c:v>40771.916666666664</c:v>
                </c:pt>
                <c:pt idx="1557">
                  <c:v>40771.9375</c:v>
                </c:pt>
                <c:pt idx="1558">
                  <c:v>40771.958333333343</c:v>
                </c:pt>
                <c:pt idx="1559">
                  <c:v>40771.979166666599</c:v>
                </c:pt>
                <c:pt idx="1560">
                  <c:v>40772</c:v>
                </c:pt>
                <c:pt idx="1561">
                  <c:v>40772.020833333336</c:v>
                </c:pt>
                <c:pt idx="1562">
                  <c:v>40772.041666666599</c:v>
                </c:pt>
                <c:pt idx="1563">
                  <c:v>40772.0625</c:v>
                </c:pt>
                <c:pt idx="1564">
                  <c:v>40772.083333333336</c:v>
                </c:pt>
                <c:pt idx="1565">
                  <c:v>40772.104166666599</c:v>
                </c:pt>
                <c:pt idx="1566">
                  <c:v>40772.124999999993</c:v>
                </c:pt>
                <c:pt idx="1567">
                  <c:v>40772.145833333336</c:v>
                </c:pt>
                <c:pt idx="1568">
                  <c:v>40772.166666666599</c:v>
                </c:pt>
                <c:pt idx="1569">
                  <c:v>40772.1875</c:v>
                </c:pt>
                <c:pt idx="1570">
                  <c:v>40772.208333333336</c:v>
                </c:pt>
                <c:pt idx="1571">
                  <c:v>40772.22916666657</c:v>
                </c:pt>
                <c:pt idx="1572">
                  <c:v>40772.25</c:v>
                </c:pt>
                <c:pt idx="1573">
                  <c:v>40772.270833333336</c:v>
                </c:pt>
                <c:pt idx="1574">
                  <c:v>40772.29166666657</c:v>
                </c:pt>
                <c:pt idx="1575">
                  <c:v>40772.312500000051</c:v>
                </c:pt>
                <c:pt idx="1576">
                  <c:v>40772.333333333336</c:v>
                </c:pt>
                <c:pt idx="1577">
                  <c:v>40772.354166666664</c:v>
                </c:pt>
                <c:pt idx="1578">
                  <c:v>40772.375</c:v>
                </c:pt>
                <c:pt idx="1579">
                  <c:v>40772.395833333336</c:v>
                </c:pt>
                <c:pt idx="1580">
                  <c:v>40772.416666666664</c:v>
                </c:pt>
                <c:pt idx="1581">
                  <c:v>40772.4375</c:v>
                </c:pt>
                <c:pt idx="1582">
                  <c:v>40772.458333333343</c:v>
                </c:pt>
                <c:pt idx="1583">
                  <c:v>40772.479166666599</c:v>
                </c:pt>
                <c:pt idx="1584">
                  <c:v>40772.5</c:v>
                </c:pt>
                <c:pt idx="1585">
                  <c:v>40772.520833333336</c:v>
                </c:pt>
                <c:pt idx="1586">
                  <c:v>40772.541666666599</c:v>
                </c:pt>
                <c:pt idx="1587">
                  <c:v>40772.5625</c:v>
                </c:pt>
                <c:pt idx="1588">
                  <c:v>40772.583333333336</c:v>
                </c:pt>
                <c:pt idx="1589">
                  <c:v>40772.604166666599</c:v>
                </c:pt>
                <c:pt idx="1590">
                  <c:v>40772.624999999993</c:v>
                </c:pt>
                <c:pt idx="1591">
                  <c:v>40772.645833333336</c:v>
                </c:pt>
                <c:pt idx="1592">
                  <c:v>40772.666666666599</c:v>
                </c:pt>
                <c:pt idx="1593">
                  <c:v>40772.6875</c:v>
                </c:pt>
                <c:pt idx="1594">
                  <c:v>40772.708333333336</c:v>
                </c:pt>
                <c:pt idx="1595">
                  <c:v>40772.72916666657</c:v>
                </c:pt>
                <c:pt idx="1596">
                  <c:v>40772.75</c:v>
                </c:pt>
                <c:pt idx="1597">
                  <c:v>40772.770833333336</c:v>
                </c:pt>
                <c:pt idx="1598">
                  <c:v>40772.79166666657</c:v>
                </c:pt>
                <c:pt idx="1599">
                  <c:v>40772.812500000051</c:v>
                </c:pt>
                <c:pt idx="1600">
                  <c:v>40772.833333333336</c:v>
                </c:pt>
                <c:pt idx="1601">
                  <c:v>40772.854166666664</c:v>
                </c:pt>
                <c:pt idx="1602">
                  <c:v>40772.875</c:v>
                </c:pt>
                <c:pt idx="1603">
                  <c:v>40772.895833333336</c:v>
                </c:pt>
                <c:pt idx="1604">
                  <c:v>40772.916666666664</c:v>
                </c:pt>
                <c:pt idx="1605">
                  <c:v>40772.9375</c:v>
                </c:pt>
                <c:pt idx="1606">
                  <c:v>40772.958333333343</c:v>
                </c:pt>
                <c:pt idx="1607">
                  <c:v>40772.979166666599</c:v>
                </c:pt>
                <c:pt idx="1608">
                  <c:v>40773</c:v>
                </c:pt>
                <c:pt idx="1609">
                  <c:v>40773.020833333336</c:v>
                </c:pt>
                <c:pt idx="1610">
                  <c:v>40773.041666666599</c:v>
                </c:pt>
                <c:pt idx="1611">
                  <c:v>40773.0625</c:v>
                </c:pt>
                <c:pt idx="1612">
                  <c:v>40773.083333333336</c:v>
                </c:pt>
                <c:pt idx="1613">
                  <c:v>40773.104166666599</c:v>
                </c:pt>
                <c:pt idx="1614">
                  <c:v>40773.124999999993</c:v>
                </c:pt>
                <c:pt idx="1615">
                  <c:v>40773.145833333336</c:v>
                </c:pt>
                <c:pt idx="1616">
                  <c:v>40773.166666666599</c:v>
                </c:pt>
                <c:pt idx="1617">
                  <c:v>40773.1875</c:v>
                </c:pt>
                <c:pt idx="1618">
                  <c:v>40773.208333333336</c:v>
                </c:pt>
                <c:pt idx="1619">
                  <c:v>40773.22916666657</c:v>
                </c:pt>
                <c:pt idx="1620">
                  <c:v>40773.25</c:v>
                </c:pt>
                <c:pt idx="1621">
                  <c:v>40773.270833333336</c:v>
                </c:pt>
                <c:pt idx="1622">
                  <c:v>40773.29166666657</c:v>
                </c:pt>
                <c:pt idx="1623">
                  <c:v>40773.312500000051</c:v>
                </c:pt>
                <c:pt idx="1624">
                  <c:v>40773.333333333336</c:v>
                </c:pt>
                <c:pt idx="1625">
                  <c:v>40773.354166666664</c:v>
                </c:pt>
                <c:pt idx="1626">
                  <c:v>40773.375</c:v>
                </c:pt>
                <c:pt idx="1627">
                  <c:v>40773.395833333336</c:v>
                </c:pt>
                <c:pt idx="1628">
                  <c:v>40773.416666666664</c:v>
                </c:pt>
                <c:pt idx="1629">
                  <c:v>40773.4375</c:v>
                </c:pt>
                <c:pt idx="1630">
                  <c:v>40773.458333333343</c:v>
                </c:pt>
                <c:pt idx="1631">
                  <c:v>40773.479166666599</c:v>
                </c:pt>
                <c:pt idx="1632">
                  <c:v>40773.5</c:v>
                </c:pt>
                <c:pt idx="1633">
                  <c:v>40773.520833333336</c:v>
                </c:pt>
                <c:pt idx="1634">
                  <c:v>40773.541666666599</c:v>
                </c:pt>
                <c:pt idx="1635">
                  <c:v>40773.5625</c:v>
                </c:pt>
                <c:pt idx="1636">
                  <c:v>40773.583333333336</c:v>
                </c:pt>
                <c:pt idx="1637">
                  <c:v>40773.604166666599</c:v>
                </c:pt>
                <c:pt idx="1638">
                  <c:v>40773.624999999993</c:v>
                </c:pt>
                <c:pt idx="1639">
                  <c:v>40773.645833333336</c:v>
                </c:pt>
                <c:pt idx="1640">
                  <c:v>40773.666666666599</c:v>
                </c:pt>
                <c:pt idx="1641">
                  <c:v>40773.6875</c:v>
                </c:pt>
                <c:pt idx="1642">
                  <c:v>40773.708333333336</c:v>
                </c:pt>
                <c:pt idx="1643">
                  <c:v>40773.72916666657</c:v>
                </c:pt>
                <c:pt idx="1644">
                  <c:v>40773.75</c:v>
                </c:pt>
                <c:pt idx="1645">
                  <c:v>40773.770833333336</c:v>
                </c:pt>
                <c:pt idx="1646">
                  <c:v>40773.79166666657</c:v>
                </c:pt>
                <c:pt idx="1647">
                  <c:v>40773.812500000051</c:v>
                </c:pt>
                <c:pt idx="1648">
                  <c:v>40773.833333333336</c:v>
                </c:pt>
                <c:pt idx="1649">
                  <c:v>40773.854166666664</c:v>
                </c:pt>
                <c:pt idx="1650">
                  <c:v>40773.875</c:v>
                </c:pt>
                <c:pt idx="1651">
                  <c:v>40773.895833333336</c:v>
                </c:pt>
                <c:pt idx="1652">
                  <c:v>40773.916666666664</c:v>
                </c:pt>
                <c:pt idx="1653">
                  <c:v>40773.9375</c:v>
                </c:pt>
                <c:pt idx="1654">
                  <c:v>40773.958333333343</c:v>
                </c:pt>
                <c:pt idx="1655">
                  <c:v>40773.979166666599</c:v>
                </c:pt>
                <c:pt idx="1656">
                  <c:v>40774</c:v>
                </c:pt>
                <c:pt idx="1657">
                  <c:v>40774.020833333336</c:v>
                </c:pt>
                <c:pt idx="1658">
                  <c:v>40774.041666666599</c:v>
                </c:pt>
                <c:pt idx="1659">
                  <c:v>40774.0625</c:v>
                </c:pt>
                <c:pt idx="1660">
                  <c:v>40774.083333333336</c:v>
                </c:pt>
                <c:pt idx="1661">
                  <c:v>40774.104166666599</c:v>
                </c:pt>
                <c:pt idx="1662">
                  <c:v>40774.124999999993</c:v>
                </c:pt>
                <c:pt idx="1663">
                  <c:v>40774.145833333336</c:v>
                </c:pt>
                <c:pt idx="1664">
                  <c:v>40774.166666666599</c:v>
                </c:pt>
                <c:pt idx="1665">
                  <c:v>40774.1875</c:v>
                </c:pt>
                <c:pt idx="1666">
                  <c:v>40774.208333333336</c:v>
                </c:pt>
                <c:pt idx="1667">
                  <c:v>40774.22916666657</c:v>
                </c:pt>
                <c:pt idx="1668">
                  <c:v>40774.25</c:v>
                </c:pt>
                <c:pt idx="1669">
                  <c:v>40774.270833333336</c:v>
                </c:pt>
                <c:pt idx="1670">
                  <c:v>40774.29166666657</c:v>
                </c:pt>
                <c:pt idx="1671">
                  <c:v>40774.312500000051</c:v>
                </c:pt>
                <c:pt idx="1672">
                  <c:v>40774.333333333336</c:v>
                </c:pt>
                <c:pt idx="1673">
                  <c:v>40774.354166666664</c:v>
                </c:pt>
                <c:pt idx="1674">
                  <c:v>40774.375</c:v>
                </c:pt>
                <c:pt idx="1675">
                  <c:v>40774.395833333336</c:v>
                </c:pt>
                <c:pt idx="1676">
                  <c:v>40774.416666666664</c:v>
                </c:pt>
                <c:pt idx="1677">
                  <c:v>40774.4375</c:v>
                </c:pt>
                <c:pt idx="1678">
                  <c:v>40774.458333333343</c:v>
                </c:pt>
                <c:pt idx="1679">
                  <c:v>40774.479166666599</c:v>
                </c:pt>
                <c:pt idx="1680">
                  <c:v>40774.5</c:v>
                </c:pt>
                <c:pt idx="1681">
                  <c:v>40774.520833333336</c:v>
                </c:pt>
                <c:pt idx="1682">
                  <c:v>40774.541666666599</c:v>
                </c:pt>
                <c:pt idx="1683">
                  <c:v>40774.5625</c:v>
                </c:pt>
                <c:pt idx="1684">
                  <c:v>40774.583333333336</c:v>
                </c:pt>
                <c:pt idx="1685">
                  <c:v>40774.604166666599</c:v>
                </c:pt>
                <c:pt idx="1686">
                  <c:v>40774.624999999993</c:v>
                </c:pt>
                <c:pt idx="1687">
                  <c:v>40774.645833333336</c:v>
                </c:pt>
                <c:pt idx="1688">
                  <c:v>40774.666666666599</c:v>
                </c:pt>
                <c:pt idx="1689">
                  <c:v>40774.6875</c:v>
                </c:pt>
                <c:pt idx="1690">
                  <c:v>40774.708333333336</c:v>
                </c:pt>
                <c:pt idx="1691">
                  <c:v>40774.72916666657</c:v>
                </c:pt>
                <c:pt idx="1692">
                  <c:v>40774.75</c:v>
                </c:pt>
                <c:pt idx="1693">
                  <c:v>40774.770833333336</c:v>
                </c:pt>
                <c:pt idx="1694">
                  <c:v>40774.79166666657</c:v>
                </c:pt>
                <c:pt idx="1695">
                  <c:v>40774.812500000051</c:v>
                </c:pt>
                <c:pt idx="1696">
                  <c:v>40774.833333333336</c:v>
                </c:pt>
                <c:pt idx="1697">
                  <c:v>40774.854166666664</c:v>
                </c:pt>
                <c:pt idx="1698">
                  <c:v>40774.875</c:v>
                </c:pt>
                <c:pt idx="1699">
                  <c:v>40774.895833333336</c:v>
                </c:pt>
                <c:pt idx="1700">
                  <c:v>40774.916666666664</c:v>
                </c:pt>
                <c:pt idx="1701">
                  <c:v>40774.9375</c:v>
                </c:pt>
                <c:pt idx="1702">
                  <c:v>40774.958333333343</c:v>
                </c:pt>
                <c:pt idx="1703">
                  <c:v>40774.979166666599</c:v>
                </c:pt>
                <c:pt idx="1704">
                  <c:v>40775</c:v>
                </c:pt>
                <c:pt idx="1705">
                  <c:v>40775.020833333336</c:v>
                </c:pt>
                <c:pt idx="1706">
                  <c:v>40775.041666666599</c:v>
                </c:pt>
                <c:pt idx="1707">
                  <c:v>40775.0625</c:v>
                </c:pt>
                <c:pt idx="1708">
                  <c:v>40775.083333333336</c:v>
                </c:pt>
                <c:pt idx="1709">
                  <c:v>40775.104166666599</c:v>
                </c:pt>
                <c:pt idx="1710">
                  <c:v>40775.124999999993</c:v>
                </c:pt>
                <c:pt idx="1711">
                  <c:v>40775.145833333336</c:v>
                </c:pt>
                <c:pt idx="1712">
                  <c:v>40775.166666666599</c:v>
                </c:pt>
                <c:pt idx="1713">
                  <c:v>40775.1875</c:v>
                </c:pt>
                <c:pt idx="1714">
                  <c:v>40775.208333333336</c:v>
                </c:pt>
                <c:pt idx="1715">
                  <c:v>40775.22916666657</c:v>
                </c:pt>
                <c:pt idx="1716">
                  <c:v>40775.25</c:v>
                </c:pt>
                <c:pt idx="1717">
                  <c:v>40775.270833333336</c:v>
                </c:pt>
                <c:pt idx="1718">
                  <c:v>40775.29166666657</c:v>
                </c:pt>
                <c:pt idx="1719">
                  <c:v>40775.312500000051</c:v>
                </c:pt>
                <c:pt idx="1720">
                  <c:v>40775.333333333336</c:v>
                </c:pt>
                <c:pt idx="1721">
                  <c:v>40775.354166666664</c:v>
                </c:pt>
                <c:pt idx="1722">
                  <c:v>40775.375</c:v>
                </c:pt>
                <c:pt idx="1723">
                  <c:v>40775.395833333336</c:v>
                </c:pt>
                <c:pt idx="1724">
                  <c:v>40775.416666666664</c:v>
                </c:pt>
                <c:pt idx="1725">
                  <c:v>40775.4375</c:v>
                </c:pt>
                <c:pt idx="1726">
                  <c:v>40775.458333333343</c:v>
                </c:pt>
                <c:pt idx="1727">
                  <c:v>40775.479166666599</c:v>
                </c:pt>
                <c:pt idx="1728">
                  <c:v>40775.5</c:v>
                </c:pt>
                <c:pt idx="1729">
                  <c:v>40775.520833333336</c:v>
                </c:pt>
                <c:pt idx="1730">
                  <c:v>40775.541666666599</c:v>
                </c:pt>
                <c:pt idx="1731">
                  <c:v>40775.5625</c:v>
                </c:pt>
                <c:pt idx="1732">
                  <c:v>40775.583333333336</c:v>
                </c:pt>
                <c:pt idx="1733">
                  <c:v>40775.604166666599</c:v>
                </c:pt>
                <c:pt idx="1734">
                  <c:v>40775.624999999993</c:v>
                </c:pt>
                <c:pt idx="1735">
                  <c:v>40775.645833333336</c:v>
                </c:pt>
                <c:pt idx="1736">
                  <c:v>40775.666666666599</c:v>
                </c:pt>
                <c:pt idx="1737">
                  <c:v>40775.6875</c:v>
                </c:pt>
                <c:pt idx="1738">
                  <c:v>40775.708333333336</c:v>
                </c:pt>
                <c:pt idx="1739">
                  <c:v>40775.72916666657</c:v>
                </c:pt>
                <c:pt idx="1740">
                  <c:v>40775.75</c:v>
                </c:pt>
                <c:pt idx="1741">
                  <c:v>40775.770833333336</c:v>
                </c:pt>
                <c:pt idx="1742">
                  <c:v>40775.79166666657</c:v>
                </c:pt>
                <c:pt idx="1743">
                  <c:v>40775.812500000051</c:v>
                </c:pt>
                <c:pt idx="1744">
                  <c:v>40775.833333333336</c:v>
                </c:pt>
                <c:pt idx="1745">
                  <c:v>40775.854166666664</c:v>
                </c:pt>
                <c:pt idx="1746">
                  <c:v>40775.875</c:v>
                </c:pt>
                <c:pt idx="1747">
                  <c:v>40775.895833333336</c:v>
                </c:pt>
                <c:pt idx="1748">
                  <c:v>40775.916666666664</c:v>
                </c:pt>
                <c:pt idx="1749">
                  <c:v>40775.9375</c:v>
                </c:pt>
                <c:pt idx="1750">
                  <c:v>40775.958333333343</c:v>
                </c:pt>
                <c:pt idx="1751">
                  <c:v>40775.979166666599</c:v>
                </c:pt>
                <c:pt idx="1752">
                  <c:v>40776</c:v>
                </c:pt>
                <c:pt idx="1753">
                  <c:v>40776.020833333336</c:v>
                </c:pt>
                <c:pt idx="1754">
                  <c:v>40776.041666666599</c:v>
                </c:pt>
                <c:pt idx="1755">
                  <c:v>40776.0625</c:v>
                </c:pt>
                <c:pt idx="1756">
                  <c:v>40776.083333333336</c:v>
                </c:pt>
                <c:pt idx="1757">
                  <c:v>40776.104166666599</c:v>
                </c:pt>
                <c:pt idx="1758">
                  <c:v>40776.124999999993</c:v>
                </c:pt>
                <c:pt idx="1759">
                  <c:v>40776.145833333336</c:v>
                </c:pt>
                <c:pt idx="1760">
                  <c:v>40776.166666666599</c:v>
                </c:pt>
                <c:pt idx="1761">
                  <c:v>40776.1875</c:v>
                </c:pt>
                <c:pt idx="1762">
                  <c:v>40776.208333333336</c:v>
                </c:pt>
                <c:pt idx="1763">
                  <c:v>40776.22916666657</c:v>
                </c:pt>
                <c:pt idx="1764">
                  <c:v>40776.25</c:v>
                </c:pt>
                <c:pt idx="1765">
                  <c:v>40776.270833333336</c:v>
                </c:pt>
                <c:pt idx="1766">
                  <c:v>40776.29166666657</c:v>
                </c:pt>
                <c:pt idx="1767">
                  <c:v>40776.312500000051</c:v>
                </c:pt>
                <c:pt idx="1768">
                  <c:v>40776.333333333336</c:v>
                </c:pt>
                <c:pt idx="1769">
                  <c:v>40776.354166666664</c:v>
                </c:pt>
                <c:pt idx="1770">
                  <c:v>40776.375</c:v>
                </c:pt>
                <c:pt idx="1771">
                  <c:v>40776.395833333336</c:v>
                </c:pt>
                <c:pt idx="1772">
                  <c:v>40776.416666666664</c:v>
                </c:pt>
                <c:pt idx="1773">
                  <c:v>40776.4375</c:v>
                </c:pt>
                <c:pt idx="1774">
                  <c:v>40776.458333333343</c:v>
                </c:pt>
                <c:pt idx="1775">
                  <c:v>40776.479166666599</c:v>
                </c:pt>
                <c:pt idx="1776">
                  <c:v>40776.5</c:v>
                </c:pt>
                <c:pt idx="1777">
                  <c:v>40776.520833333336</c:v>
                </c:pt>
                <c:pt idx="1778">
                  <c:v>40776.541666666599</c:v>
                </c:pt>
                <c:pt idx="1779">
                  <c:v>40776.5625</c:v>
                </c:pt>
                <c:pt idx="1780">
                  <c:v>40776.583333333336</c:v>
                </c:pt>
                <c:pt idx="1781">
                  <c:v>40776.604166666599</c:v>
                </c:pt>
                <c:pt idx="1782">
                  <c:v>40776.624999999993</c:v>
                </c:pt>
                <c:pt idx="1783">
                  <c:v>40776.645833333336</c:v>
                </c:pt>
                <c:pt idx="1784">
                  <c:v>40776.666666666599</c:v>
                </c:pt>
                <c:pt idx="1785">
                  <c:v>40776.6875</c:v>
                </c:pt>
                <c:pt idx="1786">
                  <c:v>40776.708333333336</c:v>
                </c:pt>
                <c:pt idx="1787">
                  <c:v>40776.72916666657</c:v>
                </c:pt>
                <c:pt idx="1788">
                  <c:v>40776.75</c:v>
                </c:pt>
                <c:pt idx="1789">
                  <c:v>40776.770833333336</c:v>
                </c:pt>
                <c:pt idx="1790">
                  <c:v>40776.79166666657</c:v>
                </c:pt>
                <c:pt idx="1791">
                  <c:v>40776.812500000051</c:v>
                </c:pt>
                <c:pt idx="1792">
                  <c:v>40776.833333333336</c:v>
                </c:pt>
                <c:pt idx="1793">
                  <c:v>40776.854166666664</c:v>
                </c:pt>
                <c:pt idx="1794">
                  <c:v>40776.875</c:v>
                </c:pt>
                <c:pt idx="1795">
                  <c:v>40776.895833333336</c:v>
                </c:pt>
                <c:pt idx="1796">
                  <c:v>40776.916666666664</c:v>
                </c:pt>
                <c:pt idx="1797">
                  <c:v>40776.9375</c:v>
                </c:pt>
                <c:pt idx="1798">
                  <c:v>40776.958333333343</c:v>
                </c:pt>
                <c:pt idx="1799">
                  <c:v>40776.979166666599</c:v>
                </c:pt>
                <c:pt idx="1800">
                  <c:v>40777</c:v>
                </c:pt>
                <c:pt idx="1801">
                  <c:v>40777.020833333336</c:v>
                </c:pt>
                <c:pt idx="1802">
                  <c:v>40777.041666666599</c:v>
                </c:pt>
                <c:pt idx="1803">
                  <c:v>40777.0625</c:v>
                </c:pt>
                <c:pt idx="1804">
                  <c:v>40777.083333333336</c:v>
                </c:pt>
                <c:pt idx="1805">
                  <c:v>40777.104166666599</c:v>
                </c:pt>
                <c:pt idx="1806">
                  <c:v>40777.124999999993</c:v>
                </c:pt>
                <c:pt idx="1807">
                  <c:v>40777.145833333336</c:v>
                </c:pt>
                <c:pt idx="1808">
                  <c:v>40777.166666666599</c:v>
                </c:pt>
                <c:pt idx="1809">
                  <c:v>40777.1875</c:v>
                </c:pt>
                <c:pt idx="1810">
                  <c:v>40777.208333333336</c:v>
                </c:pt>
                <c:pt idx="1811">
                  <c:v>40777.22916666657</c:v>
                </c:pt>
                <c:pt idx="1812">
                  <c:v>40777.25</c:v>
                </c:pt>
                <c:pt idx="1813">
                  <c:v>40777.270833333336</c:v>
                </c:pt>
                <c:pt idx="1814">
                  <c:v>40777.29166666657</c:v>
                </c:pt>
                <c:pt idx="1815">
                  <c:v>40777.312500000051</c:v>
                </c:pt>
                <c:pt idx="1816">
                  <c:v>40777.333333333336</c:v>
                </c:pt>
                <c:pt idx="1817">
                  <c:v>40777.354166666664</c:v>
                </c:pt>
                <c:pt idx="1818">
                  <c:v>40777.375</c:v>
                </c:pt>
                <c:pt idx="1819">
                  <c:v>40777.395833333336</c:v>
                </c:pt>
                <c:pt idx="1820">
                  <c:v>40777.416666666664</c:v>
                </c:pt>
                <c:pt idx="1821">
                  <c:v>40777.4375</c:v>
                </c:pt>
                <c:pt idx="1822">
                  <c:v>40777.458333333343</c:v>
                </c:pt>
                <c:pt idx="1823">
                  <c:v>40777.479166666599</c:v>
                </c:pt>
                <c:pt idx="1824">
                  <c:v>40777.5</c:v>
                </c:pt>
                <c:pt idx="1825">
                  <c:v>40777.520833333336</c:v>
                </c:pt>
                <c:pt idx="1826">
                  <c:v>40777.541666666599</c:v>
                </c:pt>
                <c:pt idx="1827">
                  <c:v>40777.583333333336</c:v>
                </c:pt>
                <c:pt idx="1828">
                  <c:v>40777.604166666599</c:v>
                </c:pt>
                <c:pt idx="1829">
                  <c:v>40777.624999999993</c:v>
                </c:pt>
                <c:pt idx="1830">
                  <c:v>40777.645833333336</c:v>
                </c:pt>
                <c:pt idx="1831">
                  <c:v>40777.666666666599</c:v>
                </c:pt>
                <c:pt idx="1832">
                  <c:v>40777.6875</c:v>
                </c:pt>
                <c:pt idx="1833">
                  <c:v>40777.708333333336</c:v>
                </c:pt>
                <c:pt idx="1834">
                  <c:v>40777.72916666657</c:v>
                </c:pt>
                <c:pt idx="1835">
                  <c:v>40777.75</c:v>
                </c:pt>
                <c:pt idx="1836">
                  <c:v>40777.770833333336</c:v>
                </c:pt>
                <c:pt idx="1837">
                  <c:v>40777.79166666657</c:v>
                </c:pt>
                <c:pt idx="1838">
                  <c:v>40777.812500000051</c:v>
                </c:pt>
                <c:pt idx="1839">
                  <c:v>40777.833333333336</c:v>
                </c:pt>
                <c:pt idx="1840">
                  <c:v>40777.854166666664</c:v>
                </c:pt>
                <c:pt idx="1841">
                  <c:v>40777.875</c:v>
                </c:pt>
                <c:pt idx="1842">
                  <c:v>40777.895833333336</c:v>
                </c:pt>
                <c:pt idx="1843">
                  <c:v>40777.916666666664</c:v>
                </c:pt>
                <c:pt idx="1844">
                  <c:v>40777.9375</c:v>
                </c:pt>
                <c:pt idx="1845">
                  <c:v>40777.958333333343</c:v>
                </c:pt>
                <c:pt idx="1846">
                  <c:v>40777.979166666599</c:v>
                </c:pt>
                <c:pt idx="1847">
                  <c:v>40778</c:v>
                </c:pt>
                <c:pt idx="1848">
                  <c:v>40778.020833333336</c:v>
                </c:pt>
                <c:pt idx="1849">
                  <c:v>40778.041666666599</c:v>
                </c:pt>
                <c:pt idx="1850">
                  <c:v>40778.0625</c:v>
                </c:pt>
                <c:pt idx="1851">
                  <c:v>40778.083333333336</c:v>
                </c:pt>
                <c:pt idx="1852">
                  <c:v>40778.104166666599</c:v>
                </c:pt>
                <c:pt idx="1853">
                  <c:v>40778.124999999993</c:v>
                </c:pt>
                <c:pt idx="1854">
                  <c:v>40778.145833333336</c:v>
                </c:pt>
                <c:pt idx="1855">
                  <c:v>40778.166666666599</c:v>
                </c:pt>
                <c:pt idx="1856">
                  <c:v>40778.1875</c:v>
                </c:pt>
                <c:pt idx="1857">
                  <c:v>40778.208333333336</c:v>
                </c:pt>
                <c:pt idx="1858">
                  <c:v>40778.22916666657</c:v>
                </c:pt>
                <c:pt idx="1859">
                  <c:v>40778.25</c:v>
                </c:pt>
                <c:pt idx="1860">
                  <c:v>40778.270833333336</c:v>
                </c:pt>
                <c:pt idx="1861">
                  <c:v>40778.29166666657</c:v>
                </c:pt>
                <c:pt idx="1862">
                  <c:v>40778.312500000051</c:v>
                </c:pt>
                <c:pt idx="1863">
                  <c:v>40778.333333333336</c:v>
                </c:pt>
                <c:pt idx="1864">
                  <c:v>40778.354166666664</c:v>
                </c:pt>
                <c:pt idx="1865">
                  <c:v>40778.375</c:v>
                </c:pt>
                <c:pt idx="1866">
                  <c:v>40778.395833333336</c:v>
                </c:pt>
                <c:pt idx="1867">
                  <c:v>40778.416666666664</c:v>
                </c:pt>
                <c:pt idx="1868">
                  <c:v>40778.4375</c:v>
                </c:pt>
                <c:pt idx="1869">
                  <c:v>40778.458333333343</c:v>
                </c:pt>
                <c:pt idx="1870">
                  <c:v>40778.479166666599</c:v>
                </c:pt>
                <c:pt idx="1871">
                  <c:v>40778.5</c:v>
                </c:pt>
                <c:pt idx="1872">
                  <c:v>40778.520833333336</c:v>
                </c:pt>
                <c:pt idx="1873">
                  <c:v>40778.541666666599</c:v>
                </c:pt>
                <c:pt idx="1874">
                  <c:v>40778.5625</c:v>
                </c:pt>
                <c:pt idx="1875">
                  <c:v>40778.583333333336</c:v>
                </c:pt>
                <c:pt idx="1876">
                  <c:v>40778.604166666599</c:v>
                </c:pt>
                <c:pt idx="1877">
                  <c:v>40778.624999999993</c:v>
                </c:pt>
                <c:pt idx="1878">
                  <c:v>40778.645833333336</c:v>
                </c:pt>
                <c:pt idx="1879">
                  <c:v>40778.666666666599</c:v>
                </c:pt>
                <c:pt idx="1880">
                  <c:v>40778.6875</c:v>
                </c:pt>
                <c:pt idx="1881">
                  <c:v>40778.708333333336</c:v>
                </c:pt>
                <c:pt idx="1882">
                  <c:v>40778.72916666657</c:v>
                </c:pt>
                <c:pt idx="1883">
                  <c:v>40778.75</c:v>
                </c:pt>
                <c:pt idx="1884">
                  <c:v>40778.770833333336</c:v>
                </c:pt>
                <c:pt idx="1885">
                  <c:v>40778.79166666657</c:v>
                </c:pt>
                <c:pt idx="1886">
                  <c:v>40778.812500000051</c:v>
                </c:pt>
                <c:pt idx="1887">
                  <c:v>40778.833333333336</c:v>
                </c:pt>
                <c:pt idx="1888">
                  <c:v>40778.854166666664</c:v>
                </c:pt>
                <c:pt idx="1889">
                  <c:v>40778.875</c:v>
                </c:pt>
                <c:pt idx="1890">
                  <c:v>40778.895833333336</c:v>
                </c:pt>
                <c:pt idx="1891">
                  <c:v>40778.916666666664</c:v>
                </c:pt>
                <c:pt idx="1892">
                  <c:v>40778.9375</c:v>
                </c:pt>
                <c:pt idx="1893">
                  <c:v>40778.958333333343</c:v>
                </c:pt>
                <c:pt idx="1894">
                  <c:v>40778.979166666599</c:v>
                </c:pt>
                <c:pt idx="1895">
                  <c:v>40779</c:v>
                </c:pt>
                <c:pt idx="1896">
                  <c:v>40779.020833333336</c:v>
                </c:pt>
                <c:pt idx="1897">
                  <c:v>40779.041666666599</c:v>
                </c:pt>
                <c:pt idx="1898">
                  <c:v>40779.0625</c:v>
                </c:pt>
                <c:pt idx="1899">
                  <c:v>40779.083333333336</c:v>
                </c:pt>
                <c:pt idx="1900">
                  <c:v>40779.104166666599</c:v>
                </c:pt>
                <c:pt idx="1901">
                  <c:v>40779.124999999993</c:v>
                </c:pt>
                <c:pt idx="1902">
                  <c:v>40779.145833333336</c:v>
                </c:pt>
                <c:pt idx="1903">
                  <c:v>40779.166666666599</c:v>
                </c:pt>
                <c:pt idx="1904">
                  <c:v>40779.1875</c:v>
                </c:pt>
                <c:pt idx="1905">
                  <c:v>40779.208333333336</c:v>
                </c:pt>
                <c:pt idx="1906">
                  <c:v>40779.22916666657</c:v>
                </c:pt>
                <c:pt idx="1907">
                  <c:v>40779.25</c:v>
                </c:pt>
                <c:pt idx="1908">
                  <c:v>40779.270833333336</c:v>
                </c:pt>
                <c:pt idx="1909">
                  <c:v>40779.29166666657</c:v>
                </c:pt>
                <c:pt idx="1910">
                  <c:v>40779.312500000051</c:v>
                </c:pt>
                <c:pt idx="1911">
                  <c:v>40779.333333333336</c:v>
                </c:pt>
                <c:pt idx="1912">
                  <c:v>40779.354166666664</c:v>
                </c:pt>
                <c:pt idx="1913">
                  <c:v>40779.375</c:v>
                </c:pt>
                <c:pt idx="1914">
                  <c:v>40779.395833333336</c:v>
                </c:pt>
                <c:pt idx="1915">
                  <c:v>40779.416666666664</c:v>
                </c:pt>
                <c:pt idx="1916">
                  <c:v>40779.4375</c:v>
                </c:pt>
                <c:pt idx="1917">
                  <c:v>40779.458333333343</c:v>
                </c:pt>
                <c:pt idx="1918">
                  <c:v>40779.479166666599</c:v>
                </c:pt>
                <c:pt idx="1919">
                  <c:v>40779.5</c:v>
                </c:pt>
                <c:pt idx="1920">
                  <c:v>40779.520833333336</c:v>
                </c:pt>
                <c:pt idx="1921">
                  <c:v>40779.541666666599</c:v>
                </c:pt>
                <c:pt idx="1922">
                  <c:v>40779.5625</c:v>
                </c:pt>
                <c:pt idx="1923">
                  <c:v>40779.583333333336</c:v>
                </c:pt>
                <c:pt idx="1924">
                  <c:v>40779.604166666599</c:v>
                </c:pt>
                <c:pt idx="1925">
                  <c:v>40779.624999999993</c:v>
                </c:pt>
                <c:pt idx="1926">
                  <c:v>40779.645833333336</c:v>
                </c:pt>
                <c:pt idx="1927">
                  <c:v>40779.666666666599</c:v>
                </c:pt>
                <c:pt idx="1928">
                  <c:v>40779.6875</c:v>
                </c:pt>
                <c:pt idx="1929">
                  <c:v>40779.708333333336</c:v>
                </c:pt>
                <c:pt idx="1930">
                  <c:v>40779.72916666657</c:v>
                </c:pt>
                <c:pt idx="1931">
                  <c:v>40779.75</c:v>
                </c:pt>
                <c:pt idx="1932">
                  <c:v>40779.770833333336</c:v>
                </c:pt>
                <c:pt idx="1933">
                  <c:v>40779.79166666657</c:v>
                </c:pt>
                <c:pt idx="1934">
                  <c:v>40779.812500000051</c:v>
                </c:pt>
                <c:pt idx="1935">
                  <c:v>40779.833333333336</c:v>
                </c:pt>
                <c:pt idx="1936">
                  <c:v>40779.854166666664</c:v>
                </c:pt>
                <c:pt idx="1937">
                  <c:v>40779.875</c:v>
                </c:pt>
                <c:pt idx="1938">
                  <c:v>40779.895833333336</c:v>
                </c:pt>
                <c:pt idx="1939">
                  <c:v>40779.916666666664</c:v>
                </c:pt>
                <c:pt idx="1940">
                  <c:v>40779.9375</c:v>
                </c:pt>
                <c:pt idx="1941">
                  <c:v>40779.958333333343</c:v>
                </c:pt>
                <c:pt idx="1942">
                  <c:v>40779.979166666599</c:v>
                </c:pt>
                <c:pt idx="1943">
                  <c:v>40780</c:v>
                </c:pt>
                <c:pt idx="1944">
                  <c:v>40780.020833333336</c:v>
                </c:pt>
                <c:pt idx="1945">
                  <c:v>40780.041666666599</c:v>
                </c:pt>
                <c:pt idx="1946">
                  <c:v>40780.0625</c:v>
                </c:pt>
                <c:pt idx="1947">
                  <c:v>40780.083333333336</c:v>
                </c:pt>
                <c:pt idx="1948">
                  <c:v>40780.104166666599</c:v>
                </c:pt>
                <c:pt idx="1949">
                  <c:v>40780.124999999993</c:v>
                </c:pt>
                <c:pt idx="1950">
                  <c:v>40780.145833333336</c:v>
                </c:pt>
                <c:pt idx="1951">
                  <c:v>40780.166666666599</c:v>
                </c:pt>
                <c:pt idx="1952">
                  <c:v>40780.1875</c:v>
                </c:pt>
                <c:pt idx="1953">
                  <c:v>40780.208333333336</c:v>
                </c:pt>
                <c:pt idx="1954">
                  <c:v>40780.22916666657</c:v>
                </c:pt>
                <c:pt idx="1955">
                  <c:v>40780.25</c:v>
                </c:pt>
                <c:pt idx="1956">
                  <c:v>40780.270833333336</c:v>
                </c:pt>
                <c:pt idx="1957">
                  <c:v>40780.29166666657</c:v>
                </c:pt>
                <c:pt idx="1958">
                  <c:v>40780.312500000051</c:v>
                </c:pt>
                <c:pt idx="1959">
                  <c:v>40780.333333333336</c:v>
                </c:pt>
                <c:pt idx="1960">
                  <c:v>40780.354166666664</c:v>
                </c:pt>
                <c:pt idx="1961">
                  <c:v>40780.375</c:v>
                </c:pt>
                <c:pt idx="1962">
                  <c:v>40780.395833333336</c:v>
                </c:pt>
                <c:pt idx="1963">
                  <c:v>40780.416666666664</c:v>
                </c:pt>
                <c:pt idx="1964">
                  <c:v>40780.4375</c:v>
                </c:pt>
                <c:pt idx="1965">
                  <c:v>40780.458333333343</c:v>
                </c:pt>
                <c:pt idx="1966">
                  <c:v>40780.479166666599</c:v>
                </c:pt>
                <c:pt idx="1967">
                  <c:v>40780.5</c:v>
                </c:pt>
                <c:pt idx="1968">
                  <c:v>40780.520833333336</c:v>
                </c:pt>
                <c:pt idx="1969">
                  <c:v>40780.541666666599</c:v>
                </c:pt>
                <c:pt idx="1970">
                  <c:v>40780.5625</c:v>
                </c:pt>
                <c:pt idx="1971">
                  <c:v>40780.583333333336</c:v>
                </c:pt>
                <c:pt idx="1972">
                  <c:v>40780.604166666599</c:v>
                </c:pt>
                <c:pt idx="1973">
                  <c:v>40780.624999999993</c:v>
                </c:pt>
                <c:pt idx="1974">
                  <c:v>40780.645833333336</c:v>
                </c:pt>
                <c:pt idx="1975">
                  <c:v>40780.666666666599</c:v>
                </c:pt>
                <c:pt idx="1976">
                  <c:v>40780.6875</c:v>
                </c:pt>
                <c:pt idx="1977">
                  <c:v>40780.708333333336</c:v>
                </c:pt>
                <c:pt idx="1978">
                  <c:v>40780.72916666657</c:v>
                </c:pt>
                <c:pt idx="1979">
                  <c:v>40780.75</c:v>
                </c:pt>
                <c:pt idx="1980">
                  <c:v>40780.770833333336</c:v>
                </c:pt>
                <c:pt idx="1981">
                  <c:v>40780.79166666657</c:v>
                </c:pt>
                <c:pt idx="1982">
                  <c:v>40780.812500000051</c:v>
                </c:pt>
                <c:pt idx="1983">
                  <c:v>40780.833333333336</c:v>
                </c:pt>
                <c:pt idx="1984">
                  <c:v>40780.854166666664</c:v>
                </c:pt>
                <c:pt idx="1985">
                  <c:v>40780.875</c:v>
                </c:pt>
                <c:pt idx="1986">
                  <c:v>40780.895833333336</c:v>
                </c:pt>
                <c:pt idx="1987">
                  <c:v>40780.916666666664</c:v>
                </c:pt>
                <c:pt idx="1988">
                  <c:v>40780.9375</c:v>
                </c:pt>
                <c:pt idx="1989">
                  <c:v>40780.958333333343</c:v>
                </c:pt>
                <c:pt idx="1990">
                  <c:v>40780.979166666599</c:v>
                </c:pt>
                <c:pt idx="1991">
                  <c:v>40781</c:v>
                </c:pt>
                <c:pt idx="1992">
                  <c:v>40781.020833333336</c:v>
                </c:pt>
                <c:pt idx="1993">
                  <c:v>40781.041666666599</c:v>
                </c:pt>
                <c:pt idx="1994">
                  <c:v>40781.0625</c:v>
                </c:pt>
                <c:pt idx="1995">
                  <c:v>40781.083333333336</c:v>
                </c:pt>
                <c:pt idx="1996">
                  <c:v>40781.104166666599</c:v>
                </c:pt>
                <c:pt idx="1997">
                  <c:v>40781.124999999993</c:v>
                </c:pt>
                <c:pt idx="1998">
                  <c:v>40781.145833333336</c:v>
                </c:pt>
                <c:pt idx="1999">
                  <c:v>40781.166666666599</c:v>
                </c:pt>
                <c:pt idx="2000">
                  <c:v>40781.1875</c:v>
                </c:pt>
                <c:pt idx="2001">
                  <c:v>40781.208333333336</c:v>
                </c:pt>
                <c:pt idx="2002">
                  <c:v>40781.22916666657</c:v>
                </c:pt>
                <c:pt idx="2003">
                  <c:v>40781.25</c:v>
                </c:pt>
                <c:pt idx="2004">
                  <c:v>40781.270833333336</c:v>
                </c:pt>
                <c:pt idx="2005">
                  <c:v>40781.29166666657</c:v>
                </c:pt>
                <c:pt idx="2006">
                  <c:v>40781.312500000051</c:v>
                </c:pt>
                <c:pt idx="2007">
                  <c:v>40781.333333333336</c:v>
                </c:pt>
                <c:pt idx="2008">
                  <c:v>40781.354166666664</c:v>
                </c:pt>
                <c:pt idx="2009">
                  <c:v>40781.375</c:v>
                </c:pt>
                <c:pt idx="2010">
                  <c:v>40781.395833333336</c:v>
                </c:pt>
                <c:pt idx="2011">
                  <c:v>40781.416666666664</c:v>
                </c:pt>
                <c:pt idx="2012">
                  <c:v>40781.4375</c:v>
                </c:pt>
                <c:pt idx="2013">
                  <c:v>40781.458333333343</c:v>
                </c:pt>
                <c:pt idx="2014">
                  <c:v>40781.479166666599</c:v>
                </c:pt>
                <c:pt idx="2015">
                  <c:v>40781.5</c:v>
                </c:pt>
                <c:pt idx="2016">
                  <c:v>40781.520833333336</c:v>
                </c:pt>
                <c:pt idx="2017">
                  <c:v>40781.541666666599</c:v>
                </c:pt>
                <c:pt idx="2018">
                  <c:v>40781.5625</c:v>
                </c:pt>
                <c:pt idx="2019">
                  <c:v>40781.583333333336</c:v>
                </c:pt>
                <c:pt idx="2020">
                  <c:v>40781.604166666599</c:v>
                </c:pt>
                <c:pt idx="2021">
                  <c:v>40781.624999999993</c:v>
                </c:pt>
                <c:pt idx="2022">
                  <c:v>40781.645833333336</c:v>
                </c:pt>
                <c:pt idx="2023">
                  <c:v>40781.666666666599</c:v>
                </c:pt>
                <c:pt idx="2024">
                  <c:v>40781.6875</c:v>
                </c:pt>
                <c:pt idx="2025">
                  <c:v>40781.708333333336</c:v>
                </c:pt>
                <c:pt idx="2026">
                  <c:v>40781.72916666657</c:v>
                </c:pt>
                <c:pt idx="2027">
                  <c:v>40781.75</c:v>
                </c:pt>
                <c:pt idx="2028">
                  <c:v>40781.770833333336</c:v>
                </c:pt>
                <c:pt idx="2029">
                  <c:v>40781.79166666657</c:v>
                </c:pt>
                <c:pt idx="2030">
                  <c:v>40781.812500000051</c:v>
                </c:pt>
                <c:pt idx="2031">
                  <c:v>40781.833333333336</c:v>
                </c:pt>
                <c:pt idx="2032">
                  <c:v>40781.854166666664</c:v>
                </c:pt>
                <c:pt idx="2033">
                  <c:v>40781.875</c:v>
                </c:pt>
                <c:pt idx="2034">
                  <c:v>40781.895833333336</c:v>
                </c:pt>
                <c:pt idx="2035">
                  <c:v>40781.916666666664</c:v>
                </c:pt>
                <c:pt idx="2036">
                  <c:v>40781.9375</c:v>
                </c:pt>
                <c:pt idx="2037">
                  <c:v>40781.958333333343</c:v>
                </c:pt>
                <c:pt idx="2038">
                  <c:v>40781.979166666599</c:v>
                </c:pt>
                <c:pt idx="2039">
                  <c:v>40782</c:v>
                </c:pt>
                <c:pt idx="2040">
                  <c:v>40782.020833333336</c:v>
                </c:pt>
                <c:pt idx="2041">
                  <c:v>40782.041666666599</c:v>
                </c:pt>
                <c:pt idx="2042">
                  <c:v>40782.0625</c:v>
                </c:pt>
                <c:pt idx="2043">
                  <c:v>40782.083333333336</c:v>
                </c:pt>
                <c:pt idx="2044">
                  <c:v>40782.104166666599</c:v>
                </c:pt>
                <c:pt idx="2045">
                  <c:v>40782.124999999993</c:v>
                </c:pt>
                <c:pt idx="2046">
                  <c:v>40782.145833333336</c:v>
                </c:pt>
                <c:pt idx="2047">
                  <c:v>40782.166666666599</c:v>
                </c:pt>
                <c:pt idx="2048">
                  <c:v>40782.1875</c:v>
                </c:pt>
                <c:pt idx="2049">
                  <c:v>40782.208333333336</c:v>
                </c:pt>
                <c:pt idx="2050">
                  <c:v>40782.22916666657</c:v>
                </c:pt>
                <c:pt idx="2051">
                  <c:v>40782.25</c:v>
                </c:pt>
                <c:pt idx="2052">
                  <c:v>40782.270833333336</c:v>
                </c:pt>
                <c:pt idx="2053">
                  <c:v>40782.29166666657</c:v>
                </c:pt>
                <c:pt idx="2054">
                  <c:v>40782.312500000051</c:v>
                </c:pt>
                <c:pt idx="2055">
                  <c:v>40782.333333333336</c:v>
                </c:pt>
                <c:pt idx="2056">
                  <c:v>40782.354166666664</c:v>
                </c:pt>
                <c:pt idx="2057">
                  <c:v>40782.375</c:v>
                </c:pt>
                <c:pt idx="2058">
                  <c:v>40782.395833333336</c:v>
                </c:pt>
                <c:pt idx="2059">
                  <c:v>40782.416666666664</c:v>
                </c:pt>
                <c:pt idx="2060">
                  <c:v>40782.4375</c:v>
                </c:pt>
                <c:pt idx="2061">
                  <c:v>40782.458333333343</c:v>
                </c:pt>
                <c:pt idx="2062">
                  <c:v>40782.479166666599</c:v>
                </c:pt>
                <c:pt idx="2063">
                  <c:v>40782.5</c:v>
                </c:pt>
                <c:pt idx="2064">
                  <c:v>40782.520833333336</c:v>
                </c:pt>
                <c:pt idx="2065">
                  <c:v>40782.541666666599</c:v>
                </c:pt>
                <c:pt idx="2066">
                  <c:v>40782.5625</c:v>
                </c:pt>
                <c:pt idx="2067">
                  <c:v>40782.583333333336</c:v>
                </c:pt>
                <c:pt idx="2068">
                  <c:v>40782.604166666599</c:v>
                </c:pt>
                <c:pt idx="2069">
                  <c:v>40782.624999999993</c:v>
                </c:pt>
                <c:pt idx="2070">
                  <c:v>40782.645833333336</c:v>
                </c:pt>
                <c:pt idx="2071">
                  <c:v>40782.666666666599</c:v>
                </c:pt>
                <c:pt idx="2072">
                  <c:v>40782.6875</c:v>
                </c:pt>
                <c:pt idx="2073">
                  <c:v>40782.708333333336</c:v>
                </c:pt>
                <c:pt idx="2074">
                  <c:v>40782.72916666657</c:v>
                </c:pt>
                <c:pt idx="2075">
                  <c:v>40782.75</c:v>
                </c:pt>
                <c:pt idx="2076">
                  <c:v>40782.770833333336</c:v>
                </c:pt>
                <c:pt idx="2077">
                  <c:v>40782.79166666657</c:v>
                </c:pt>
                <c:pt idx="2078">
                  <c:v>40782.812500000051</c:v>
                </c:pt>
                <c:pt idx="2079">
                  <c:v>40782.833333333336</c:v>
                </c:pt>
                <c:pt idx="2080">
                  <c:v>40782.854166666664</c:v>
                </c:pt>
                <c:pt idx="2081">
                  <c:v>40782.875</c:v>
                </c:pt>
                <c:pt idx="2082">
                  <c:v>40782.895833333336</c:v>
                </c:pt>
                <c:pt idx="2083">
                  <c:v>40782.916666666664</c:v>
                </c:pt>
                <c:pt idx="2084">
                  <c:v>40782.9375</c:v>
                </c:pt>
                <c:pt idx="2085">
                  <c:v>40782.958333333343</c:v>
                </c:pt>
                <c:pt idx="2086">
                  <c:v>40782.979166666599</c:v>
                </c:pt>
                <c:pt idx="2087">
                  <c:v>40783</c:v>
                </c:pt>
                <c:pt idx="2088">
                  <c:v>40783.020833333336</c:v>
                </c:pt>
                <c:pt idx="2089">
                  <c:v>40783.041666666599</c:v>
                </c:pt>
                <c:pt idx="2090">
                  <c:v>40783.0625</c:v>
                </c:pt>
                <c:pt idx="2091">
                  <c:v>40783.083333333336</c:v>
                </c:pt>
                <c:pt idx="2092">
                  <c:v>40783.104166666599</c:v>
                </c:pt>
                <c:pt idx="2093">
                  <c:v>40783.124999999993</c:v>
                </c:pt>
                <c:pt idx="2094">
                  <c:v>40783.145833333336</c:v>
                </c:pt>
                <c:pt idx="2095">
                  <c:v>40783.166666666599</c:v>
                </c:pt>
                <c:pt idx="2096">
                  <c:v>40783.1875</c:v>
                </c:pt>
                <c:pt idx="2097">
                  <c:v>40783.208333333336</c:v>
                </c:pt>
                <c:pt idx="2098">
                  <c:v>40783.22916666657</c:v>
                </c:pt>
                <c:pt idx="2099">
                  <c:v>40783.25</c:v>
                </c:pt>
                <c:pt idx="2100">
                  <c:v>40783.270833333336</c:v>
                </c:pt>
                <c:pt idx="2101">
                  <c:v>40783.29166666657</c:v>
                </c:pt>
                <c:pt idx="2102">
                  <c:v>40783.312500000051</c:v>
                </c:pt>
                <c:pt idx="2103">
                  <c:v>40783.333333333336</c:v>
                </c:pt>
                <c:pt idx="2104">
                  <c:v>40783.354166666664</c:v>
                </c:pt>
                <c:pt idx="2105">
                  <c:v>40783.375</c:v>
                </c:pt>
                <c:pt idx="2106">
                  <c:v>40783.395833333336</c:v>
                </c:pt>
                <c:pt idx="2107">
                  <c:v>40783.416666666664</c:v>
                </c:pt>
                <c:pt idx="2108">
                  <c:v>40783.4375</c:v>
                </c:pt>
                <c:pt idx="2109">
                  <c:v>40783.458333333343</c:v>
                </c:pt>
                <c:pt idx="2110">
                  <c:v>40783.479166666599</c:v>
                </c:pt>
                <c:pt idx="2111">
                  <c:v>40783.5</c:v>
                </c:pt>
                <c:pt idx="2112">
                  <c:v>40783.520833333336</c:v>
                </c:pt>
                <c:pt idx="2113">
                  <c:v>40783.541666666599</c:v>
                </c:pt>
                <c:pt idx="2114">
                  <c:v>40783.5625</c:v>
                </c:pt>
                <c:pt idx="2115">
                  <c:v>40783.583333333336</c:v>
                </c:pt>
                <c:pt idx="2116">
                  <c:v>40783.604166666599</c:v>
                </c:pt>
                <c:pt idx="2117">
                  <c:v>40783.624999999993</c:v>
                </c:pt>
                <c:pt idx="2118">
                  <c:v>40783.645833333336</c:v>
                </c:pt>
                <c:pt idx="2119">
                  <c:v>40783.666666666599</c:v>
                </c:pt>
                <c:pt idx="2120">
                  <c:v>40783.6875</c:v>
                </c:pt>
                <c:pt idx="2121">
                  <c:v>40783.708333333336</c:v>
                </c:pt>
                <c:pt idx="2122">
                  <c:v>40783.72916666657</c:v>
                </c:pt>
                <c:pt idx="2123">
                  <c:v>40783.75</c:v>
                </c:pt>
                <c:pt idx="2124">
                  <c:v>40783.770833333336</c:v>
                </c:pt>
                <c:pt idx="2125">
                  <c:v>40783.79166666657</c:v>
                </c:pt>
                <c:pt idx="2126">
                  <c:v>40783.812500000051</c:v>
                </c:pt>
                <c:pt idx="2127">
                  <c:v>40783.833333333336</c:v>
                </c:pt>
                <c:pt idx="2128">
                  <c:v>40783.854166666664</c:v>
                </c:pt>
                <c:pt idx="2129">
                  <c:v>40783.875</c:v>
                </c:pt>
                <c:pt idx="2130">
                  <c:v>40783.895833333336</c:v>
                </c:pt>
                <c:pt idx="2131">
                  <c:v>40783.916666666664</c:v>
                </c:pt>
                <c:pt idx="2132">
                  <c:v>40783.9375</c:v>
                </c:pt>
                <c:pt idx="2133">
                  <c:v>40783.958333333343</c:v>
                </c:pt>
                <c:pt idx="2134">
                  <c:v>40783.979166666599</c:v>
                </c:pt>
                <c:pt idx="2135">
                  <c:v>40784</c:v>
                </c:pt>
                <c:pt idx="2136">
                  <c:v>40784.020833333336</c:v>
                </c:pt>
                <c:pt idx="2137">
                  <c:v>40784.041666666599</c:v>
                </c:pt>
                <c:pt idx="2138">
                  <c:v>40784.0625</c:v>
                </c:pt>
                <c:pt idx="2139">
                  <c:v>40784.083333333336</c:v>
                </c:pt>
                <c:pt idx="2140">
                  <c:v>40784.104166666599</c:v>
                </c:pt>
                <c:pt idx="2141">
                  <c:v>40784.124999999993</c:v>
                </c:pt>
                <c:pt idx="2142">
                  <c:v>40784.145833333336</c:v>
                </c:pt>
                <c:pt idx="2143">
                  <c:v>40784.166666666599</c:v>
                </c:pt>
                <c:pt idx="2144">
                  <c:v>40784.1875</c:v>
                </c:pt>
                <c:pt idx="2145">
                  <c:v>40784.208333333336</c:v>
                </c:pt>
                <c:pt idx="2146">
                  <c:v>40784.22916666657</c:v>
                </c:pt>
                <c:pt idx="2147">
                  <c:v>40784.25</c:v>
                </c:pt>
                <c:pt idx="2148">
                  <c:v>40784.270833333336</c:v>
                </c:pt>
                <c:pt idx="2149">
                  <c:v>40784.29166666657</c:v>
                </c:pt>
                <c:pt idx="2150">
                  <c:v>40784.312500000051</c:v>
                </c:pt>
                <c:pt idx="2151">
                  <c:v>40784.333333333336</c:v>
                </c:pt>
                <c:pt idx="2152">
                  <c:v>40784.354166666664</c:v>
                </c:pt>
                <c:pt idx="2153">
                  <c:v>40784.375</c:v>
                </c:pt>
                <c:pt idx="2154">
                  <c:v>40784.395833333336</c:v>
                </c:pt>
                <c:pt idx="2155">
                  <c:v>40784.416666666664</c:v>
                </c:pt>
                <c:pt idx="2156">
                  <c:v>40784.4375</c:v>
                </c:pt>
                <c:pt idx="2157">
                  <c:v>40784.458333333343</c:v>
                </c:pt>
                <c:pt idx="2158">
                  <c:v>40784.479166666599</c:v>
                </c:pt>
                <c:pt idx="2159">
                  <c:v>40784.5</c:v>
                </c:pt>
                <c:pt idx="2160">
                  <c:v>40784.520833333336</c:v>
                </c:pt>
                <c:pt idx="2161">
                  <c:v>40784.541666666599</c:v>
                </c:pt>
                <c:pt idx="2162">
                  <c:v>40784.5625</c:v>
                </c:pt>
                <c:pt idx="2163">
                  <c:v>40784.583333333336</c:v>
                </c:pt>
                <c:pt idx="2164">
                  <c:v>40784.604166666599</c:v>
                </c:pt>
                <c:pt idx="2165">
                  <c:v>40784.624999999993</c:v>
                </c:pt>
                <c:pt idx="2166">
                  <c:v>40784.645833333336</c:v>
                </c:pt>
                <c:pt idx="2167">
                  <c:v>40784.666666666599</c:v>
                </c:pt>
                <c:pt idx="2168">
                  <c:v>40784.6875</c:v>
                </c:pt>
                <c:pt idx="2169">
                  <c:v>40784.708333333336</c:v>
                </c:pt>
                <c:pt idx="2170">
                  <c:v>40784.72916666657</c:v>
                </c:pt>
                <c:pt idx="2171">
                  <c:v>40784.75</c:v>
                </c:pt>
                <c:pt idx="2172">
                  <c:v>40784.770833333336</c:v>
                </c:pt>
                <c:pt idx="2173">
                  <c:v>40784.79166666657</c:v>
                </c:pt>
                <c:pt idx="2174">
                  <c:v>40784.812500000051</c:v>
                </c:pt>
                <c:pt idx="2175">
                  <c:v>40784.833333333336</c:v>
                </c:pt>
                <c:pt idx="2176">
                  <c:v>40784.854166666664</c:v>
                </c:pt>
                <c:pt idx="2177">
                  <c:v>40784.875</c:v>
                </c:pt>
                <c:pt idx="2178">
                  <c:v>40784.895833333336</c:v>
                </c:pt>
                <c:pt idx="2179">
                  <c:v>40784.916666666664</c:v>
                </c:pt>
                <c:pt idx="2180">
                  <c:v>40784.9375</c:v>
                </c:pt>
                <c:pt idx="2181">
                  <c:v>40784.958333333343</c:v>
                </c:pt>
                <c:pt idx="2182">
                  <c:v>40784.979166666599</c:v>
                </c:pt>
                <c:pt idx="2183">
                  <c:v>40785</c:v>
                </c:pt>
                <c:pt idx="2184">
                  <c:v>40785.020833333336</c:v>
                </c:pt>
                <c:pt idx="2185">
                  <c:v>40785.041666666599</c:v>
                </c:pt>
                <c:pt idx="2186">
                  <c:v>40785.0625</c:v>
                </c:pt>
                <c:pt idx="2187">
                  <c:v>40785.083333333336</c:v>
                </c:pt>
                <c:pt idx="2188">
                  <c:v>40785.104166666599</c:v>
                </c:pt>
                <c:pt idx="2189">
                  <c:v>40785.124999999993</c:v>
                </c:pt>
                <c:pt idx="2190">
                  <c:v>40785.145833333336</c:v>
                </c:pt>
                <c:pt idx="2191">
                  <c:v>40785.166666666599</c:v>
                </c:pt>
                <c:pt idx="2192">
                  <c:v>40785.1875</c:v>
                </c:pt>
                <c:pt idx="2193">
                  <c:v>40785.208333333336</c:v>
                </c:pt>
                <c:pt idx="2194">
                  <c:v>40785.22916666657</c:v>
                </c:pt>
                <c:pt idx="2195">
                  <c:v>40785.25</c:v>
                </c:pt>
                <c:pt idx="2196">
                  <c:v>40785.270833333336</c:v>
                </c:pt>
                <c:pt idx="2197">
                  <c:v>40785.29166666657</c:v>
                </c:pt>
                <c:pt idx="2198">
                  <c:v>40785.312500000051</c:v>
                </c:pt>
                <c:pt idx="2199">
                  <c:v>40785.333333333336</c:v>
                </c:pt>
                <c:pt idx="2200">
                  <c:v>40785.354166666664</c:v>
                </c:pt>
                <c:pt idx="2201">
                  <c:v>40785.375</c:v>
                </c:pt>
                <c:pt idx="2202">
                  <c:v>40785.395833333336</c:v>
                </c:pt>
                <c:pt idx="2203">
                  <c:v>40785.416666666664</c:v>
                </c:pt>
                <c:pt idx="2204">
                  <c:v>40785.4375</c:v>
                </c:pt>
                <c:pt idx="2205">
                  <c:v>40785.458333333343</c:v>
                </c:pt>
                <c:pt idx="2206">
                  <c:v>40785.479166666599</c:v>
                </c:pt>
                <c:pt idx="2207">
                  <c:v>40785.5</c:v>
                </c:pt>
                <c:pt idx="2208">
                  <c:v>40785.520833333336</c:v>
                </c:pt>
                <c:pt idx="2209">
                  <c:v>40785.541666666599</c:v>
                </c:pt>
                <c:pt idx="2210">
                  <c:v>40785.5625</c:v>
                </c:pt>
                <c:pt idx="2211">
                  <c:v>40785.583333333336</c:v>
                </c:pt>
                <c:pt idx="2212">
                  <c:v>40785.604166666599</c:v>
                </c:pt>
                <c:pt idx="2213">
                  <c:v>40785.624999999993</c:v>
                </c:pt>
                <c:pt idx="2214">
                  <c:v>40785.645833333336</c:v>
                </c:pt>
                <c:pt idx="2215">
                  <c:v>40785.666666666599</c:v>
                </c:pt>
                <c:pt idx="2216">
                  <c:v>40785.6875</c:v>
                </c:pt>
                <c:pt idx="2217">
                  <c:v>40785.708333333336</c:v>
                </c:pt>
                <c:pt idx="2218">
                  <c:v>40785.72916666657</c:v>
                </c:pt>
                <c:pt idx="2219">
                  <c:v>40785.75</c:v>
                </c:pt>
                <c:pt idx="2220">
                  <c:v>40785.770833333336</c:v>
                </c:pt>
                <c:pt idx="2221">
                  <c:v>40785.79166666657</c:v>
                </c:pt>
                <c:pt idx="2222">
                  <c:v>40785.812500000051</c:v>
                </c:pt>
                <c:pt idx="2223">
                  <c:v>40785.833333333336</c:v>
                </c:pt>
                <c:pt idx="2224">
                  <c:v>40785.854166666664</c:v>
                </c:pt>
                <c:pt idx="2225">
                  <c:v>40785.875</c:v>
                </c:pt>
                <c:pt idx="2226">
                  <c:v>40785.895833333336</c:v>
                </c:pt>
                <c:pt idx="2227">
                  <c:v>40785.916666666664</c:v>
                </c:pt>
                <c:pt idx="2228">
                  <c:v>40785.9375</c:v>
                </c:pt>
                <c:pt idx="2229">
                  <c:v>40785.958333333343</c:v>
                </c:pt>
                <c:pt idx="2230">
                  <c:v>40785.979166666599</c:v>
                </c:pt>
                <c:pt idx="2231">
                  <c:v>40786</c:v>
                </c:pt>
                <c:pt idx="2232">
                  <c:v>40786.020833333336</c:v>
                </c:pt>
                <c:pt idx="2233">
                  <c:v>40786.041666666599</c:v>
                </c:pt>
                <c:pt idx="2234">
                  <c:v>40786.0625</c:v>
                </c:pt>
                <c:pt idx="2235">
                  <c:v>40786.083333333336</c:v>
                </c:pt>
                <c:pt idx="2236">
                  <c:v>40786.104166666599</c:v>
                </c:pt>
                <c:pt idx="2237">
                  <c:v>40786.124999999993</c:v>
                </c:pt>
                <c:pt idx="2238">
                  <c:v>40786.145833333336</c:v>
                </c:pt>
                <c:pt idx="2239">
                  <c:v>40786.166666666599</c:v>
                </c:pt>
                <c:pt idx="2240">
                  <c:v>40786.1875</c:v>
                </c:pt>
                <c:pt idx="2241">
                  <c:v>40786.208333333336</c:v>
                </c:pt>
                <c:pt idx="2242">
                  <c:v>40786.22916666657</c:v>
                </c:pt>
                <c:pt idx="2243">
                  <c:v>40786.25</c:v>
                </c:pt>
                <c:pt idx="2244">
                  <c:v>40786.270833333336</c:v>
                </c:pt>
                <c:pt idx="2245">
                  <c:v>40786.29166666657</c:v>
                </c:pt>
                <c:pt idx="2246">
                  <c:v>40786.312500000051</c:v>
                </c:pt>
                <c:pt idx="2247">
                  <c:v>40786.333333333336</c:v>
                </c:pt>
                <c:pt idx="2248">
                  <c:v>40786.354166666664</c:v>
                </c:pt>
                <c:pt idx="2249">
                  <c:v>40786.375</c:v>
                </c:pt>
                <c:pt idx="2250">
                  <c:v>40786.395833333336</c:v>
                </c:pt>
                <c:pt idx="2251">
                  <c:v>40786.416666666664</c:v>
                </c:pt>
                <c:pt idx="2252">
                  <c:v>40786.4375</c:v>
                </c:pt>
                <c:pt idx="2253">
                  <c:v>40786.458333333343</c:v>
                </c:pt>
                <c:pt idx="2254">
                  <c:v>40786.479166666599</c:v>
                </c:pt>
                <c:pt idx="2255">
                  <c:v>40786.5</c:v>
                </c:pt>
                <c:pt idx="2256">
                  <c:v>40786.520833333336</c:v>
                </c:pt>
                <c:pt idx="2257">
                  <c:v>40786.541666666599</c:v>
                </c:pt>
                <c:pt idx="2258">
                  <c:v>40786.5625</c:v>
                </c:pt>
                <c:pt idx="2259">
                  <c:v>40786.583333333336</c:v>
                </c:pt>
                <c:pt idx="2260">
                  <c:v>40786.604166666599</c:v>
                </c:pt>
                <c:pt idx="2261">
                  <c:v>40786.624999999993</c:v>
                </c:pt>
                <c:pt idx="2262">
                  <c:v>40786.645833333336</c:v>
                </c:pt>
                <c:pt idx="2263">
                  <c:v>40786.666666666599</c:v>
                </c:pt>
                <c:pt idx="2264">
                  <c:v>40786.6875</c:v>
                </c:pt>
                <c:pt idx="2265">
                  <c:v>40786.708333333336</c:v>
                </c:pt>
                <c:pt idx="2266">
                  <c:v>40786.72916666657</c:v>
                </c:pt>
                <c:pt idx="2267">
                  <c:v>40786.75</c:v>
                </c:pt>
                <c:pt idx="2268">
                  <c:v>40786.770833333336</c:v>
                </c:pt>
                <c:pt idx="2269">
                  <c:v>40786.79166666657</c:v>
                </c:pt>
                <c:pt idx="2270">
                  <c:v>40786.812500000051</c:v>
                </c:pt>
                <c:pt idx="2271">
                  <c:v>40786.833333333336</c:v>
                </c:pt>
                <c:pt idx="2272">
                  <c:v>40786.854166666664</c:v>
                </c:pt>
                <c:pt idx="2273">
                  <c:v>40786.875</c:v>
                </c:pt>
                <c:pt idx="2274">
                  <c:v>40786.895833333336</c:v>
                </c:pt>
                <c:pt idx="2275">
                  <c:v>40786.916666666664</c:v>
                </c:pt>
                <c:pt idx="2276">
                  <c:v>40786.9375</c:v>
                </c:pt>
                <c:pt idx="2277">
                  <c:v>40786.958333333343</c:v>
                </c:pt>
                <c:pt idx="2278">
                  <c:v>40786.979166666599</c:v>
                </c:pt>
                <c:pt idx="2279">
                  <c:v>40787</c:v>
                </c:pt>
                <c:pt idx="2280">
                  <c:v>40787.020833333336</c:v>
                </c:pt>
                <c:pt idx="2281">
                  <c:v>40787.041666666599</c:v>
                </c:pt>
                <c:pt idx="2282">
                  <c:v>40787.0625</c:v>
                </c:pt>
                <c:pt idx="2283">
                  <c:v>40787.083333333336</c:v>
                </c:pt>
                <c:pt idx="2284">
                  <c:v>40787.104166666599</c:v>
                </c:pt>
                <c:pt idx="2285">
                  <c:v>40787.124999999993</c:v>
                </c:pt>
                <c:pt idx="2286">
                  <c:v>40787.145833333336</c:v>
                </c:pt>
                <c:pt idx="2287">
                  <c:v>40787.166666666599</c:v>
                </c:pt>
                <c:pt idx="2288">
                  <c:v>40787.1875</c:v>
                </c:pt>
                <c:pt idx="2289">
                  <c:v>40787.208333333336</c:v>
                </c:pt>
                <c:pt idx="2290">
                  <c:v>40787.22916666657</c:v>
                </c:pt>
                <c:pt idx="2291">
                  <c:v>40787.25</c:v>
                </c:pt>
                <c:pt idx="2292">
                  <c:v>40787.270833333336</c:v>
                </c:pt>
                <c:pt idx="2293">
                  <c:v>40787.29166666657</c:v>
                </c:pt>
                <c:pt idx="2294">
                  <c:v>40787.312500000051</c:v>
                </c:pt>
                <c:pt idx="2295">
                  <c:v>40787.333333333336</c:v>
                </c:pt>
                <c:pt idx="2296">
                  <c:v>40787.354166666664</c:v>
                </c:pt>
                <c:pt idx="2297">
                  <c:v>40787.375</c:v>
                </c:pt>
                <c:pt idx="2298">
                  <c:v>40787.395833333336</c:v>
                </c:pt>
                <c:pt idx="2299">
                  <c:v>40787.416666666664</c:v>
                </c:pt>
                <c:pt idx="2300">
                  <c:v>40787.4375</c:v>
                </c:pt>
                <c:pt idx="2301">
                  <c:v>40787.458333333343</c:v>
                </c:pt>
                <c:pt idx="2302">
                  <c:v>40787.479166666599</c:v>
                </c:pt>
                <c:pt idx="2303">
                  <c:v>40787.5</c:v>
                </c:pt>
                <c:pt idx="2304">
                  <c:v>40787.520833333336</c:v>
                </c:pt>
                <c:pt idx="2305">
                  <c:v>40787.541666666599</c:v>
                </c:pt>
                <c:pt idx="2306">
                  <c:v>40787.5625</c:v>
                </c:pt>
                <c:pt idx="2307">
                  <c:v>40787.583333333336</c:v>
                </c:pt>
                <c:pt idx="2308">
                  <c:v>40787.604166666599</c:v>
                </c:pt>
                <c:pt idx="2309">
                  <c:v>40787.624999999993</c:v>
                </c:pt>
                <c:pt idx="2310">
                  <c:v>40787.645833333336</c:v>
                </c:pt>
                <c:pt idx="2311">
                  <c:v>40787.666666666599</c:v>
                </c:pt>
                <c:pt idx="2312">
                  <c:v>40787.6875</c:v>
                </c:pt>
                <c:pt idx="2313">
                  <c:v>40787.708333333336</c:v>
                </c:pt>
                <c:pt idx="2314">
                  <c:v>40787.72916666657</c:v>
                </c:pt>
                <c:pt idx="2315">
                  <c:v>40787.75</c:v>
                </c:pt>
                <c:pt idx="2316">
                  <c:v>40787.770833333336</c:v>
                </c:pt>
                <c:pt idx="2317">
                  <c:v>40787.79166666657</c:v>
                </c:pt>
                <c:pt idx="2318">
                  <c:v>40787.812500000051</c:v>
                </c:pt>
                <c:pt idx="2319">
                  <c:v>40787.833333333336</c:v>
                </c:pt>
                <c:pt idx="2320">
                  <c:v>40787.854166666664</c:v>
                </c:pt>
                <c:pt idx="2321">
                  <c:v>40787.875</c:v>
                </c:pt>
                <c:pt idx="2322">
                  <c:v>40787.895833333336</c:v>
                </c:pt>
                <c:pt idx="2323">
                  <c:v>40787.916666666664</c:v>
                </c:pt>
                <c:pt idx="2324">
                  <c:v>40787.9375</c:v>
                </c:pt>
                <c:pt idx="2325">
                  <c:v>40787.958333333343</c:v>
                </c:pt>
                <c:pt idx="2326">
                  <c:v>40787.979166666599</c:v>
                </c:pt>
                <c:pt idx="2327">
                  <c:v>40788</c:v>
                </c:pt>
                <c:pt idx="2328">
                  <c:v>40788.020833333336</c:v>
                </c:pt>
                <c:pt idx="2329">
                  <c:v>40788.041666666599</c:v>
                </c:pt>
                <c:pt idx="2330">
                  <c:v>40788.0625</c:v>
                </c:pt>
                <c:pt idx="2331">
                  <c:v>40788.083333333336</c:v>
                </c:pt>
                <c:pt idx="2332">
                  <c:v>40788.104166666599</c:v>
                </c:pt>
                <c:pt idx="2333">
                  <c:v>40788.124999999993</c:v>
                </c:pt>
                <c:pt idx="2334">
                  <c:v>40788.145833333336</c:v>
                </c:pt>
                <c:pt idx="2335">
                  <c:v>40788.166666666599</c:v>
                </c:pt>
                <c:pt idx="2336">
                  <c:v>40788.1875</c:v>
                </c:pt>
                <c:pt idx="2337">
                  <c:v>40788.208333333336</c:v>
                </c:pt>
                <c:pt idx="2338">
                  <c:v>40788.22916666657</c:v>
                </c:pt>
                <c:pt idx="2339">
                  <c:v>40788.25</c:v>
                </c:pt>
                <c:pt idx="2340">
                  <c:v>40788.270833333336</c:v>
                </c:pt>
                <c:pt idx="2341">
                  <c:v>40788.29166666657</c:v>
                </c:pt>
                <c:pt idx="2342">
                  <c:v>40788.312500000051</c:v>
                </c:pt>
                <c:pt idx="2343">
                  <c:v>40788.333333333336</c:v>
                </c:pt>
                <c:pt idx="2344">
                  <c:v>40788.354166666664</c:v>
                </c:pt>
                <c:pt idx="2345">
                  <c:v>40788.375</c:v>
                </c:pt>
                <c:pt idx="2346">
                  <c:v>40788.395833333336</c:v>
                </c:pt>
                <c:pt idx="2347">
                  <c:v>40788.416666666664</c:v>
                </c:pt>
                <c:pt idx="2348">
                  <c:v>40788.4375</c:v>
                </c:pt>
                <c:pt idx="2349">
                  <c:v>40788.458333333343</c:v>
                </c:pt>
                <c:pt idx="2350">
                  <c:v>40788.479166666599</c:v>
                </c:pt>
                <c:pt idx="2351">
                  <c:v>40788.5</c:v>
                </c:pt>
                <c:pt idx="2352">
                  <c:v>40788.520833333336</c:v>
                </c:pt>
                <c:pt idx="2353">
                  <c:v>40788.541666666599</c:v>
                </c:pt>
                <c:pt idx="2354">
                  <c:v>40788.5625</c:v>
                </c:pt>
                <c:pt idx="2355">
                  <c:v>40788.583333333336</c:v>
                </c:pt>
                <c:pt idx="2356">
                  <c:v>40788.604166666599</c:v>
                </c:pt>
                <c:pt idx="2357">
                  <c:v>40788.624999999993</c:v>
                </c:pt>
                <c:pt idx="2358">
                  <c:v>40788.645833333336</c:v>
                </c:pt>
                <c:pt idx="2359">
                  <c:v>40788.666666666599</c:v>
                </c:pt>
                <c:pt idx="2360">
                  <c:v>40788.6875</c:v>
                </c:pt>
                <c:pt idx="2361">
                  <c:v>40788.708333333336</c:v>
                </c:pt>
                <c:pt idx="2362">
                  <c:v>40788.72916666657</c:v>
                </c:pt>
                <c:pt idx="2363">
                  <c:v>40788.75</c:v>
                </c:pt>
                <c:pt idx="2364">
                  <c:v>40788.770833333336</c:v>
                </c:pt>
                <c:pt idx="2365">
                  <c:v>40788.79166666657</c:v>
                </c:pt>
                <c:pt idx="2366">
                  <c:v>40788.812500000051</c:v>
                </c:pt>
                <c:pt idx="2367">
                  <c:v>40788.833333333336</c:v>
                </c:pt>
                <c:pt idx="2368">
                  <c:v>40788.854166666664</c:v>
                </c:pt>
                <c:pt idx="2369">
                  <c:v>40788.875</c:v>
                </c:pt>
                <c:pt idx="2370">
                  <c:v>40788.895833333336</c:v>
                </c:pt>
                <c:pt idx="2371">
                  <c:v>40788.916666666664</c:v>
                </c:pt>
                <c:pt idx="2372">
                  <c:v>40788.9375</c:v>
                </c:pt>
                <c:pt idx="2373">
                  <c:v>40788.958333333343</c:v>
                </c:pt>
                <c:pt idx="2374">
                  <c:v>40788.979166666599</c:v>
                </c:pt>
                <c:pt idx="2375">
                  <c:v>40789</c:v>
                </c:pt>
                <c:pt idx="2376">
                  <c:v>40789.020833333336</c:v>
                </c:pt>
                <c:pt idx="2377">
                  <c:v>40789.041666666599</c:v>
                </c:pt>
                <c:pt idx="2378">
                  <c:v>40789.0625</c:v>
                </c:pt>
                <c:pt idx="2379">
                  <c:v>40789.083333333336</c:v>
                </c:pt>
                <c:pt idx="2380">
                  <c:v>40789.104166666599</c:v>
                </c:pt>
                <c:pt idx="2381">
                  <c:v>40789.124999999993</c:v>
                </c:pt>
                <c:pt idx="2382">
                  <c:v>40789.145833333336</c:v>
                </c:pt>
                <c:pt idx="2383">
                  <c:v>40789.166666666599</c:v>
                </c:pt>
                <c:pt idx="2384">
                  <c:v>40789.1875</c:v>
                </c:pt>
                <c:pt idx="2385">
                  <c:v>40789.208333333336</c:v>
                </c:pt>
                <c:pt idx="2386">
                  <c:v>40789.22916666657</c:v>
                </c:pt>
                <c:pt idx="2387">
                  <c:v>40789.25</c:v>
                </c:pt>
                <c:pt idx="2388">
                  <c:v>40789.270833333336</c:v>
                </c:pt>
                <c:pt idx="2389">
                  <c:v>40789.29166666657</c:v>
                </c:pt>
                <c:pt idx="2390">
                  <c:v>40789.312500000051</c:v>
                </c:pt>
                <c:pt idx="2391">
                  <c:v>40789.333333333336</c:v>
                </c:pt>
                <c:pt idx="2392">
                  <c:v>40789.354166666664</c:v>
                </c:pt>
                <c:pt idx="2393">
                  <c:v>40789.375</c:v>
                </c:pt>
                <c:pt idx="2394">
                  <c:v>40789.395833333336</c:v>
                </c:pt>
                <c:pt idx="2395">
                  <c:v>40789.416666666664</c:v>
                </c:pt>
                <c:pt idx="2396">
                  <c:v>40789.4375</c:v>
                </c:pt>
                <c:pt idx="2397">
                  <c:v>40789.458333333343</c:v>
                </c:pt>
                <c:pt idx="2398">
                  <c:v>40789.479166666599</c:v>
                </c:pt>
                <c:pt idx="2399">
                  <c:v>40789.5</c:v>
                </c:pt>
                <c:pt idx="2400">
                  <c:v>40789.520833333336</c:v>
                </c:pt>
                <c:pt idx="2401">
                  <c:v>40789.541666666599</c:v>
                </c:pt>
                <c:pt idx="2402">
                  <c:v>40789.5625</c:v>
                </c:pt>
                <c:pt idx="2403">
                  <c:v>40789.583333333336</c:v>
                </c:pt>
                <c:pt idx="2404">
                  <c:v>40789.604166666599</c:v>
                </c:pt>
                <c:pt idx="2405">
                  <c:v>40789.624999999993</c:v>
                </c:pt>
                <c:pt idx="2406">
                  <c:v>40789.645833333336</c:v>
                </c:pt>
                <c:pt idx="2407">
                  <c:v>40789.666666666599</c:v>
                </c:pt>
                <c:pt idx="2408">
                  <c:v>40789.6875</c:v>
                </c:pt>
                <c:pt idx="2409">
                  <c:v>40789.708333333336</c:v>
                </c:pt>
                <c:pt idx="2410">
                  <c:v>40789.72916666657</c:v>
                </c:pt>
                <c:pt idx="2411">
                  <c:v>40789.75</c:v>
                </c:pt>
                <c:pt idx="2412">
                  <c:v>40789.770833333336</c:v>
                </c:pt>
                <c:pt idx="2413">
                  <c:v>40789.79166666657</c:v>
                </c:pt>
                <c:pt idx="2414">
                  <c:v>40789.812500000051</c:v>
                </c:pt>
                <c:pt idx="2415">
                  <c:v>40789.833333333336</c:v>
                </c:pt>
                <c:pt idx="2416">
                  <c:v>40789.854166666664</c:v>
                </c:pt>
                <c:pt idx="2417">
                  <c:v>40789.875</c:v>
                </c:pt>
                <c:pt idx="2418">
                  <c:v>40789.895833333336</c:v>
                </c:pt>
                <c:pt idx="2419">
                  <c:v>40789.916666666664</c:v>
                </c:pt>
                <c:pt idx="2420">
                  <c:v>40789.9375</c:v>
                </c:pt>
                <c:pt idx="2421">
                  <c:v>40789.958333333343</c:v>
                </c:pt>
                <c:pt idx="2422">
                  <c:v>40789.979166666599</c:v>
                </c:pt>
                <c:pt idx="2423">
                  <c:v>40790</c:v>
                </c:pt>
                <c:pt idx="2424">
                  <c:v>40790.020833333336</c:v>
                </c:pt>
                <c:pt idx="2425">
                  <c:v>40790.041666666599</c:v>
                </c:pt>
                <c:pt idx="2426">
                  <c:v>40790.0625</c:v>
                </c:pt>
                <c:pt idx="2427">
                  <c:v>40790.083333333336</c:v>
                </c:pt>
                <c:pt idx="2428">
                  <c:v>40790.104166666599</c:v>
                </c:pt>
                <c:pt idx="2429">
                  <c:v>40790.124999999993</c:v>
                </c:pt>
                <c:pt idx="2430">
                  <c:v>40790.145833333336</c:v>
                </c:pt>
                <c:pt idx="2431">
                  <c:v>40790.166666666599</c:v>
                </c:pt>
                <c:pt idx="2432">
                  <c:v>40790.1875</c:v>
                </c:pt>
                <c:pt idx="2433">
                  <c:v>40790.208333333336</c:v>
                </c:pt>
                <c:pt idx="2434">
                  <c:v>40790.22916666657</c:v>
                </c:pt>
                <c:pt idx="2435">
                  <c:v>40790.25</c:v>
                </c:pt>
                <c:pt idx="2436">
                  <c:v>40790.270833333336</c:v>
                </c:pt>
                <c:pt idx="2437">
                  <c:v>40790.29166666657</c:v>
                </c:pt>
                <c:pt idx="2438">
                  <c:v>40790.312500000051</c:v>
                </c:pt>
                <c:pt idx="2439">
                  <c:v>40790.333333333336</c:v>
                </c:pt>
                <c:pt idx="2440">
                  <c:v>40790.354166666664</c:v>
                </c:pt>
                <c:pt idx="2441">
                  <c:v>40790.375</c:v>
                </c:pt>
                <c:pt idx="2442">
                  <c:v>40790.395833333336</c:v>
                </c:pt>
                <c:pt idx="2443">
                  <c:v>40790.416666666664</c:v>
                </c:pt>
                <c:pt idx="2444">
                  <c:v>40790.4375</c:v>
                </c:pt>
                <c:pt idx="2445">
                  <c:v>40790.458333333343</c:v>
                </c:pt>
                <c:pt idx="2446">
                  <c:v>40790.479166666599</c:v>
                </c:pt>
                <c:pt idx="2447">
                  <c:v>40790.5</c:v>
                </c:pt>
                <c:pt idx="2448">
                  <c:v>40790.520833333336</c:v>
                </c:pt>
                <c:pt idx="2449">
                  <c:v>40790.541666666599</c:v>
                </c:pt>
                <c:pt idx="2450">
                  <c:v>40790.5625</c:v>
                </c:pt>
                <c:pt idx="2451">
                  <c:v>40790.583333333336</c:v>
                </c:pt>
                <c:pt idx="2452">
                  <c:v>40790.604166666599</c:v>
                </c:pt>
                <c:pt idx="2453">
                  <c:v>40790.624999999993</c:v>
                </c:pt>
                <c:pt idx="2454">
                  <c:v>40790.645833333336</c:v>
                </c:pt>
                <c:pt idx="2455">
                  <c:v>40790.666666666599</c:v>
                </c:pt>
                <c:pt idx="2456">
                  <c:v>40790.6875</c:v>
                </c:pt>
                <c:pt idx="2457">
                  <c:v>40790.708333333336</c:v>
                </c:pt>
                <c:pt idx="2458">
                  <c:v>40790.72916666657</c:v>
                </c:pt>
                <c:pt idx="2459">
                  <c:v>40790.75</c:v>
                </c:pt>
                <c:pt idx="2460">
                  <c:v>40790.770833333336</c:v>
                </c:pt>
                <c:pt idx="2461">
                  <c:v>40790.79166666657</c:v>
                </c:pt>
                <c:pt idx="2462">
                  <c:v>40790.812500000051</c:v>
                </c:pt>
                <c:pt idx="2463">
                  <c:v>40790.833333333336</c:v>
                </c:pt>
                <c:pt idx="2464">
                  <c:v>40790.854166666664</c:v>
                </c:pt>
                <c:pt idx="2465">
                  <c:v>40790.875</c:v>
                </c:pt>
                <c:pt idx="2466">
                  <c:v>40790.895833333336</c:v>
                </c:pt>
                <c:pt idx="2467">
                  <c:v>40790.916666666664</c:v>
                </c:pt>
                <c:pt idx="2468">
                  <c:v>40790.9375</c:v>
                </c:pt>
                <c:pt idx="2469">
                  <c:v>40790.958333333343</c:v>
                </c:pt>
                <c:pt idx="2470">
                  <c:v>40790.979166666599</c:v>
                </c:pt>
                <c:pt idx="2471">
                  <c:v>40791</c:v>
                </c:pt>
                <c:pt idx="2472">
                  <c:v>40791.020833333336</c:v>
                </c:pt>
                <c:pt idx="2473">
                  <c:v>40791.041666666599</c:v>
                </c:pt>
                <c:pt idx="2474">
                  <c:v>40791.0625</c:v>
                </c:pt>
                <c:pt idx="2475">
                  <c:v>40791.083333333336</c:v>
                </c:pt>
                <c:pt idx="2476">
                  <c:v>40791.104166666599</c:v>
                </c:pt>
                <c:pt idx="2477">
                  <c:v>40791.124999999993</c:v>
                </c:pt>
                <c:pt idx="2478">
                  <c:v>40791.145833333336</c:v>
                </c:pt>
                <c:pt idx="2479">
                  <c:v>40791.166666666599</c:v>
                </c:pt>
                <c:pt idx="2480">
                  <c:v>40791.1875</c:v>
                </c:pt>
                <c:pt idx="2481">
                  <c:v>40791.208333333336</c:v>
                </c:pt>
                <c:pt idx="2482">
                  <c:v>40791.22916666657</c:v>
                </c:pt>
                <c:pt idx="2483">
                  <c:v>40791.25</c:v>
                </c:pt>
                <c:pt idx="2484">
                  <c:v>40791.270833333336</c:v>
                </c:pt>
                <c:pt idx="2485">
                  <c:v>40791.29166666657</c:v>
                </c:pt>
                <c:pt idx="2486">
                  <c:v>40791.312500000051</c:v>
                </c:pt>
                <c:pt idx="2487">
                  <c:v>40791.333333333336</c:v>
                </c:pt>
                <c:pt idx="2488">
                  <c:v>40791.354166666664</c:v>
                </c:pt>
                <c:pt idx="2489">
                  <c:v>40791.375</c:v>
                </c:pt>
                <c:pt idx="2490">
                  <c:v>40791.395833333336</c:v>
                </c:pt>
                <c:pt idx="2491">
                  <c:v>40791.416666666664</c:v>
                </c:pt>
                <c:pt idx="2492">
                  <c:v>40791.4375</c:v>
                </c:pt>
                <c:pt idx="2493">
                  <c:v>40791.458333333343</c:v>
                </c:pt>
                <c:pt idx="2494">
                  <c:v>40791.479166666599</c:v>
                </c:pt>
                <c:pt idx="2495">
                  <c:v>40791.5</c:v>
                </c:pt>
                <c:pt idx="2496">
                  <c:v>40791.520833333336</c:v>
                </c:pt>
                <c:pt idx="2497">
                  <c:v>40791.541666666599</c:v>
                </c:pt>
                <c:pt idx="2498">
                  <c:v>40791.5625</c:v>
                </c:pt>
                <c:pt idx="2499">
                  <c:v>40791.583333333336</c:v>
                </c:pt>
                <c:pt idx="2500">
                  <c:v>40791.604166666599</c:v>
                </c:pt>
                <c:pt idx="2501">
                  <c:v>40791.624999999993</c:v>
                </c:pt>
                <c:pt idx="2502">
                  <c:v>40791.645833333336</c:v>
                </c:pt>
                <c:pt idx="2503">
                  <c:v>40791.666666666599</c:v>
                </c:pt>
                <c:pt idx="2504">
                  <c:v>40791.6875</c:v>
                </c:pt>
                <c:pt idx="2505">
                  <c:v>40791.708333333336</c:v>
                </c:pt>
                <c:pt idx="2506">
                  <c:v>40791.72916666657</c:v>
                </c:pt>
                <c:pt idx="2507">
                  <c:v>40791.75</c:v>
                </c:pt>
                <c:pt idx="2508">
                  <c:v>40791.770833333336</c:v>
                </c:pt>
                <c:pt idx="2509">
                  <c:v>40791.79166666657</c:v>
                </c:pt>
                <c:pt idx="2510">
                  <c:v>40791.812500000051</c:v>
                </c:pt>
                <c:pt idx="2511">
                  <c:v>40791.833333333336</c:v>
                </c:pt>
                <c:pt idx="2512">
                  <c:v>40791.854166666664</c:v>
                </c:pt>
                <c:pt idx="2513">
                  <c:v>40791.875</c:v>
                </c:pt>
                <c:pt idx="2514">
                  <c:v>40791.895833333336</c:v>
                </c:pt>
                <c:pt idx="2515">
                  <c:v>40791.916666666664</c:v>
                </c:pt>
                <c:pt idx="2516">
                  <c:v>40791.9375</c:v>
                </c:pt>
                <c:pt idx="2517">
                  <c:v>40791.958333333343</c:v>
                </c:pt>
                <c:pt idx="2518">
                  <c:v>40791.979166666599</c:v>
                </c:pt>
                <c:pt idx="2519">
                  <c:v>40792</c:v>
                </c:pt>
                <c:pt idx="2520">
                  <c:v>40792.020833333336</c:v>
                </c:pt>
                <c:pt idx="2521">
                  <c:v>40792.041666666599</c:v>
                </c:pt>
                <c:pt idx="2522">
                  <c:v>40792.0625</c:v>
                </c:pt>
                <c:pt idx="2523">
                  <c:v>40792.083333333336</c:v>
                </c:pt>
                <c:pt idx="2524">
                  <c:v>40792.104166666599</c:v>
                </c:pt>
                <c:pt idx="2525">
                  <c:v>40792.124999999993</c:v>
                </c:pt>
                <c:pt idx="2526">
                  <c:v>40792.145833333336</c:v>
                </c:pt>
                <c:pt idx="2527">
                  <c:v>40792.166666666599</c:v>
                </c:pt>
                <c:pt idx="2528">
                  <c:v>40792.1875</c:v>
                </c:pt>
                <c:pt idx="2529">
                  <c:v>40792.208333333336</c:v>
                </c:pt>
                <c:pt idx="2530">
                  <c:v>40792.22916666657</c:v>
                </c:pt>
                <c:pt idx="2531">
                  <c:v>40792.25</c:v>
                </c:pt>
                <c:pt idx="2532">
                  <c:v>40792.270833333336</c:v>
                </c:pt>
                <c:pt idx="2533">
                  <c:v>40792.29166666657</c:v>
                </c:pt>
                <c:pt idx="2534">
                  <c:v>40792.312500000051</c:v>
                </c:pt>
                <c:pt idx="2535">
                  <c:v>40792.333333333336</c:v>
                </c:pt>
                <c:pt idx="2536">
                  <c:v>40792.354166666664</c:v>
                </c:pt>
                <c:pt idx="2537">
                  <c:v>40792.375</c:v>
                </c:pt>
                <c:pt idx="2538">
                  <c:v>40792.395833333336</c:v>
                </c:pt>
                <c:pt idx="2539">
                  <c:v>40792.416666666664</c:v>
                </c:pt>
                <c:pt idx="2540">
                  <c:v>40792.4375</c:v>
                </c:pt>
                <c:pt idx="2541">
                  <c:v>40792.458333333343</c:v>
                </c:pt>
                <c:pt idx="2542">
                  <c:v>40792.479166666599</c:v>
                </c:pt>
                <c:pt idx="2543">
                  <c:v>40792.5</c:v>
                </c:pt>
                <c:pt idx="2544">
                  <c:v>40792.520833333336</c:v>
                </c:pt>
                <c:pt idx="2545">
                  <c:v>40792.541666666599</c:v>
                </c:pt>
                <c:pt idx="2546">
                  <c:v>40792.5625</c:v>
                </c:pt>
                <c:pt idx="2547">
                  <c:v>40792.583333333336</c:v>
                </c:pt>
                <c:pt idx="2548">
                  <c:v>40792.604166666599</c:v>
                </c:pt>
                <c:pt idx="2549">
                  <c:v>40792.624999999993</c:v>
                </c:pt>
                <c:pt idx="2550">
                  <c:v>40792.645833333336</c:v>
                </c:pt>
                <c:pt idx="2551">
                  <c:v>40792.666666666599</c:v>
                </c:pt>
                <c:pt idx="2552">
                  <c:v>40792.6875</c:v>
                </c:pt>
                <c:pt idx="2553">
                  <c:v>40792.708333333336</c:v>
                </c:pt>
                <c:pt idx="2554">
                  <c:v>40792.72916666657</c:v>
                </c:pt>
                <c:pt idx="2555">
                  <c:v>40792.75</c:v>
                </c:pt>
                <c:pt idx="2556">
                  <c:v>40792.770833333336</c:v>
                </c:pt>
                <c:pt idx="2557">
                  <c:v>40792.79166666657</c:v>
                </c:pt>
                <c:pt idx="2558">
                  <c:v>40792.812500000051</c:v>
                </c:pt>
                <c:pt idx="2559">
                  <c:v>40792.833333333336</c:v>
                </c:pt>
                <c:pt idx="2560">
                  <c:v>40792.854166666664</c:v>
                </c:pt>
                <c:pt idx="2561">
                  <c:v>40792.875</c:v>
                </c:pt>
                <c:pt idx="2562">
                  <c:v>40792.895833333336</c:v>
                </c:pt>
                <c:pt idx="2563">
                  <c:v>40792.916666666664</c:v>
                </c:pt>
                <c:pt idx="2564">
                  <c:v>40792.9375</c:v>
                </c:pt>
                <c:pt idx="2565">
                  <c:v>40792.958333333343</c:v>
                </c:pt>
                <c:pt idx="2566">
                  <c:v>40792.979166666599</c:v>
                </c:pt>
                <c:pt idx="2567">
                  <c:v>40793</c:v>
                </c:pt>
                <c:pt idx="2568">
                  <c:v>40793.020833333336</c:v>
                </c:pt>
                <c:pt idx="2569">
                  <c:v>40793.041666666599</c:v>
                </c:pt>
                <c:pt idx="2570">
                  <c:v>40793.0625</c:v>
                </c:pt>
                <c:pt idx="2571">
                  <c:v>40793.083333333336</c:v>
                </c:pt>
                <c:pt idx="2572">
                  <c:v>40793.104166666599</c:v>
                </c:pt>
                <c:pt idx="2573">
                  <c:v>40793.124999999993</c:v>
                </c:pt>
                <c:pt idx="2574">
                  <c:v>40793.145833333336</c:v>
                </c:pt>
                <c:pt idx="2575">
                  <c:v>40793.166666666599</c:v>
                </c:pt>
                <c:pt idx="2576">
                  <c:v>40793.1875</c:v>
                </c:pt>
                <c:pt idx="2577">
                  <c:v>40793.208333333336</c:v>
                </c:pt>
                <c:pt idx="2578">
                  <c:v>40793.22916666657</c:v>
                </c:pt>
                <c:pt idx="2579">
                  <c:v>40793.25</c:v>
                </c:pt>
                <c:pt idx="2580">
                  <c:v>40793.270833333336</c:v>
                </c:pt>
                <c:pt idx="2581">
                  <c:v>40793.29166666657</c:v>
                </c:pt>
                <c:pt idx="2582">
                  <c:v>40793.312500000051</c:v>
                </c:pt>
                <c:pt idx="2583">
                  <c:v>40793.333333333336</c:v>
                </c:pt>
                <c:pt idx="2584">
                  <c:v>40793.354166666664</c:v>
                </c:pt>
                <c:pt idx="2585">
                  <c:v>40793.375</c:v>
                </c:pt>
                <c:pt idx="2586">
                  <c:v>40793.395833333336</c:v>
                </c:pt>
                <c:pt idx="2587">
                  <c:v>40793.416666666664</c:v>
                </c:pt>
                <c:pt idx="2588">
                  <c:v>40793.4375</c:v>
                </c:pt>
                <c:pt idx="2589">
                  <c:v>40793.458333333343</c:v>
                </c:pt>
                <c:pt idx="2590">
                  <c:v>40793.479166666599</c:v>
                </c:pt>
                <c:pt idx="2591">
                  <c:v>40793.5</c:v>
                </c:pt>
                <c:pt idx="2592">
                  <c:v>40793.520833333336</c:v>
                </c:pt>
                <c:pt idx="2593">
                  <c:v>40793.541666666599</c:v>
                </c:pt>
                <c:pt idx="2594">
                  <c:v>40793.5625</c:v>
                </c:pt>
                <c:pt idx="2595">
                  <c:v>40793.583333333336</c:v>
                </c:pt>
                <c:pt idx="2596">
                  <c:v>40793.604166666599</c:v>
                </c:pt>
                <c:pt idx="2597">
                  <c:v>40793.624999999993</c:v>
                </c:pt>
                <c:pt idx="2598">
                  <c:v>40793.645833333336</c:v>
                </c:pt>
                <c:pt idx="2599">
                  <c:v>40793.666666666599</c:v>
                </c:pt>
                <c:pt idx="2600">
                  <c:v>40793.6875</c:v>
                </c:pt>
                <c:pt idx="2601">
                  <c:v>40793.708333333336</c:v>
                </c:pt>
                <c:pt idx="2602">
                  <c:v>40793.72916666657</c:v>
                </c:pt>
                <c:pt idx="2603">
                  <c:v>40793.75</c:v>
                </c:pt>
                <c:pt idx="2604">
                  <c:v>40793.770833333336</c:v>
                </c:pt>
                <c:pt idx="2605">
                  <c:v>40793.79166666657</c:v>
                </c:pt>
                <c:pt idx="2606">
                  <c:v>40793.812500000051</c:v>
                </c:pt>
                <c:pt idx="2607">
                  <c:v>40793.833333333336</c:v>
                </c:pt>
                <c:pt idx="2608">
                  <c:v>40793.854166666664</c:v>
                </c:pt>
                <c:pt idx="2609">
                  <c:v>40793.875</c:v>
                </c:pt>
                <c:pt idx="2610">
                  <c:v>40793.895833333336</c:v>
                </c:pt>
                <c:pt idx="2611">
                  <c:v>40793.916666666664</c:v>
                </c:pt>
                <c:pt idx="2612">
                  <c:v>40793.9375</c:v>
                </c:pt>
                <c:pt idx="2613">
                  <c:v>40793.958333333343</c:v>
                </c:pt>
                <c:pt idx="2614">
                  <c:v>40793.979166666599</c:v>
                </c:pt>
                <c:pt idx="2615">
                  <c:v>40794</c:v>
                </c:pt>
                <c:pt idx="2616">
                  <c:v>40794.020833333336</c:v>
                </c:pt>
                <c:pt idx="2617">
                  <c:v>40794.041666666599</c:v>
                </c:pt>
                <c:pt idx="2618">
                  <c:v>40794.0625</c:v>
                </c:pt>
                <c:pt idx="2619">
                  <c:v>40794.083333333336</c:v>
                </c:pt>
                <c:pt idx="2620">
                  <c:v>40794.104166666599</c:v>
                </c:pt>
                <c:pt idx="2621">
                  <c:v>40794.124999999993</c:v>
                </c:pt>
                <c:pt idx="2622">
                  <c:v>40794.145833333336</c:v>
                </c:pt>
                <c:pt idx="2623">
                  <c:v>40794.166666666599</c:v>
                </c:pt>
                <c:pt idx="2624">
                  <c:v>40794.1875</c:v>
                </c:pt>
                <c:pt idx="2625">
                  <c:v>40794.208333333336</c:v>
                </c:pt>
                <c:pt idx="2626">
                  <c:v>40794.22916666657</c:v>
                </c:pt>
                <c:pt idx="2627">
                  <c:v>40794.25</c:v>
                </c:pt>
                <c:pt idx="2628">
                  <c:v>40794.270833333336</c:v>
                </c:pt>
                <c:pt idx="2629">
                  <c:v>40794.29166666657</c:v>
                </c:pt>
                <c:pt idx="2630">
                  <c:v>40794.312500000051</c:v>
                </c:pt>
                <c:pt idx="2631">
                  <c:v>40794.333333333336</c:v>
                </c:pt>
                <c:pt idx="2632">
                  <c:v>40794.354166666664</c:v>
                </c:pt>
                <c:pt idx="2633">
                  <c:v>40794.375</c:v>
                </c:pt>
                <c:pt idx="2634">
                  <c:v>40794.395833333336</c:v>
                </c:pt>
                <c:pt idx="2635">
                  <c:v>40794.416666666664</c:v>
                </c:pt>
                <c:pt idx="2636">
                  <c:v>40794.4375</c:v>
                </c:pt>
                <c:pt idx="2637">
                  <c:v>40794.458333333343</c:v>
                </c:pt>
                <c:pt idx="2638">
                  <c:v>40794.479166666599</c:v>
                </c:pt>
                <c:pt idx="2639">
                  <c:v>40794.5</c:v>
                </c:pt>
                <c:pt idx="2640">
                  <c:v>40794.520833333336</c:v>
                </c:pt>
                <c:pt idx="2641">
                  <c:v>40794.541666666599</c:v>
                </c:pt>
                <c:pt idx="2642">
                  <c:v>40794.5625</c:v>
                </c:pt>
                <c:pt idx="2643">
                  <c:v>40794.583333333336</c:v>
                </c:pt>
                <c:pt idx="2644">
                  <c:v>40794.604166666599</c:v>
                </c:pt>
                <c:pt idx="2645">
                  <c:v>40794.624999999993</c:v>
                </c:pt>
                <c:pt idx="2646">
                  <c:v>40794.645833333336</c:v>
                </c:pt>
                <c:pt idx="2647">
                  <c:v>40794.666666666599</c:v>
                </c:pt>
                <c:pt idx="2648">
                  <c:v>40794.6875</c:v>
                </c:pt>
                <c:pt idx="2649">
                  <c:v>40794.708333333336</c:v>
                </c:pt>
                <c:pt idx="2650">
                  <c:v>40794.72916666657</c:v>
                </c:pt>
                <c:pt idx="2651">
                  <c:v>40794.75</c:v>
                </c:pt>
                <c:pt idx="2652">
                  <c:v>40794.770833333336</c:v>
                </c:pt>
                <c:pt idx="2653">
                  <c:v>40794.79166666657</c:v>
                </c:pt>
                <c:pt idx="2654">
                  <c:v>40794.812500000051</c:v>
                </c:pt>
                <c:pt idx="2655">
                  <c:v>40794.833333333336</c:v>
                </c:pt>
                <c:pt idx="2656">
                  <c:v>40794.854166666664</c:v>
                </c:pt>
                <c:pt idx="2657">
                  <c:v>40794.875</c:v>
                </c:pt>
                <c:pt idx="2658">
                  <c:v>40794.895833333336</c:v>
                </c:pt>
                <c:pt idx="2659">
                  <c:v>40794.916666666664</c:v>
                </c:pt>
                <c:pt idx="2660">
                  <c:v>40794.9375</c:v>
                </c:pt>
                <c:pt idx="2661">
                  <c:v>40794.958333333343</c:v>
                </c:pt>
                <c:pt idx="2662">
                  <c:v>40794.979166666599</c:v>
                </c:pt>
                <c:pt idx="2663">
                  <c:v>40795</c:v>
                </c:pt>
                <c:pt idx="2664">
                  <c:v>40795.020833333336</c:v>
                </c:pt>
                <c:pt idx="2665">
                  <c:v>40795.041666666599</c:v>
                </c:pt>
                <c:pt idx="2666">
                  <c:v>40795.0625</c:v>
                </c:pt>
                <c:pt idx="2667">
                  <c:v>40795.083333333336</c:v>
                </c:pt>
                <c:pt idx="2668">
                  <c:v>40795.104166666599</c:v>
                </c:pt>
                <c:pt idx="2669">
                  <c:v>40795.124999999993</c:v>
                </c:pt>
                <c:pt idx="2670">
                  <c:v>40795.145833333336</c:v>
                </c:pt>
                <c:pt idx="2671">
                  <c:v>40795.166666666599</c:v>
                </c:pt>
                <c:pt idx="2672">
                  <c:v>40795.1875</c:v>
                </c:pt>
                <c:pt idx="2673">
                  <c:v>40795.208333333336</c:v>
                </c:pt>
                <c:pt idx="2674">
                  <c:v>40795.22916666657</c:v>
                </c:pt>
                <c:pt idx="2675">
                  <c:v>40795.25</c:v>
                </c:pt>
                <c:pt idx="2676">
                  <c:v>40795.270833333336</c:v>
                </c:pt>
                <c:pt idx="2677">
                  <c:v>40795.29166666657</c:v>
                </c:pt>
                <c:pt idx="2678">
                  <c:v>40795.312500000051</c:v>
                </c:pt>
                <c:pt idx="2679">
                  <c:v>40795.333333333336</c:v>
                </c:pt>
                <c:pt idx="2680">
                  <c:v>40795.354166666664</c:v>
                </c:pt>
                <c:pt idx="2681">
                  <c:v>40795.375</c:v>
                </c:pt>
                <c:pt idx="2682">
                  <c:v>40795.395833333336</c:v>
                </c:pt>
                <c:pt idx="2683">
                  <c:v>40795.416666666664</c:v>
                </c:pt>
                <c:pt idx="2684">
                  <c:v>40795.4375</c:v>
                </c:pt>
                <c:pt idx="2685">
                  <c:v>40795.458333333343</c:v>
                </c:pt>
                <c:pt idx="2686">
                  <c:v>40795.479166666599</c:v>
                </c:pt>
                <c:pt idx="2687">
                  <c:v>40795.5</c:v>
                </c:pt>
                <c:pt idx="2688">
                  <c:v>40795.520833333336</c:v>
                </c:pt>
                <c:pt idx="2689">
                  <c:v>40795.541666666599</c:v>
                </c:pt>
                <c:pt idx="2690">
                  <c:v>40795.5625</c:v>
                </c:pt>
                <c:pt idx="2691">
                  <c:v>40795.583333333336</c:v>
                </c:pt>
                <c:pt idx="2692">
                  <c:v>40795.604166666599</c:v>
                </c:pt>
                <c:pt idx="2693">
                  <c:v>40795.624999999993</c:v>
                </c:pt>
                <c:pt idx="2694">
                  <c:v>40795.645833333336</c:v>
                </c:pt>
                <c:pt idx="2695">
                  <c:v>40795.666666666599</c:v>
                </c:pt>
                <c:pt idx="2696">
                  <c:v>40795.6875</c:v>
                </c:pt>
                <c:pt idx="2697">
                  <c:v>40795.708333333336</c:v>
                </c:pt>
                <c:pt idx="2698">
                  <c:v>40795.72916666657</c:v>
                </c:pt>
                <c:pt idx="2699">
                  <c:v>40795.75</c:v>
                </c:pt>
                <c:pt idx="2700">
                  <c:v>40795.770833333336</c:v>
                </c:pt>
                <c:pt idx="2701">
                  <c:v>40795.79166666657</c:v>
                </c:pt>
                <c:pt idx="2702">
                  <c:v>40795.812500000051</c:v>
                </c:pt>
                <c:pt idx="2703">
                  <c:v>40795.833333333336</c:v>
                </c:pt>
                <c:pt idx="2704">
                  <c:v>40795.854166666664</c:v>
                </c:pt>
                <c:pt idx="2705">
                  <c:v>40795.875</c:v>
                </c:pt>
                <c:pt idx="2706">
                  <c:v>40795.895833333336</c:v>
                </c:pt>
                <c:pt idx="2707">
                  <c:v>40795.916666666664</c:v>
                </c:pt>
                <c:pt idx="2708">
                  <c:v>40795.9375</c:v>
                </c:pt>
                <c:pt idx="2709">
                  <c:v>40795.958333333343</c:v>
                </c:pt>
                <c:pt idx="2710">
                  <c:v>40795.979166666599</c:v>
                </c:pt>
                <c:pt idx="2711">
                  <c:v>40796</c:v>
                </c:pt>
                <c:pt idx="2712">
                  <c:v>40796.020833333336</c:v>
                </c:pt>
                <c:pt idx="2713">
                  <c:v>40796.041666666599</c:v>
                </c:pt>
                <c:pt idx="2714">
                  <c:v>40796.0625</c:v>
                </c:pt>
                <c:pt idx="2715">
                  <c:v>40796.083333333336</c:v>
                </c:pt>
                <c:pt idx="2716">
                  <c:v>40796.104166666599</c:v>
                </c:pt>
                <c:pt idx="2717">
                  <c:v>40796.124999999993</c:v>
                </c:pt>
                <c:pt idx="2718">
                  <c:v>40796.145833333336</c:v>
                </c:pt>
                <c:pt idx="2719">
                  <c:v>40796.166666666599</c:v>
                </c:pt>
                <c:pt idx="2720">
                  <c:v>40796.1875</c:v>
                </c:pt>
                <c:pt idx="2721">
                  <c:v>40796.208333333336</c:v>
                </c:pt>
                <c:pt idx="2722">
                  <c:v>40796.22916666657</c:v>
                </c:pt>
                <c:pt idx="2723">
                  <c:v>40796.25</c:v>
                </c:pt>
                <c:pt idx="2724">
                  <c:v>40796.270833333336</c:v>
                </c:pt>
                <c:pt idx="2725">
                  <c:v>40796.29166666657</c:v>
                </c:pt>
                <c:pt idx="2726">
                  <c:v>40796.312500000051</c:v>
                </c:pt>
                <c:pt idx="2727">
                  <c:v>40796.333333333336</c:v>
                </c:pt>
                <c:pt idx="2728">
                  <c:v>40796.354166666664</c:v>
                </c:pt>
                <c:pt idx="2729">
                  <c:v>40796.375</c:v>
                </c:pt>
                <c:pt idx="2730">
                  <c:v>40796.395833333336</c:v>
                </c:pt>
                <c:pt idx="2731">
                  <c:v>40796.416666666664</c:v>
                </c:pt>
                <c:pt idx="2732">
                  <c:v>40796.4375</c:v>
                </c:pt>
                <c:pt idx="2733">
                  <c:v>40796.458333333343</c:v>
                </c:pt>
                <c:pt idx="2734">
                  <c:v>40796.479166666599</c:v>
                </c:pt>
                <c:pt idx="2735">
                  <c:v>40796.5</c:v>
                </c:pt>
                <c:pt idx="2736">
                  <c:v>40796.520833333336</c:v>
                </c:pt>
                <c:pt idx="2737">
                  <c:v>40796.541666666599</c:v>
                </c:pt>
                <c:pt idx="2738">
                  <c:v>40796.5625</c:v>
                </c:pt>
                <c:pt idx="2739">
                  <c:v>40796.583333333336</c:v>
                </c:pt>
                <c:pt idx="2740">
                  <c:v>40796.604166666599</c:v>
                </c:pt>
                <c:pt idx="2741">
                  <c:v>40796.624999999993</c:v>
                </c:pt>
                <c:pt idx="2742">
                  <c:v>40796.645833333336</c:v>
                </c:pt>
                <c:pt idx="2743">
                  <c:v>40796.666666666599</c:v>
                </c:pt>
                <c:pt idx="2744">
                  <c:v>40796.6875</c:v>
                </c:pt>
                <c:pt idx="2745">
                  <c:v>40796.708333333336</c:v>
                </c:pt>
                <c:pt idx="2746">
                  <c:v>40796.72916666657</c:v>
                </c:pt>
                <c:pt idx="2747">
                  <c:v>40796.75</c:v>
                </c:pt>
                <c:pt idx="2748">
                  <c:v>40796.770833333336</c:v>
                </c:pt>
                <c:pt idx="2749">
                  <c:v>40796.79166666657</c:v>
                </c:pt>
                <c:pt idx="2750">
                  <c:v>40796.812500000051</c:v>
                </c:pt>
                <c:pt idx="2751">
                  <c:v>40796.833333333336</c:v>
                </c:pt>
                <c:pt idx="2752">
                  <c:v>40796.854166666664</c:v>
                </c:pt>
                <c:pt idx="2753">
                  <c:v>40796.875</c:v>
                </c:pt>
                <c:pt idx="2754">
                  <c:v>40796.895833333336</c:v>
                </c:pt>
                <c:pt idx="2755">
                  <c:v>40796.916666666664</c:v>
                </c:pt>
                <c:pt idx="2756">
                  <c:v>40796.9375</c:v>
                </c:pt>
                <c:pt idx="2757">
                  <c:v>40796.958333333343</c:v>
                </c:pt>
                <c:pt idx="2758">
                  <c:v>40796.979166666599</c:v>
                </c:pt>
                <c:pt idx="2759">
                  <c:v>40797</c:v>
                </c:pt>
                <c:pt idx="2760">
                  <c:v>40797.020833333336</c:v>
                </c:pt>
                <c:pt idx="2761">
                  <c:v>40797.041666666599</c:v>
                </c:pt>
                <c:pt idx="2762">
                  <c:v>40797.0625</c:v>
                </c:pt>
                <c:pt idx="2763">
                  <c:v>40797.083333333336</c:v>
                </c:pt>
                <c:pt idx="2764">
                  <c:v>40797.104166666599</c:v>
                </c:pt>
                <c:pt idx="2765">
                  <c:v>40797.124999999993</c:v>
                </c:pt>
                <c:pt idx="2766">
                  <c:v>40797.145833333336</c:v>
                </c:pt>
                <c:pt idx="2767">
                  <c:v>40797.166666666599</c:v>
                </c:pt>
                <c:pt idx="2768">
                  <c:v>40797.1875</c:v>
                </c:pt>
                <c:pt idx="2769">
                  <c:v>40797.208333333336</c:v>
                </c:pt>
                <c:pt idx="2770">
                  <c:v>40797.22916666657</c:v>
                </c:pt>
                <c:pt idx="2771">
                  <c:v>40797.25</c:v>
                </c:pt>
                <c:pt idx="2772">
                  <c:v>40797.270833333336</c:v>
                </c:pt>
                <c:pt idx="2773">
                  <c:v>40797.29166666657</c:v>
                </c:pt>
                <c:pt idx="2774">
                  <c:v>40797.312500000051</c:v>
                </c:pt>
                <c:pt idx="2775">
                  <c:v>40797.333333333336</c:v>
                </c:pt>
                <c:pt idx="2776">
                  <c:v>40797.354166666664</c:v>
                </c:pt>
                <c:pt idx="2777">
                  <c:v>40797.375</c:v>
                </c:pt>
                <c:pt idx="2778">
                  <c:v>40797.395833333336</c:v>
                </c:pt>
                <c:pt idx="2779">
                  <c:v>40797.416666666664</c:v>
                </c:pt>
                <c:pt idx="2780">
                  <c:v>40797.4375</c:v>
                </c:pt>
                <c:pt idx="2781">
                  <c:v>40797.458333333343</c:v>
                </c:pt>
                <c:pt idx="2782">
                  <c:v>40797.479166666599</c:v>
                </c:pt>
                <c:pt idx="2783">
                  <c:v>40797.5</c:v>
                </c:pt>
                <c:pt idx="2784">
                  <c:v>40797.520833333336</c:v>
                </c:pt>
                <c:pt idx="2785">
                  <c:v>40797.541666666599</c:v>
                </c:pt>
                <c:pt idx="2786">
                  <c:v>40797.5625</c:v>
                </c:pt>
                <c:pt idx="2787">
                  <c:v>40797.583333333336</c:v>
                </c:pt>
                <c:pt idx="2788">
                  <c:v>40797.604166666599</c:v>
                </c:pt>
                <c:pt idx="2789">
                  <c:v>40797.624999999993</c:v>
                </c:pt>
                <c:pt idx="2790">
                  <c:v>40797.645833333336</c:v>
                </c:pt>
                <c:pt idx="2791">
                  <c:v>40797.666666666599</c:v>
                </c:pt>
                <c:pt idx="2792">
                  <c:v>40797.6875</c:v>
                </c:pt>
                <c:pt idx="2793">
                  <c:v>40797.708333333336</c:v>
                </c:pt>
                <c:pt idx="2794">
                  <c:v>40797.72916666657</c:v>
                </c:pt>
                <c:pt idx="2795">
                  <c:v>40797.75</c:v>
                </c:pt>
                <c:pt idx="2796">
                  <c:v>40797.770833333336</c:v>
                </c:pt>
                <c:pt idx="2797">
                  <c:v>40797.79166666657</c:v>
                </c:pt>
                <c:pt idx="2798">
                  <c:v>40797.812500000051</c:v>
                </c:pt>
                <c:pt idx="2799">
                  <c:v>40797.833333333336</c:v>
                </c:pt>
                <c:pt idx="2800">
                  <c:v>40797.854166666664</c:v>
                </c:pt>
                <c:pt idx="2801">
                  <c:v>40797.875</c:v>
                </c:pt>
                <c:pt idx="2802">
                  <c:v>40797.895833333336</c:v>
                </c:pt>
                <c:pt idx="2803">
                  <c:v>40797.916666666664</c:v>
                </c:pt>
                <c:pt idx="2804">
                  <c:v>40797.9375</c:v>
                </c:pt>
                <c:pt idx="2805">
                  <c:v>40797.958333333343</c:v>
                </c:pt>
                <c:pt idx="2806">
                  <c:v>40797.979166666599</c:v>
                </c:pt>
                <c:pt idx="2807">
                  <c:v>40798</c:v>
                </c:pt>
                <c:pt idx="2808">
                  <c:v>40798.020833333336</c:v>
                </c:pt>
                <c:pt idx="2809">
                  <c:v>40798.041666666599</c:v>
                </c:pt>
                <c:pt idx="2810">
                  <c:v>40798.0625</c:v>
                </c:pt>
                <c:pt idx="2811">
                  <c:v>40798.083333333336</c:v>
                </c:pt>
                <c:pt idx="2812">
                  <c:v>40798.104166666599</c:v>
                </c:pt>
                <c:pt idx="2813">
                  <c:v>40798.124999999993</c:v>
                </c:pt>
                <c:pt idx="2814">
                  <c:v>40798.145833333336</c:v>
                </c:pt>
                <c:pt idx="2815">
                  <c:v>40798.166666666599</c:v>
                </c:pt>
                <c:pt idx="2816">
                  <c:v>40798.1875</c:v>
                </c:pt>
                <c:pt idx="2817">
                  <c:v>40798.208333333336</c:v>
                </c:pt>
                <c:pt idx="2818">
                  <c:v>40798.22916666657</c:v>
                </c:pt>
                <c:pt idx="2819">
                  <c:v>40798.25</c:v>
                </c:pt>
                <c:pt idx="2820">
                  <c:v>40798.270833333336</c:v>
                </c:pt>
                <c:pt idx="2821">
                  <c:v>40798.29166666657</c:v>
                </c:pt>
                <c:pt idx="2822">
                  <c:v>40798.312500000051</c:v>
                </c:pt>
                <c:pt idx="2823">
                  <c:v>40798.333333333336</c:v>
                </c:pt>
                <c:pt idx="2824">
                  <c:v>40798.354166666664</c:v>
                </c:pt>
                <c:pt idx="2825">
                  <c:v>40798.375</c:v>
                </c:pt>
                <c:pt idx="2826">
                  <c:v>40798.395833333336</c:v>
                </c:pt>
                <c:pt idx="2827">
                  <c:v>40798.416666666664</c:v>
                </c:pt>
                <c:pt idx="2828">
                  <c:v>40798.4375</c:v>
                </c:pt>
                <c:pt idx="2829">
                  <c:v>40798.458333333343</c:v>
                </c:pt>
                <c:pt idx="2830">
                  <c:v>40798.479166666599</c:v>
                </c:pt>
                <c:pt idx="2831">
                  <c:v>40798.5</c:v>
                </c:pt>
                <c:pt idx="2832">
                  <c:v>40798.520833333336</c:v>
                </c:pt>
                <c:pt idx="2833">
                  <c:v>40798.541666666599</c:v>
                </c:pt>
                <c:pt idx="2834">
                  <c:v>40798.5625</c:v>
                </c:pt>
                <c:pt idx="2835">
                  <c:v>40798.583333333336</c:v>
                </c:pt>
                <c:pt idx="2836">
                  <c:v>40798.604166666599</c:v>
                </c:pt>
                <c:pt idx="2837">
                  <c:v>40798.624999999993</c:v>
                </c:pt>
                <c:pt idx="2838">
                  <c:v>40798.645833333336</c:v>
                </c:pt>
                <c:pt idx="2839">
                  <c:v>40798.666666666599</c:v>
                </c:pt>
                <c:pt idx="2840">
                  <c:v>40798.6875</c:v>
                </c:pt>
                <c:pt idx="2841">
                  <c:v>40798.708333333336</c:v>
                </c:pt>
                <c:pt idx="2842">
                  <c:v>40798.72916666657</c:v>
                </c:pt>
                <c:pt idx="2843">
                  <c:v>40798.75</c:v>
                </c:pt>
                <c:pt idx="2844">
                  <c:v>40798.770833333336</c:v>
                </c:pt>
                <c:pt idx="2845">
                  <c:v>40798.79166666657</c:v>
                </c:pt>
                <c:pt idx="2846">
                  <c:v>40798.812500000051</c:v>
                </c:pt>
                <c:pt idx="2847">
                  <c:v>40798.833333333336</c:v>
                </c:pt>
                <c:pt idx="2848">
                  <c:v>40798.854166666664</c:v>
                </c:pt>
                <c:pt idx="2849">
                  <c:v>40798.875</c:v>
                </c:pt>
                <c:pt idx="2850">
                  <c:v>40798.895833333336</c:v>
                </c:pt>
                <c:pt idx="2851">
                  <c:v>40798.916666666664</c:v>
                </c:pt>
                <c:pt idx="2852">
                  <c:v>40798.9375</c:v>
                </c:pt>
                <c:pt idx="2853">
                  <c:v>40798.958333333343</c:v>
                </c:pt>
                <c:pt idx="2854">
                  <c:v>40798.979166666599</c:v>
                </c:pt>
                <c:pt idx="2855">
                  <c:v>40799</c:v>
                </c:pt>
                <c:pt idx="2856">
                  <c:v>40799.020833333336</c:v>
                </c:pt>
                <c:pt idx="2857">
                  <c:v>40799.041666666599</c:v>
                </c:pt>
                <c:pt idx="2858">
                  <c:v>40799.0625</c:v>
                </c:pt>
                <c:pt idx="2859">
                  <c:v>40799.083333333336</c:v>
                </c:pt>
                <c:pt idx="2860">
                  <c:v>40799.104166666599</c:v>
                </c:pt>
                <c:pt idx="2861">
                  <c:v>40799.124999999993</c:v>
                </c:pt>
                <c:pt idx="2862">
                  <c:v>40799.145833333336</c:v>
                </c:pt>
                <c:pt idx="2863">
                  <c:v>40799.166666666599</c:v>
                </c:pt>
                <c:pt idx="2864">
                  <c:v>40799.1875</c:v>
                </c:pt>
                <c:pt idx="2865">
                  <c:v>40799.208333333336</c:v>
                </c:pt>
                <c:pt idx="2866">
                  <c:v>40799.22916666657</c:v>
                </c:pt>
                <c:pt idx="2867">
                  <c:v>40799.25</c:v>
                </c:pt>
                <c:pt idx="2868">
                  <c:v>40799.270833333336</c:v>
                </c:pt>
                <c:pt idx="2869">
                  <c:v>40799.29166666657</c:v>
                </c:pt>
                <c:pt idx="2870">
                  <c:v>40799.312500000051</c:v>
                </c:pt>
                <c:pt idx="2871">
                  <c:v>40799.333333333336</c:v>
                </c:pt>
                <c:pt idx="2872">
                  <c:v>40799.354166666664</c:v>
                </c:pt>
                <c:pt idx="2873">
                  <c:v>40799.375</c:v>
                </c:pt>
                <c:pt idx="2874">
                  <c:v>40799.395833333336</c:v>
                </c:pt>
                <c:pt idx="2875">
                  <c:v>40799.416666666664</c:v>
                </c:pt>
                <c:pt idx="2876">
                  <c:v>40799.4375</c:v>
                </c:pt>
                <c:pt idx="2877">
                  <c:v>40799.458333333343</c:v>
                </c:pt>
                <c:pt idx="2878">
                  <c:v>40799.479166666599</c:v>
                </c:pt>
                <c:pt idx="2879">
                  <c:v>40799.5</c:v>
                </c:pt>
                <c:pt idx="2880">
                  <c:v>40799.520833333336</c:v>
                </c:pt>
                <c:pt idx="2881">
                  <c:v>40799.541666666599</c:v>
                </c:pt>
                <c:pt idx="2882">
                  <c:v>40799.5625</c:v>
                </c:pt>
                <c:pt idx="2883">
                  <c:v>40799.583333333336</c:v>
                </c:pt>
                <c:pt idx="2884">
                  <c:v>40799.604166666599</c:v>
                </c:pt>
                <c:pt idx="2885">
                  <c:v>40799.624999999993</c:v>
                </c:pt>
                <c:pt idx="2886">
                  <c:v>40799.645833333336</c:v>
                </c:pt>
                <c:pt idx="2887">
                  <c:v>40799.666666666599</c:v>
                </c:pt>
                <c:pt idx="2888">
                  <c:v>40799.6875</c:v>
                </c:pt>
                <c:pt idx="2889">
                  <c:v>40799.708333333336</c:v>
                </c:pt>
                <c:pt idx="2890">
                  <c:v>40799.72916666657</c:v>
                </c:pt>
                <c:pt idx="2891">
                  <c:v>40799.75</c:v>
                </c:pt>
                <c:pt idx="2892">
                  <c:v>40799.770833333336</c:v>
                </c:pt>
                <c:pt idx="2893">
                  <c:v>40799.79166666657</c:v>
                </c:pt>
                <c:pt idx="2894">
                  <c:v>40799.812500000051</c:v>
                </c:pt>
                <c:pt idx="2895">
                  <c:v>40799.833333333336</c:v>
                </c:pt>
                <c:pt idx="2896">
                  <c:v>40799.854166666664</c:v>
                </c:pt>
                <c:pt idx="2897">
                  <c:v>40799.875</c:v>
                </c:pt>
                <c:pt idx="2898">
                  <c:v>40799.895833333336</c:v>
                </c:pt>
                <c:pt idx="2899">
                  <c:v>40799.916666666664</c:v>
                </c:pt>
                <c:pt idx="2900">
                  <c:v>40799.9375</c:v>
                </c:pt>
                <c:pt idx="2901">
                  <c:v>40799.958333333343</c:v>
                </c:pt>
                <c:pt idx="2902">
                  <c:v>40799.979166666599</c:v>
                </c:pt>
                <c:pt idx="2903">
                  <c:v>40800</c:v>
                </c:pt>
                <c:pt idx="2904">
                  <c:v>40800.020833333336</c:v>
                </c:pt>
                <c:pt idx="2905">
                  <c:v>40800.041666666599</c:v>
                </c:pt>
                <c:pt idx="2906">
                  <c:v>40800.0625</c:v>
                </c:pt>
                <c:pt idx="2907">
                  <c:v>40800.083333333336</c:v>
                </c:pt>
                <c:pt idx="2908">
                  <c:v>40800.104166666599</c:v>
                </c:pt>
                <c:pt idx="2909">
                  <c:v>40800.124999999993</c:v>
                </c:pt>
                <c:pt idx="2910">
                  <c:v>40800.145833333336</c:v>
                </c:pt>
                <c:pt idx="2911">
                  <c:v>40800.166666666599</c:v>
                </c:pt>
                <c:pt idx="2912">
                  <c:v>40800.1875</c:v>
                </c:pt>
                <c:pt idx="2913">
                  <c:v>40800.208333333336</c:v>
                </c:pt>
                <c:pt idx="2914">
                  <c:v>40800.22916666657</c:v>
                </c:pt>
                <c:pt idx="2915">
                  <c:v>40800.25</c:v>
                </c:pt>
                <c:pt idx="2916">
                  <c:v>40800.270833333336</c:v>
                </c:pt>
                <c:pt idx="2917">
                  <c:v>40800.29166666657</c:v>
                </c:pt>
                <c:pt idx="2918">
                  <c:v>40800.312500000051</c:v>
                </c:pt>
                <c:pt idx="2919">
                  <c:v>40800.333333333336</c:v>
                </c:pt>
                <c:pt idx="2920">
                  <c:v>40800.354166666664</c:v>
                </c:pt>
                <c:pt idx="2921">
                  <c:v>40800.375</c:v>
                </c:pt>
                <c:pt idx="2922">
                  <c:v>40800.395833333336</c:v>
                </c:pt>
                <c:pt idx="2923">
                  <c:v>40800.416666666664</c:v>
                </c:pt>
                <c:pt idx="2924">
                  <c:v>40800.4375</c:v>
                </c:pt>
                <c:pt idx="2925">
                  <c:v>40800.458333333343</c:v>
                </c:pt>
                <c:pt idx="2926">
                  <c:v>40800.479166666599</c:v>
                </c:pt>
                <c:pt idx="2927">
                  <c:v>40800.5</c:v>
                </c:pt>
                <c:pt idx="2928">
                  <c:v>40800.520833333336</c:v>
                </c:pt>
                <c:pt idx="2929">
                  <c:v>40800.541666666599</c:v>
                </c:pt>
                <c:pt idx="2930">
                  <c:v>40800.5625</c:v>
                </c:pt>
                <c:pt idx="2931">
                  <c:v>40800.583333333336</c:v>
                </c:pt>
                <c:pt idx="2932">
                  <c:v>40800.604166666599</c:v>
                </c:pt>
                <c:pt idx="2933">
                  <c:v>40800.624999999993</c:v>
                </c:pt>
                <c:pt idx="2934">
                  <c:v>40800.645833333336</c:v>
                </c:pt>
                <c:pt idx="2935">
                  <c:v>40800.666666666599</c:v>
                </c:pt>
                <c:pt idx="2936">
                  <c:v>40800.6875</c:v>
                </c:pt>
                <c:pt idx="2937">
                  <c:v>40800.708333333336</c:v>
                </c:pt>
                <c:pt idx="2938">
                  <c:v>40800.72916666657</c:v>
                </c:pt>
                <c:pt idx="2939">
                  <c:v>40800.75</c:v>
                </c:pt>
                <c:pt idx="2940">
                  <c:v>40800.770833333336</c:v>
                </c:pt>
                <c:pt idx="2941">
                  <c:v>40800.79166666657</c:v>
                </c:pt>
                <c:pt idx="2942">
                  <c:v>40800.812500000051</c:v>
                </c:pt>
                <c:pt idx="2943">
                  <c:v>40800.833333333336</c:v>
                </c:pt>
                <c:pt idx="2944">
                  <c:v>40800.854166666664</c:v>
                </c:pt>
                <c:pt idx="2945">
                  <c:v>40800.875</c:v>
                </c:pt>
                <c:pt idx="2946">
                  <c:v>40800.895833333336</c:v>
                </c:pt>
                <c:pt idx="2947">
                  <c:v>40800.916666666664</c:v>
                </c:pt>
                <c:pt idx="2948">
                  <c:v>40800.9375</c:v>
                </c:pt>
                <c:pt idx="2949">
                  <c:v>40800.958333333343</c:v>
                </c:pt>
                <c:pt idx="2950">
                  <c:v>40800.979166666599</c:v>
                </c:pt>
                <c:pt idx="2951">
                  <c:v>40801</c:v>
                </c:pt>
                <c:pt idx="2952">
                  <c:v>40801.020833333336</c:v>
                </c:pt>
                <c:pt idx="2953">
                  <c:v>40801.041666666599</c:v>
                </c:pt>
                <c:pt idx="2954">
                  <c:v>40801.0625</c:v>
                </c:pt>
                <c:pt idx="2955">
                  <c:v>40801.083333333336</c:v>
                </c:pt>
                <c:pt idx="2956">
                  <c:v>40801.104166666599</c:v>
                </c:pt>
                <c:pt idx="2957">
                  <c:v>40801.124999999993</c:v>
                </c:pt>
                <c:pt idx="2958">
                  <c:v>40801.145833333336</c:v>
                </c:pt>
                <c:pt idx="2959">
                  <c:v>40801.166666666599</c:v>
                </c:pt>
                <c:pt idx="2960">
                  <c:v>40801.1875</c:v>
                </c:pt>
                <c:pt idx="2961">
                  <c:v>40801.208333333336</c:v>
                </c:pt>
                <c:pt idx="2962">
                  <c:v>40801.22916666657</c:v>
                </c:pt>
                <c:pt idx="2963">
                  <c:v>40801.25</c:v>
                </c:pt>
                <c:pt idx="2964">
                  <c:v>40801.270833333336</c:v>
                </c:pt>
                <c:pt idx="2965">
                  <c:v>40801.29166666657</c:v>
                </c:pt>
                <c:pt idx="2966">
                  <c:v>40801.312500000051</c:v>
                </c:pt>
                <c:pt idx="2967">
                  <c:v>40801.333333333336</c:v>
                </c:pt>
                <c:pt idx="2968">
                  <c:v>40801.354166666664</c:v>
                </c:pt>
                <c:pt idx="2969">
                  <c:v>40801.375</c:v>
                </c:pt>
                <c:pt idx="2970">
                  <c:v>40801.395833333336</c:v>
                </c:pt>
                <c:pt idx="2971">
                  <c:v>40801.416666666664</c:v>
                </c:pt>
                <c:pt idx="2972">
                  <c:v>40801.4375</c:v>
                </c:pt>
                <c:pt idx="2973">
                  <c:v>40801.458333333343</c:v>
                </c:pt>
                <c:pt idx="2974">
                  <c:v>40801.479166666599</c:v>
                </c:pt>
                <c:pt idx="2975">
                  <c:v>40801.5</c:v>
                </c:pt>
                <c:pt idx="2976">
                  <c:v>40801.520833333336</c:v>
                </c:pt>
                <c:pt idx="2977">
                  <c:v>40801.541666666599</c:v>
                </c:pt>
                <c:pt idx="2978">
                  <c:v>40801.5625</c:v>
                </c:pt>
                <c:pt idx="2979">
                  <c:v>40801.583333333336</c:v>
                </c:pt>
                <c:pt idx="2980">
                  <c:v>40801.604166666599</c:v>
                </c:pt>
                <c:pt idx="2981">
                  <c:v>40801.624999999993</c:v>
                </c:pt>
                <c:pt idx="2982">
                  <c:v>40801.645833333336</c:v>
                </c:pt>
                <c:pt idx="2983">
                  <c:v>40801.666666666599</c:v>
                </c:pt>
                <c:pt idx="2984">
                  <c:v>40801.6875</c:v>
                </c:pt>
                <c:pt idx="2985">
                  <c:v>40801.708333333336</c:v>
                </c:pt>
                <c:pt idx="2986">
                  <c:v>40801.72916666657</c:v>
                </c:pt>
                <c:pt idx="2987">
                  <c:v>40801.75</c:v>
                </c:pt>
                <c:pt idx="2988">
                  <c:v>40801.770833333336</c:v>
                </c:pt>
                <c:pt idx="2989">
                  <c:v>40801.79166666657</c:v>
                </c:pt>
                <c:pt idx="2990">
                  <c:v>40801.812500000051</c:v>
                </c:pt>
                <c:pt idx="2991">
                  <c:v>40801.833333333336</c:v>
                </c:pt>
                <c:pt idx="2992">
                  <c:v>40801.854166666664</c:v>
                </c:pt>
                <c:pt idx="2993">
                  <c:v>40801.875</c:v>
                </c:pt>
                <c:pt idx="2994">
                  <c:v>40801.895833333336</c:v>
                </c:pt>
                <c:pt idx="2995">
                  <c:v>40801.916666666664</c:v>
                </c:pt>
                <c:pt idx="2996">
                  <c:v>40801.9375</c:v>
                </c:pt>
                <c:pt idx="2997">
                  <c:v>40801.958333333343</c:v>
                </c:pt>
                <c:pt idx="2998">
                  <c:v>40801.979166666599</c:v>
                </c:pt>
                <c:pt idx="2999">
                  <c:v>40802</c:v>
                </c:pt>
                <c:pt idx="3000">
                  <c:v>40802.020833333336</c:v>
                </c:pt>
                <c:pt idx="3001">
                  <c:v>40802.041666666599</c:v>
                </c:pt>
                <c:pt idx="3002">
                  <c:v>40802.0625</c:v>
                </c:pt>
                <c:pt idx="3003">
                  <c:v>40802.083333333336</c:v>
                </c:pt>
                <c:pt idx="3004">
                  <c:v>40802.104166666599</c:v>
                </c:pt>
                <c:pt idx="3005">
                  <c:v>40802.124999999993</c:v>
                </c:pt>
                <c:pt idx="3006">
                  <c:v>40802.145833333336</c:v>
                </c:pt>
                <c:pt idx="3007">
                  <c:v>40802.166666666599</c:v>
                </c:pt>
                <c:pt idx="3008">
                  <c:v>40802.1875</c:v>
                </c:pt>
                <c:pt idx="3009">
                  <c:v>40802.208333333336</c:v>
                </c:pt>
                <c:pt idx="3010">
                  <c:v>40802.22916666657</c:v>
                </c:pt>
                <c:pt idx="3011">
                  <c:v>40802.25</c:v>
                </c:pt>
                <c:pt idx="3012">
                  <c:v>40802.270833333336</c:v>
                </c:pt>
                <c:pt idx="3013">
                  <c:v>40802.29166666657</c:v>
                </c:pt>
                <c:pt idx="3014">
                  <c:v>40802.312500000051</c:v>
                </c:pt>
                <c:pt idx="3015">
                  <c:v>40802.333333333336</c:v>
                </c:pt>
                <c:pt idx="3016">
                  <c:v>40802.354166666664</c:v>
                </c:pt>
                <c:pt idx="3017">
                  <c:v>40802.375</c:v>
                </c:pt>
                <c:pt idx="3018">
                  <c:v>40802.395833333336</c:v>
                </c:pt>
                <c:pt idx="3019">
                  <c:v>40802.416666666664</c:v>
                </c:pt>
                <c:pt idx="3020">
                  <c:v>40802.4375</c:v>
                </c:pt>
                <c:pt idx="3021">
                  <c:v>40802.458333333343</c:v>
                </c:pt>
                <c:pt idx="3022">
                  <c:v>40802.479166666599</c:v>
                </c:pt>
                <c:pt idx="3023">
                  <c:v>40802.5</c:v>
                </c:pt>
                <c:pt idx="3024">
                  <c:v>40802.520833333336</c:v>
                </c:pt>
                <c:pt idx="3025">
                  <c:v>40802.541666666599</c:v>
                </c:pt>
                <c:pt idx="3026">
                  <c:v>40802.5625</c:v>
                </c:pt>
                <c:pt idx="3027">
                  <c:v>40802.583333333336</c:v>
                </c:pt>
                <c:pt idx="3028">
                  <c:v>40802.604166666599</c:v>
                </c:pt>
                <c:pt idx="3029">
                  <c:v>40802.624999999993</c:v>
                </c:pt>
                <c:pt idx="3030">
                  <c:v>40802.645833333336</c:v>
                </c:pt>
                <c:pt idx="3031">
                  <c:v>40802.666666666599</c:v>
                </c:pt>
                <c:pt idx="3032">
                  <c:v>40802.6875</c:v>
                </c:pt>
                <c:pt idx="3033">
                  <c:v>40802.708333333336</c:v>
                </c:pt>
                <c:pt idx="3034">
                  <c:v>40802.72916666657</c:v>
                </c:pt>
                <c:pt idx="3035">
                  <c:v>40802.75</c:v>
                </c:pt>
                <c:pt idx="3036">
                  <c:v>40802.770833333336</c:v>
                </c:pt>
                <c:pt idx="3037">
                  <c:v>40802.79166666657</c:v>
                </c:pt>
                <c:pt idx="3038">
                  <c:v>40802.812500000051</c:v>
                </c:pt>
                <c:pt idx="3039">
                  <c:v>40802.833333333336</c:v>
                </c:pt>
                <c:pt idx="3040">
                  <c:v>40802.854166666664</c:v>
                </c:pt>
                <c:pt idx="3041">
                  <c:v>40802.875</c:v>
                </c:pt>
                <c:pt idx="3042">
                  <c:v>40802.895833333336</c:v>
                </c:pt>
                <c:pt idx="3043">
                  <c:v>40802.916666666664</c:v>
                </c:pt>
                <c:pt idx="3044">
                  <c:v>40802.9375</c:v>
                </c:pt>
                <c:pt idx="3045">
                  <c:v>40802.958333333343</c:v>
                </c:pt>
                <c:pt idx="3046">
                  <c:v>40802.979166666599</c:v>
                </c:pt>
                <c:pt idx="3047">
                  <c:v>40803</c:v>
                </c:pt>
                <c:pt idx="3048">
                  <c:v>40803.020833333336</c:v>
                </c:pt>
                <c:pt idx="3049">
                  <c:v>40803.041666666599</c:v>
                </c:pt>
                <c:pt idx="3050">
                  <c:v>40803.0625</c:v>
                </c:pt>
                <c:pt idx="3051">
                  <c:v>40803.083333333336</c:v>
                </c:pt>
                <c:pt idx="3052">
                  <c:v>40803.104166666599</c:v>
                </c:pt>
                <c:pt idx="3053">
                  <c:v>40803.124999999993</c:v>
                </c:pt>
                <c:pt idx="3054">
                  <c:v>40803.145833333336</c:v>
                </c:pt>
                <c:pt idx="3055">
                  <c:v>40803.166666666599</c:v>
                </c:pt>
                <c:pt idx="3056">
                  <c:v>40803.1875</c:v>
                </c:pt>
                <c:pt idx="3057">
                  <c:v>40803.208333333336</c:v>
                </c:pt>
                <c:pt idx="3058">
                  <c:v>40803.22916666657</c:v>
                </c:pt>
                <c:pt idx="3059">
                  <c:v>40803.25</c:v>
                </c:pt>
                <c:pt idx="3060">
                  <c:v>40803.270833333336</c:v>
                </c:pt>
                <c:pt idx="3061">
                  <c:v>40803.29166666657</c:v>
                </c:pt>
                <c:pt idx="3062">
                  <c:v>40803.312500000051</c:v>
                </c:pt>
                <c:pt idx="3063">
                  <c:v>40803.333333333336</c:v>
                </c:pt>
                <c:pt idx="3064">
                  <c:v>40803.354166666664</c:v>
                </c:pt>
                <c:pt idx="3065">
                  <c:v>40803.375</c:v>
                </c:pt>
                <c:pt idx="3066">
                  <c:v>40803.395833333336</c:v>
                </c:pt>
                <c:pt idx="3067">
                  <c:v>40803.416666666664</c:v>
                </c:pt>
                <c:pt idx="3068">
                  <c:v>40803.4375</c:v>
                </c:pt>
                <c:pt idx="3069">
                  <c:v>40803.458333333343</c:v>
                </c:pt>
                <c:pt idx="3070">
                  <c:v>40803.479166666599</c:v>
                </c:pt>
                <c:pt idx="3071">
                  <c:v>40803.5</c:v>
                </c:pt>
                <c:pt idx="3072">
                  <c:v>40803.520833333336</c:v>
                </c:pt>
                <c:pt idx="3073">
                  <c:v>40803.541666666599</c:v>
                </c:pt>
                <c:pt idx="3074">
                  <c:v>40803.5625</c:v>
                </c:pt>
                <c:pt idx="3075">
                  <c:v>40803.583333333336</c:v>
                </c:pt>
                <c:pt idx="3076">
                  <c:v>40803.604166666599</c:v>
                </c:pt>
                <c:pt idx="3077">
                  <c:v>40803.624999999993</c:v>
                </c:pt>
                <c:pt idx="3078">
                  <c:v>40803.645833333336</c:v>
                </c:pt>
                <c:pt idx="3079">
                  <c:v>40803.666666666599</c:v>
                </c:pt>
                <c:pt idx="3080">
                  <c:v>40803.6875</c:v>
                </c:pt>
                <c:pt idx="3081">
                  <c:v>40803.708333333336</c:v>
                </c:pt>
                <c:pt idx="3082">
                  <c:v>40803.72916666657</c:v>
                </c:pt>
                <c:pt idx="3083">
                  <c:v>40803.75</c:v>
                </c:pt>
                <c:pt idx="3084">
                  <c:v>40803.770833333336</c:v>
                </c:pt>
                <c:pt idx="3085">
                  <c:v>40803.79166666657</c:v>
                </c:pt>
                <c:pt idx="3086">
                  <c:v>40803.812500000051</c:v>
                </c:pt>
                <c:pt idx="3087">
                  <c:v>40803.833333333336</c:v>
                </c:pt>
                <c:pt idx="3088">
                  <c:v>40803.854166666664</c:v>
                </c:pt>
                <c:pt idx="3089">
                  <c:v>40803.875</c:v>
                </c:pt>
                <c:pt idx="3090">
                  <c:v>40803.895833333336</c:v>
                </c:pt>
                <c:pt idx="3091">
                  <c:v>40803.916666666664</c:v>
                </c:pt>
                <c:pt idx="3092">
                  <c:v>40803.9375</c:v>
                </c:pt>
                <c:pt idx="3093">
                  <c:v>40803.958333333343</c:v>
                </c:pt>
                <c:pt idx="3094">
                  <c:v>40803.979166666599</c:v>
                </c:pt>
                <c:pt idx="3095">
                  <c:v>40804</c:v>
                </c:pt>
                <c:pt idx="3096">
                  <c:v>40804.020833333336</c:v>
                </c:pt>
                <c:pt idx="3097">
                  <c:v>40804.041666666599</c:v>
                </c:pt>
                <c:pt idx="3098">
                  <c:v>40804.0625</c:v>
                </c:pt>
                <c:pt idx="3099">
                  <c:v>40804.083333333336</c:v>
                </c:pt>
                <c:pt idx="3100">
                  <c:v>40804.104166666599</c:v>
                </c:pt>
                <c:pt idx="3101">
                  <c:v>40804.124999999993</c:v>
                </c:pt>
                <c:pt idx="3102">
                  <c:v>40804.145833333336</c:v>
                </c:pt>
                <c:pt idx="3103">
                  <c:v>40804.166666666599</c:v>
                </c:pt>
                <c:pt idx="3104">
                  <c:v>40804.1875</c:v>
                </c:pt>
                <c:pt idx="3105">
                  <c:v>40804.208333333336</c:v>
                </c:pt>
                <c:pt idx="3106">
                  <c:v>40804.22916666657</c:v>
                </c:pt>
                <c:pt idx="3107">
                  <c:v>40804.25</c:v>
                </c:pt>
                <c:pt idx="3108">
                  <c:v>40804.270833333336</c:v>
                </c:pt>
                <c:pt idx="3109">
                  <c:v>40804.29166666657</c:v>
                </c:pt>
                <c:pt idx="3110">
                  <c:v>40804.312500000051</c:v>
                </c:pt>
                <c:pt idx="3111">
                  <c:v>40804.333333333336</c:v>
                </c:pt>
                <c:pt idx="3112">
                  <c:v>40804.354166666664</c:v>
                </c:pt>
                <c:pt idx="3113">
                  <c:v>40804.375</c:v>
                </c:pt>
                <c:pt idx="3114">
                  <c:v>40804.395833333336</c:v>
                </c:pt>
                <c:pt idx="3115">
                  <c:v>40804.416666666664</c:v>
                </c:pt>
                <c:pt idx="3116">
                  <c:v>40804.4375</c:v>
                </c:pt>
                <c:pt idx="3117">
                  <c:v>40804.458333333343</c:v>
                </c:pt>
                <c:pt idx="3118">
                  <c:v>40804.479166666599</c:v>
                </c:pt>
                <c:pt idx="3119">
                  <c:v>40804.5</c:v>
                </c:pt>
                <c:pt idx="3120">
                  <c:v>40804.520833333336</c:v>
                </c:pt>
                <c:pt idx="3121">
                  <c:v>40804.541666666599</c:v>
                </c:pt>
                <c:pt idx="3122">
                  <c:v>40804.5625</c:v>
                </c:pt>
                <c:pt idx="3123">
                  <c:v>40804.583333333336</c:v>
                </c:pt>
                <c:pt idx="3124">
                  <c:v>40804.604166666599</c:v>
                </c:pt>
                <c:pt idx="3125">
                  <c:v>40804.624999999993</c:v>
                </c:pt>
                <c:pt idx="3126">
                  <c:v>40804.645833333336</c:v>
                </c:pt>
                <c:pt idx="3127">
                  <c:v>40804.666666666599</c:v>
                </c:pt>
                <c:pt idx="3128">
                  <c:v>40804.6875</c:v>
                </c:pt>
                <c:pt idx="3129">
                  <c:v>40804.708333333336</c:v>
                </c:pt>
                <c:pt idx="3130">
                  <c:v>40804.72916666657</c:v>
                </c:pt>
                <c:pt idx="3131">
                  <c:v>40804.75</c:v>
                </c:pt>
                <c:pt idx="3132">
                  <c:v>40804.770833333336</c:v>
                </c:pt>
                <c:pt idx="3133">
                  <c:v>40804.79166666657</c:v>
                </c:pt>
                <c:pt idx="3134">
                  <c:v>40804.812500000051</c:v>
                </c:pt>
                <c:pt idx="3135">
                  <c:v>40804.833333333336</c:v>
                </c:pt>
                <c:pt idx="3136">
                  <c:v>40804.854166666664</c:v>
                </c:pt>
                <c:pt idx="3137">
                  <c:v>40804.875</c:v>
                </c:pt>
                <c:pt idx="3138">
                  <c:v>40804.895833333336</c:v>
                </c:pt>
                <c:pt idx="3139">
                  <c:v>40804.916666666664</c:v>
                </c:pt>
                <c:pt idx="3140">
                  <c:v>40804.9375</c:v>
                </c:pt>
                <c:pt idx="3141">
                  <c:v>40804.958333333343</c:v>
                </c:pt>
                <c:pt idx="3142">
                  <c:v>40804.979166666599</c:v>
                </c:pt>
                <c:pt idx="3143">
                  <c:v>40805</c:v>
                </c:pt>
                <c:pt idx="3144">
                  <c:v>40805.020833333336</c:v>
                </c:pt>
                <c:pt idx="3145">
                  <c:v>40805.041666666599</c:v>
                </c:pt>
                <c:pt idx="3146">
                  <c:v>40805.0625</c:v>
                </c:pt>
                <c:pt idx="3147">
                  <c:v>40805.083333333336</c:v>
                </c:pt>
                <c:pt idx="3148">
                  <c:v>40805.104166666599</c:v>
                </c:pt>
                <c:pt idx="3149">
                  <c:v>40805.124999999993</c:v>
                </c:pt>
                <c:pt idx="3150">
                  <c:v>40805.145833333336</c:v>
                </c:pt>
                <c:pt idx="3151">
                  <c:v>40805.166666666599</c:v>
                </c:pt>
                <c:pt idx="3152">
                  <c:v>40805.1875</c:v>
                </c:pt>
                <c:pt idx="3153">
                  <c:v>40805.208333333336</c:v>
                </c:pt>
                <c:pt idx="3154">
                  <c:v>40805.22916666657</c:v>
                </c:pt>
                <c:pt idx="3155">
                  <c:v>40805.25</c:v>
                </c:pt>
                <c:pt idx="3156">
                  <c:v>40805.270833333336</c:v>
                </c:pt>
                <c:pt idx="3157">
                  <c:v>40805.29166666657</c:v>
                </c:pt>
                <c:pt idx="3158">
                  <c:v>40805.312500000051</c:v>
                </c:pt>
                <c:pt idx="3159">
                  <c:v>40805.333333333336</c:v>
                </c:pt>
                <c:pt idx="3160">
                  <c:v>40805.354166666664</c:v>
                </c:pt>
                <c:pt idx="3161">
                  <c:v>40805.375</c:v>
                </c:pt>
                <c:pt idx="3162">
                  <c:v>40805.395833333336</c:v>
                </c:pt>
                <c:pt idx="3163">
                  <c:v>40805.416666666664</c:v>
                </c:pt>
                <c:pt idx="3164">
                  <c:v>40805.4375</c:v>
                </c:pt>
                <c:pt idx="3165">
                  <c:v>40805.458333333343</c:v>
                </c:pt>
                <c:pt idx="3166">
                  <c:v>40805.479166666599</c:v>
                </c:pt>
                <c:pt idx="3167">
                  <c:v>40805.5</c:v>
                </c:pt>
                <c:pt idx="3168">
                  <c:v>40805.520833333336</c:v>
                </c:pt>
                <c:pt idx="3169">
                  <c:v>40805.541666666599</c:v>
                </c:pt>
                <c:pt idx="3170">
                  <c:v>40805.5625</c:v>
                </c:pt>
                <c:pt idx="3171">
                  <c:v>40805.583333333336</c:v>
                </c:pt>
                <c:pt idx="3172">
                  <c:v>40805.604166666599</c:v>
                </c:pt>
                <c:pt idx="3173">
                  <c:v>40805.624999999993</c:v>
                </c:pt>
                <c:pt idx="3174">
                  <c:v>40805.645833333336</c:v>
                </c:pt>
                <c:pt idx="3175">
                  <c:v>40805.666666666599</c:v>
                </c:pt>
                <c:pt idx="3176">
                  <c:v>40805.6875</c:v>
                </c:pt>
                <c:pt idx="3177">
                  <c:v>40805.708333333336</c:v>
                </c:pt>
                <c:pt idx="3178">
                  <c:v>40805.72916666657</c:v>
                </c:pt>
                <c:pt idx="3179">
                  <c:v>40805.75</c:v>
                </c:pt>
                <c:pt idx="3180">
                  <c:v>40805.770833333336</c:v>
                </c:pt>
                <c:pt idx="3181">
                  <c:v>40805.79166666657</c:v>
                </c:pt>
                <c:pt idx="3182">
                  <c:v>40805.812500000051</c:v>
                </c:pt>
                <c:pt idx="3183">
                  <c:v>40805.833333333336</c:v>
                </c:pt>
                <c:pt idx="3184">
                  <c:v>40805.854166666664</c:v>
                </c:pt>
                <c:pt idx="3185">
                  <c:v>40805.875</c:v>
                </c:pt>
                <c:pt idx="3186">
                  <c:v>40805.895833333336</c:v>
                </c:pt>
                <c:pt idx="3187">
                  <c:v>40805.916666666664</c:v>
                </c:pt>
                <c:pt idx="3188">
                  <c:v>40805.9375</c:v>
                </c:pt>
                <c:pt idx="3189">
                  <c:v>40805.958333333343</c:v>
                </c:pt>
                <c:pt idx="3190">
                  <c:v>40805.979166666599</c:v>
                </c:pt>
                <c:pt idx="3191">
                  <c:v>40806</c:v>
                </c:pt>
                <c:pt idx="3192">
                  <c:v>40806.020833333336</c:v>
                </c:pt>
                <c:pt idx="3193">
                  <c:v>40806.041666666599</c:v>
                </c:pt>
                <c:pt idx="3194">
                  <c:v>40806.0625</c:v>
                </c:pt>
                <c:pt idx="3195">
                  <c:v>40806.083333333336</c:v>
                </c:pt>
                <c:pt idx="3196">
                  <c:v>40806.104166666599</c:v>
                </c:pt>
                <c:pt idx="3197">
                  <c:v>40806.124999999993</c:v>
                </c:pt>
                <c:pt idx="3198">
                  <c:v>40806.145833333336</c:v>
                </c:pt>
                <c:pt idx="3199">
                  <c:v>40806.166666666599</c:v>
                </c:pt>
                <c:pt idx="3200">
                  <c:v>40806.1875</c:v>
                </c:pt>
                <c:pt idx="3201">
                  <c:v>40806.208333333336</c:v>
                </c:pt>
                <c:pt idx="3202">
                  <c:v>40806.22916666657</c:v>
                </c:pt>
                <c:pt idx="3203">
                  <c:v>40806.25</c:v>
                </c:pt>
                <c:pt idx="3204">
                  <c:v>40806.270833333336</c:v>
                </c:pt>
                <c:pt idx="3205">
                  <c:v>40806.29166666657</c:v>
                </c:pt>
                <c:pt idx="3206">
                  <c:v>40806.312500000051</c:v>
                </c:pt>
                <c:pt idx="3207">
                  <c:v>40806.333333333336</c:v>
                </c:pt>
                <c:pt idx="3208">
                  <c:v>40806.354166666664</c:v>
                </c:pt>
                <c:pt idx="3209">
                  <c:v>40806.375</c:v>
                </c:pt>
                <c:pt idx="3210">
                  <c:v>40806.395833333336</c:v>
                </c:pt>
                <c:pt idx="3211">
                  <c:v>40806.416666666664</c:v>
                </c:pt>
                <c:pt idx="3212">
                  <c:v>40806.4375</c:v>
                </c:pt>
                <c:pt idx="3213">
                  <c:v>40806.458333333343</c:v>
                </c:pt>
                <c:pt idx="3214">
                  <c:v>40806.479166666599</c:v>
                </c:pt>
                <c:pt idx="3215">
                  <c:v>40806.5</c:v>
                </c:pt>
                <c:pt idx="3216">
                  <c:v>40806.520833333336</c:v>
                </c:pt>
                <c:pt idx="3217">
                  <c:v>40806.541666666599</c:v>
                </c:pt>
                <c:pt idx="3218">
                  <c:v>40806.5625</c:v>
                </c:pt>
                <c:pt idx="3219">
                  <c:v>40806.583333333336</c:v>
                </c:pt>
                <c:pt idx="3220">
                  <c:v>40806.604166666599</c:v>
                </c:pt>
                <c:pt idx="3221">
                  <c:v>40806.624999999993</c:v>
                </c:pt>
                <c:pt idx="3222">
                  <c:v>40806.645833333336</c:v>
                </c:pt>
                <c:pt idx="3223">
                  <c:v>40806.666666666599</c:v>
                </c:pt>
                <c:pt idx="3224">
                  <c:v>40806.6875</c:v>
                </c:pt>
                <c:pt idx="3225">
                  <c:v>40806.708333333336</c:v>
                </c:pt>
                <c:pt idx="3226">
                  <c:v>40806.72916666657</c:v>
                </c:pt>
                <c:pt idx="3227">
                  <c:v>40806.75</c:v>
                </c:pt>
                <c:pt idx="3228">
                  <c:v>40806.770833333336</c:v>
                </c:pt>
                <c:pt idx="3229">
                  <c:v>40806.79166666657</c:v>
                </c:pt>
                <c:pt idx="3230">
                  <c:v>40806.812500000051</c:v>
                </c:pt>
                <c:pt idx="3231">
                  <c:v>40806.833333333336</c:v>
                </c:pt>
                <c:pt idx="3232">
                  <c:v>40806.854166666664</c:v>
                </c:pt>
                <c:pt idx="3233">
                  <c:v>40806.875</c:v>
                </c:pt>
                <c:pt idx="3234">
                  <c:v>40806.895833333336</c:v>
                </c:pt>
                <c:pt idx="3235">
                  <c:v>40806.916666666664</c:v>
                </c:pt>
                <c:pt idx="3236">
                  <c:v>40806.9375</c:v>
                </c:pt>
                <c:pt idx="3237">
                  <c:v>40806.958333333343</c:v>
                </c:pt>
                <c:pt idx="3238">
                  <c:v>40806.979166666599</c:v>
                </c:pt>
                <c:pt idx="3239">
                  <c:v>40807</c:v>
                </c:pt>
                <c:pt idx="3240">
                  <c:v>40807.020833333336</c:v>
                </c:pt>
                <c:pt idx="3241">
                  <c:v>40807.041666666599</c:v>
                </c:pt>
                <c:pt idx="3242">
                  <c:v>40807.0625</c:v>
                </c:pt>
                <c:pt idx="3243">
                  <c:v>40807.083333333336</c:v>
                </c:pt>
                <c:pt idx="3244">
                  <c:v>40807.104166666599</c:v>
                </c:pt>
                <c:pt idx="3245">
                  <c:v>40807.124999999993</c:v>
                </c:pt>
                <c:pt idx="3246">
                  <c:v>40807.145833333336</c:v>
                </c:pt>
                <c:pt idx="3247">
                  <c:v>40807.166666666599</c:v>
                </c:pt>
                <c:pt idx="3248">
                  <c:v>40807.1875</c:v>
                </c:pt>
                <c:pt idx="3249">
                  <c:v>40807.208333333336</c:v>
                </c:pt>
                <c:pt idx="3250">
                  <c:v>40807.22916666657</c:v>
                </c:pt>
                <c:pt idx="3251">
                  <c:v>40807.25</c:v>
                </c:pt>
                <c:pt idx="3252">
                  <c:v>40807.270833333336</c:v>
                </c:pt>
                <c:pt idx="3253">
                  <c:v>40807.29166666657</c:v>
                </c:pt>
                <c:pt idx="3254">
                  <c:v>40807.312500000051</c:v>
                </c:pt>
                <c:pt idx="3255">
                  <c:v>40807.333333333336</c:v>
                </c:pt>
                <c:pt idx="3256">
                  <c:v>40807.354166666664</c:v>
                </c:pt>
                <c:pt idx="3257">
                  <c:v>40807.375</c:v>
                </c:pt>
                <c:pt idx="3258">
                  <c:v>40807.395833333336</c:v>
                </c:pt>
                <c:pt idx="3259">
                  <c:v>40807.416666666664</c:v>
                </c:pt>
                <c:pt idx="3260">
                  <c:v>40807.4375</c:v>
                </c:pt>
                <c:pt idx="3261">
                  <c:v>40807.458333333343</c:v>
                </c:pt>
                <c:pt idx="3262">
                  <c:v>40807.479166666599</c:v>
                </c:pt>
                <c:pt idx="3263">
                  <c:v>40807.5</c:v>
                </c:pt>
                <c:pt idx="3264">
                  <c:v>40807.520833333336</c:v>
                </c:pt>
                <c:pt idx="3265">
                  <c:v>40807.541666666599</c:v>
                </c:pt>
                <c:pt idx="3266">
                  <c:v>40807.5625</c:v>
                </c:pt>
                <c:pt idx="3267">
                  <c:v>40807.583333333336</c:v>
                </c:pt>
                <c:pt idx="3268">
                  <c:v>40807.604166666599</c:v>
                </c:pt>
                <c:pt idx="3269">
                  <c:v>40807.624999999993</c:v>
                </c:pt>
                <c:pt idx="3270">
                  <c:v>40807.645833333336</c:v>
                </c:pt>
                <c:pt idx="3271">
                  <c:v>40807.666666666599</c:v>
                </c:pt>
                <c:pt idx="3272">
                  <c:v>40807.6875</c:v>
                </c:pt>
                <c:pt idx="3273">
                  <c:v>40807.708333333336</c:v>
                </c:pt>
                <c:pt idx="3274">
                  <c:v>40807.72916666657</c:v>
                </c:pt>
                <c:pt idx="3275">
                  <c:v>40807.75</c:v>
                </c:pt>
                <c:pt idx="3276">
                  <c:v>40807.770833333336</c:v>
                </c:pt>
                <c:pt idx="3277">
                  <c:v>40807.79166666657</c:v>
                </c:pt>
                <c:pt idx="3278">
                  <c:v>40807.812500000051</c:v>
                </c:pt>
                <c:pt idx="3279">
                  <c:v>40807.833333333336</c:v>
                </c:pt>
                <c:pt idx="3280">
                  <c:v>40807.854166666664</c:v>
                </c:pt>
                <c:pt idx="3281">
                  <c:v>40807.875</c:v>
                </c:pt>
                <c:pt idx="3282">
                  <c:v>40807.895833333336</c:v>
                </c:pt>
                <c:pt idx="3283">
                  <c:v>40807.916666666664</c:v>
                </c:pt>
                <c:pt idx="3284">
                  <c:v>40807.9375</c:v>
                </c:pt>
                <c:pt idx="3285">
                  <c:v>40807.958333333343</c:v>
                </c:pt>
                <c:pt idx="3286">
                  <c:v>40807.979166666599</c:v>
                </c:pt>
                <c:pt idx="3287">
                  <c:v>40808</c:v>
                </c:pt>
                <c:pt idx="3288">
                  <c:v>40808.020833333336</c:v>
                </c:pt>
                <c:pt idx="3289">
                  <c:v>40808.041666666599</c:v>
                </c:pt>
                <c:pt idx="3290">
                  <c:v>40808.0625</c:v>
                </c:pt>
                <c:pt idx="3291">
                  <c:v>40808.083333333336</c:v>
                </c:pt>
                <c:pt idx="3292">
                  <c:v>40808.104166666599</c:v>
                </c:pt>
                <c:pt idx="3293">
                  <c:v>40808.124999999993</c:v>
                </c:pt>
                <c:pt idx="3294">
                  <c:v>40808.145833333336</c:v>
                </c:pt>
                <c:pt idx="3295">
                  <c:v>40808.166666666599</c:v>
                </c:pt>
                <c:pt idx="3296">
                  <c:v>40808.1875</c:v>
                </c:pt>
                <c:pt idx="3297">
                  <c:v>40808.208333333336</c:v>
                </c:pt>
                <c:pt idx="3298">
                  <c:v>40808.22916666657</c:v>
                </c:pt>
                <c:pt idx="3299">
                  <c:v>40808.25</c:v>
                </c:pt>
                <c:pt idx="3300">
                  <c:v>40808.270833333336</c:v>
                </c:pt>
                <c:pt idx="3301">
                  <c:v>40808.29166666657</c:v>
                </c:pt>
                <c:pt idx="3302">
                  <c:v>40808.312500000051</c:v>
                </c:pt>
                <c:pt idx="3303">
                  <c:v>40808.333333333336</c:v>
                </c:pt>
                <c:pt idx="3304">
                  <c:v>40808.354166666664</c:v>
                </c:pt>
                <c:pt idx="3305">
                  <c:v>40808.375</c:v>
                </c:pt>
                <c:pt idx="3306">
                  <c:v>40808.395833333336</c:v>
                </c:pt>
                <c:pt idx="3307">
                  <c:v>40808.416666666664</c:v>
                </c:pt>
                <c:pt idx="3308">
                  <c:v>40808.4375</c:v>
                </c:pt>
                <c:pt idx="3309">
                  <c:v>40808.458333333343</c:v>
                </c:pt>
                <c:pt idx="3310">
                  <c:v>40808.479166666599</c:v>
                </c:pt>
                <c:pt idx="3311">
                  <c:v>40808.5</c:v>
                </c:pt>
                <c:pt idx="3312">
                  <c:v>40808.520833333336</c:v>
                </c:pt>
                <c:pt idx="3313">
                  <c:v>40808.541666666599</c:v>
                </c:pt>
                <c:pt idx="3314">
                  <c:v>40808.5625</c:v>
                </c:pt>
                <c:pt idx="3315">
                  <c:v>40808.583333333336</c:v>
                </c:pt>
                <c:pt idx="3316">
                  <c:v>40808.604166666599</c:v>
                </c:pt>
                <c:pt idx="3317">
                  <c:v>40808.624999999993</c:v>
                </c:pt>
                <c:pt idx="3318">
                  <c:v>40808.645833333336</c:v>
                </c:pt>
                <c:pt idx="3319">
                  <c:v>40808.666666666599</c:v>
                </c:pt>
                <c:pt idx="3320">
                  <c:v>40808.6875</c:v>
                </c:pt>
                <c:pt idx="3321">
                  <c:v>40808.708333333336</c:v>
                </c:pt>
                <c:pt idx="3322">
                  <c:v>40808.72916666657</c:v>
                </c:pt>
                <c:pt idx="3323">
                  <c:v>40808.75</c:v>
                </c:pt>
                <c:pt idx="3324">
                  <c:v>40808.770833333336</c:v>
                </c:pt>
                <c:pt idx="3325">
                  <c:v>40808.79166666657</c:v>
                </c:pt>
                <c:pt idx="3326">
                  <c:v>40808.812500000051</c:v>
                </c:pt>
                <c:pt idx="3327">
                  <c:v>40808.833333333336</c:v>
                </c:pt>
                <c:pt idx="3328">
                  <c:v>40808.854166666664</c:v>
                </c:pt>
                <c:pt idx="3329">
                  <c:v>40808.875</c:v>
                </c:pt>
                <c:pt idx="3330">
                  <c:v>40808.895833333336</c:v>
                </c:pt>
                <c:pt idx="3331">
                  <c:v>40808.916666666664</c:v>
                </c:pt>
                <c:pt idx="3332">
                  <c:v>40808.9375</c:v>
                </c:pt>
                <c:pt idx="3333">
                  <c:v>40808.958333333343</c:v>
                </c:pt>
                <c:pt idx="3334">
                  <c:v>40808.979166666599</c:v>
                </c:pt>
                <c:pt idx="3335">
                  <c:v>40809</c:v>
                </c:pt>
                <c:pt idx="3336">
                  <c:v>40809.020833333336</c:v>
                </c:pt>
                <c:pt idx="3337">
                  <c:v>40809.041666666599</c:v>
                </c:pt>
                <c:pt idx="3338">
                  <c:v>40809.0625</c:v>
                </c:pt>
                <c:pt idx="3339">
                  <c:v>40809.083333333336</c:v>
                </c:pt>
                <c:pt idx="3340">
                  <c:v>40809.104166666599</c:v>
                </c:pt>
                <c:pt idx="3341">
                  <c:v>40809.124999999993</c:v>
                </c:pt>
                <c:pt idx="3342">
                  <c:v>40809.145833333336</c:v>
                </c:pt>
                <c:pt idx="3343">
                  <c:v>40809.166666666599</c:v>
                </c:pt>
                <c:pt idx="3344">
                  <c:v>40809.1875</c:v>
                </c:pt>
                <c:pt idx="3345">
                  <c:v>40809.208333333336</c:v>
                </c:pt>
                <c:pt idx="3346">
                  <c:v>40809.22916666657</c:v>
                </c:pt>
                <c:pt idx="3347">
                  <c:v>40809.25</c:v>
                </c:pt>
                <c:pt idx="3348">
                  <c:v>40809.270833333336</c:v>
                </c:pt>
                <c:pt idx="3349">
                  <c:v>40809.29166666657</c:v>
                </c:pt>
                <c:pt idx="3350">
                  <c:v>40809.312500000051</c:v>
                </c:pt>
                <c:pt idx="3351">
                  <c:v>40809.333333333336</c:v>
                </c:pt>
                <c:pt idx="3352">
                  <c:v>40809.354166666664</c:v>
                </c:pt>
                <c:pt idx="3353">
                  <c:v>40809.375</c:v>
                </c:pt>
                <c:pt idx="3354">
                  <c:v>40809.395833333336</c:v>
                </c:pt>
                <c:pt idx="3355">
                  <c:v>40809.416666666664</c:v>
                </c:pt>
                <c:pt idx="3356">
                  <c:v>40809.4375</c:v>
                </c:pt>
                <c:pt idx="3357">
                  <c:v>40809.458333333343</c:v>
                </c:pt>
                <c:pt idx="3358">
                  <c:v>40809.479166666599</c:v>
                </c:pt>
                <c:pt idx="3359">
                  <c:v>40809.5</c:v>
                </c:pt>
                <c:pt idx="3360">
                  <c:v>40809.520833333336</c:v>
                </c:pt>
                <c:pt idx="3361">
                  <c:v>40809.541666666599</c:v>
                </c:pt>
                <c:pt idx="3362">
                  <c:v>40809.5625</c:v>
                </c:pt>
                <c:pt idx="3363">
                  <c:v>40809.583333333336</c:v>
                </c:pt>
                <c:pt idx="3364">
                  <c:v>40809.604166666599</c:v>
                </c:pt>
                <c:pt idx="3365">
                  <c:v>40809.624999999993</c:v>
                </c:pt>
                <c:pt idx="3366">
                  <c:v>40809.645833333336</c:v>
                </c:pt>
                <c:pt idx="3367">
                  <c:v>40809.666666666599</c:v>
                </c:pt>
                <c:pt idx="3368">
                  <c:v>40809.6875</c:v>
                </c:pt>
                <c:pt idx="3369">
                  <c:v>40809.708333333336</c:v>
                </c:pt>
                <c:pt idx="3370">
                  <c:v>40809.72916666657</c:v>
                </c:pt>
                <c:pt idx="3371">
                  <c:v>40809.75</c:v>
                </c:pt>
                <c:pt idx="3372">
                  <c:v>40809.770833333336</c:v>
                </c:pt>
                <c:pt idx="3373">
                  <c:v>40809.79166666657</c:v>
                </c:pt>
                <c:pt idx="3374">
                  <c:v>40809.812500000051</c:v>
                </c:pt>
                <c:pt idx="3375">
                  <c:v>40809.833333333336</c:v>
                </c:pt>
                <c:pt idx="3376">
                  <c:v>40809.854166666664</c:v>
                </c:pt>
                <c:pt idx="3377">
                  <c:v>40809.875</c:v>
                </c:pt>
                <c:pt idx="3378">
                  <c:v>40809.895833333336</c:v>
                </c:pt>
                <c:pt idx="3379">
                  <c:v>40809.916666666664</c:v>
                </c:pt>
                <c:pt idx="3380">
                  <c:v>40809.9375</c:v>
                </c:pt>
                <c:pt idx="3381">
                  <c:v>40809.958333333343</c:v>
                </c:pt>
                <c:pt idx="3382">
                  <c:v>40809.979166666599</c:v>
                </c:pt>
                <c:pt idx="3383">
                  <c:v>40810</c:v>
                </c:pt>
                <c:pt idx="3384">
                  <c:v>40810.020833333336</c:v>
                </c:pt>
                <c:pt idx="3385">
                  <c:v>40810.041666666599</c:v>
                </c:pt>
                <c:pt idx="3386">
                  <c:v>40810.0625</c:v>
                </c:pt>
                <c:pt idx="3387">
                  <c:v>40810.083333333336</c:v>
                </c:pt>
                <c:pt idx="3388">
                  <c:v>40810.104166666599</c:v>
                </c:pt>
                <c:pt idx="3389">
                  <c:v>40810.124999999993</c:v>
                </c:pt>
                <c:pt idx="3390">
                  <c:v>40810.145833333336</c:v>
                </c:pt>
                <c:pt idx="3391">
                  <c:v>40810.166666666599</c:v>
                </c:pt>
                <c:pt idx="3392">
                  <c:v>40810.1875</c:v>
                </c:pt>
                <c:pt idx="3393">
                  <c:v>40810.208333333336</c:v>
                </c:pt>
                <c:pt idx="3394">
                  <c:v>40810.22916666657</c:v>
                </c:pt>
                <c:pt idx="3395">
                  <c:v>40810.25</c:v>
                </c:pt>
                <c:pt idx="3396">
                  <c:v>40810.270833333336</c:v>
                </c:pt>
                <c:pt idx="3397">
                  <c:v>40810.29166666657</c:v>
                </c:pt>
                <c:pt idx="3398">
                  <c:v>40810.312500000051</c:v>
                </c:pt>
                <c:pt idx="3399">
                  <c:v>40810.333333333336</c:v>
                </c:pt>
                <c:pt idx="3400">
                  <c:v>40810.354166666664</c:v>
                </c:pt>
                <c:pt idx="3401">
                  <c:v>40810.375</c:v>
                </c:pt>
                <c:pt idx="3402">
                  <c:v>40810.395833333336</c:v>
                </c:pt>
                <c:pt idx="3403">
                  <c:v>40810.416666666664</c:v>
                </c:pt>
                <c:pt idx="3404">
                  <c:v>40810.4375</c:v>
                </c:pt>
                <c:pt idx="3405">
                  <c:v>40810.458333333343</c:v>
                </c:pt>
                <c:pt idx="3406">
                  <c:v>40810.479166666599</c:v>
                </c:pt>
                <c:pt idx="3407">
                  <c:v>40810.5</c:v>
                </c:pt>
                <c:pt idx="3408">
                  <c:v>40810.520833333336</c:v>
                </c:pt>
                <c:pt idx="3409">
                  <c:v>40810.541666666599</c:v>
                </c:pt>
                <c:pt idx="3410">
                  <c:v>40810.5625</c:v>
                </c:pt>
                <c:pt idx="3411">
                  <c:v>40810.583333333336</c:v>
                </c:pt>
                <c:pt idx="3412">
                  <c:v>40810.604166666599</c:v>
                </c:pt>
                <c:pt idx="3413">
                  <c:v>40810.624999999993</c:v>
                </c:pt>
                <c:pt idx="3414">
                  <c:v>40810.645833333336</c:v>
                </c:pt>
                <c:pt idx="3415">
                  <c:v>40810.666666666599</c:v>
                </c:pt>
                <c:pt idx="3416">
                  <c:v>40810.6875</c:v>
                </c:pt>
                <c:pt idx="3417">
                  <c:v>40810.708333333336</c:v>
                </c:pt>
                <c:pt idx="3418">
                  <c:v>40810.72916666657</c:v>
                </c:pt>
                <c:pt idx="3419">
                  <c:v>40810.75</c:v>
                </c:pt>
                <c:pt idx="3420">
                  <c:v>40810.770833333336</c:v>
                </c:pt>
                <c:pt idx="3421">
                  <c:v>40810.79166666657</c:v>
                </c:pt>
                <c:pt idx="3422">
                  <c:v>40810.812500000051</c:v>
                </c:pt>
                <c:pt idx="3423">
                  <c:v>40810.833333333336</c:v>
                </c:pt>
                <c:pt idx="3424">
                  <c:v>40810.854166666664</c:v>
                </c:pt>
                <c:pt idx="3425">
                  <c:v>40810.875</c:v>
                </c:pt>
                <c:pt idx="3426">
                  <c:v>40810.895833333336</c:v>
                </c:pt>
                <c:pt idx="3427">
                  <c:v>40810.916666666664</c:v>
                </c:pt>
                <c:pt idx="3428">
                  <c:v>40810.9375</c:v>
                </c:pt>
                <c:pt idx="3429">
                  <c:v>40810.958333333343</c:v>
                </c:pt>
                <c:pt idx="3430">
                  <c:v>40810.979166666599</c:v>
                </c:pt>
                <c:pt idx="3431">
                  <c:v>40811</c:v>
                </c:pt>
                <c:pt idx="3432">
                  <c:v>40811.020833333336</c:v>
                </c:pt>
                <c:pt idx="3433">
                  <c:v>40811.041666666599</c:v>
                </c:pt>
                <c:pt idx="3434">
                  <c:v>40811.0625</c:v>
                </c:pt>
                <c:pt idx="3435">
                  <c:v>40811.083333333336</c:v>
                </c:pt>
                <c:pt idx="3436">
                  <c:v>40811.104166666599</c:v>
                </c:pt>
                <c:pt idx="3437">
                  <c:v>40811.124999999993</c:v>
                </c:pt>
                <c:pt idx="3438">
                  <c:v>40811.145833333336</c:v>
                </c:pt>
                <c:pt idx="3439">
                  <c:v>40811.166666666599</c:v>
                </c:pt>
                <c:pt idx="3440">
                  <c:v>40811.1875</c:v>
                </c:pt>
                <c:pt idx="3441">
                  <c:v>40811.208333333336</c:v>
                </c:pt>
                <c:pt idx="3442">
                  <c:v>40811.22916666657</c:v>
                </c:pt>
                <c:pt idx="3443">
                  <c:v>40811.25</c:v>
                </c:pt>
                <c:pt idx="3444">
                  <c:v>40811.270833333336</c:v>
                </c:pt>
                <c:pt idx="3445">
                  <c:v>40811.29166666657</c:v>
                </c:pt>
                <c:pt idx="3446">
                  <c:v>40811.312500000051</c:v>
                </c:pt>
                <c:pt idx="3447">
                  <c:v>40811.333333333336</c:v>
                </c:pt>
                <c:pt idx="3448">
                  <c:v>40811.354166666664</c:v>
                </c:pt>
                <c:pt idx="3449">
                  <c:v>40811.375</c:v>
                </c:pt>
                <c:pt idx="3450">
                  <c:v>40811.395833333336</c:v>
                </c:pt>
                <c:pt idx="3451">
                  <c:v>40811.416666666664</c:v>
                </c:pt>
                <c:pt idx="3452">
                  <c:v>40811.4375</c:v>
                </c:pt>
                <c:pt idx="3453">
                  <c:v>40811.458333333343</c:v>
                </c:pt>
                <c:pt idx="3454">
                  <c:v>40811.479166666599</c:v>
                </c:pt>
                <c:pt idx="3455">
                  <c:v>40811.5</c:v>
                </c:pt>
                <c:pt idx="3456">
                  <c:v>40811.520833333336</c:v>
                </c:pt>
                <c:pt idx="3457">
                  <c:v>40811.541666666599</c:v>
                </c:pt>
                <c:pt idx="3458">
                  <c:v>40811.5625</c:v>
                </c:pt>
                <c:pt idx="3459">
                  <c:v>40811.583333333336</c:v>
                </c:pt>
                <c:pt idx="3460">
                  <c:v>40811.604166666599</c:v>
                </c:pt>
                <c:pt idx="3461">
                  <c:v>40811.624999999993</c:v>
                </c:pt>
                <c:pt idx="3462">
                  <c:v>40811.645833333336</c:v>
                </c:pt>
                <c:pt idx="3463">
                  <c:v>40811.666666666599</c:v>
                </c:pt>
                <c:pt idx="3464">
                  <c:v>40811.6875</c:v>
                </c:pt>
                <c:pt idx="3465">
                  <c:v>40811.708333333336</c:v>
                </c:pt>
                <c:pt idx="3466">
                  <c:v>40811.72916666657</c:v>
                </c:pt>
                <c:pt idx="3467">
                  <c:v>40811.75</c:v>
                </c:pt>
                <c:pt idx="3468">
                  <c:v>40811.770833333336</c:v>
                </c:pt>
                <c:pt idx="3469">
                  <c:v>40811.79166666657</c:v>
                </c:pt>
                <c:pt idx="3470">
                  <c:v>40811.812500000051</c:v>
                </c:pt>
                <c:pt idx="3471">
                  <c:v>40811.833333333336</c:v>
                </c:pt>
                <c:pt idx="3472">
                  <c:v>40811.854166666664</c:v>
                </c:pt>
                <c:pt idx="3473">
                  <c:v>40811.875</c:v>
                </c:pt>
                <c:pt idx="3474">
                  <c:v>40811.895833333336</c:v>
                </c:pt>
                <c:pt idx="3475">
                  <c:v>40811.916666666664</c:v>
                </c:pt>
                <c:pt idx="3476">
                  <c:v>40811.9375</c:v>
                </c:pt>
                <c:pt idx="3477">
                  <c:v>40811.958333333343</c:v>
                </c:pt>
                <c:pt idx="3478">
                  <c:v>40811.979166666599</c:v>
                </c:pt>
                <c:pt idx="3479">
                  <c:v>40812</c:v>
                </c:pt>
                <c:pt idx="3480">
                  <c:v>40812.020833333336</c:v>
                </c:pt>
                <c:pt idx="3481">
                  <c:v>40812.041666666599</c:v>
                </c:pt>
                <c:pt idx="3482">
                  <c:v>40812.0625</c:v>
                </c:pt>
                <c:pt idx="3483">
                  <c:v>40812.083333333336</c:v>
                </c:pt>
                <c:pt idx="3484">
                  <c:v>40812.104166666599</c:v>
                </c:pt>
                <c:pt idx="3485">
                  <c:v>40812.124999999993</c:v>
                </c:pt>
                <c:pt idx="3486">
                  <c:v>40812.145833333336</c:v>
                </c:pt>
                <c:pt idx="3487">
                  <c:v>40812.166666666599</c:v>
                </c:pt>
                <c:pt idx="3488">
                  <c:v>40812.1875</c:v>
                </c:pt>
                <c:pt idx="3489">
                  <c:v>40812.208333333336</c:v>
                </c:pt>
                <c:pt idx="3490">
                  <c:v>40812.22916666657</c:v>
                </c:pt>
                <c:pt idx="3491">
                  <c:v>40812.25</c:v>
                </c:pt>
                <c:pt idx="3492">
                  <c:v>40812.270833333336</c:v>
                </c:pt>
                <c:pt idx="3493">
                  <c:v>40812.29166666657</c:v>
                </c:pt>
                <c:pt idx="3494">
                  <c:v>40812.312500000051</c:v>
                </c:pt>
                <c:pt idx="3495">
                  <c:v>40812.333333333336</c:v>
                </c:pt>
                <c:pt idx="3496">
                  <c:v>40812.354166666664</c:v>
                </c:pt>
                <c:pt idx="3497">
                  <c:v>40812.375</c:v>
                </c:pt>
                <c:pt idx="3498">
                  <c:v>40812.395833333336</c:v>
                </c:pt>
                <c:pt idx="3499">
                  <c:v>40812.416666666664</c:v>
                </c:pt>
                <c:pt idx="3500">
                  <c:v>40812.4375</c:v>
                </c:pt>
                <c:pt idx="3501">
                  <c:v>40812.458333333343</c:v>
                </c:pt>
                <c:pt idx="3502">
                  <c:v>40812.479166666599</c:v>
                </c:pt>
                <c:pt idx="3503">
                  <c:v>40812.5</c:v>
                </c:pt>
                <c:pt idx="3504">
                  <c:v>40812.520833333336</c:v>
                </c:pt>
                <c:pt idx="3505">
                  <c:v>40812.541666666599</c:v>
                </c:pt>
                <c:pt idx="3506">
                  <c:v>40812.5625</c:v>
                </c:pt>
                <c:pt idx="3507">
                  <c:v>40812.583333333336</c:v>
                </c:pt>
                <c:pt idx="3508">
                  <c:v>40812.604166666599</c:v>
                </c:pt>
                <c:pt idx="3509">
                  <c:v>40812.624999999993</c:v>
                </c:pt>
                <c:pt idx="3510">
                  <c:v>40812.645833333336</c:v>
                </c:pt>
                <c:pt idx="3511">
                  <c:v>40812.666666666599</c:v>
                </c:pt>
                <c:pt idx="3512">
                  <c:v>40812.6875</c:v>
                </c:pt>
                <c:pt idx="3513">
                  <c:v>40812.708333333336</c:v>
                </c:pt>
                <c:pt idx="3514">
                  <c:v>40812.72916666657</c:v>
                </c:pt>
                <c:pt idx="3515">
                  <c:v>40812.75</c:v>
                </c:pt>
                <c:pt idx="3516">
                  <c:v>40812.770833333336</c:v>
                </c:pt>
                <c:pt idx="3517">
                  <c:v>40812.79166666657</c:v>
                </c:pt>
                <c:pt idx="3518">
                  <c:v>40812.812500000051</c:v>
                </c:pt>
                <c:pt idx="3519">
                  <c:v>40812.833333333336</c:v>
                </c:pt>
                <c:pt idx="3520">
                  <c:v>40812.854166666664</c:v>
                </c:pt>
                <c:pt idx="3521">
                  <c:v>40812.875</c:v>
                </c:pt>
                <c:pt idx="3522">
                  <c:v>40812.895833333336</c:v>
                </c:pt>
                <c:pt idx="3523">
                  <c:v>40812.916666666664</c:v>
                </c:pt>
                <c:pt idx="3524">
                  <c:v>40812.9375</c:v>
                </c:pt>
                <c:pt idx="3525">
                  <c:v>40812.958333333343</c:v>
                </c:pt>
                <c:pt idx="3526">
                  <c:v>40812.979166666599</c:v>
                </c:pt>
                <c:pt idx="3527">
                  <c:v>40813</c:v>
                </c:pt>
                <c:pt idx="3528">
                  <c:v>40813.020833333336</c:v>
                </c:pt>
                <c:pt idx="3529">
                  <c:v>40813.041666666599</c:v>
                </c:pt>
                <c:pt idx="3530">
                  <c:v>40813.0625</c:v>
                </c:pt>
                <c:pt idx="3531">
                  <c:v>40813.083333333336</c:v>
                </c:pt>
                <c:pt idx="3532">
                  <c:v>40813.104166666599</c:v>
                </c:pt>
                <c:pt idx="3533">
                  <c:v>40813.124999999993</c:v>
                </c:pt>
                <c:pt idx="3534">
                  <c:v>40813.145833333336</c:v>
                </c:pt>
                <c:pt idx="3535">
                  <c:v>40813.166666666599</c:v>
                </c:pt>
                <c:pt idx="3536">
                  <c:v>40813.1875</c:v>
                </c:pt>
                <c:pt idx="3537">
                  <c:v>40813.208333333336</c:v>
                </c:pt>
                <c:pt idx="3538">
                  <c:v>40813.22916666657</c:v>
                </c:pt>
                <c:pt idx="3539">
                  <c:v>40813.25</c:v>
                </c:pt>
                <c:pt idx="3540">
                  <c:v>40813.270833333336</c:v>
                </c:pt>
                <c:pt idx="3541">
                  <c:v>40813.29166666657</c:v>
                </c:pt>
                <c:pt idx="3542">
                  <c:v>40813.312500000051</c:v>
                </c:pt>
                <c:pt idx="3543">
                  <c:v>40813.333333333336</c:v>
                </c:pt>
                <c:pt idx="3544">
                  <c:v>40813.354166666664</c:v>
                </c:pt>
                <c:pt idx="3545">
                  <c:v>40813.375</c:v>
                </c:pt>
                <c:pt idx="3546">
                  <c:v>40813.395833333336</c:v>
                </c:pt>
                <c:pt idx="3547">
                  <c:v>40813.416666666664</c:v>
                </c:pt>
                <c:pt idx="3548">
                  <c:v>40813.4375</c:v>
                </c:pt>
                <c:pt idx="3549">
                  <c:v>40813.458333333343</c:v>
                </c:pt>
                <c:pt idx="3550">
                  <c:v>40813.479166666599</c:v>
                </c:pt>
                <c:pt idx="3551">
                  <c:v>40813.5</c:v>
                </c:pt>
                <c:pt idx="3552">
                  <c:v>40813.520833333336</c:v>
                </c:pt>
                <c:pt idx="3553">
                  <c:v>40813.541666666599</c:v>
                </c:pt>
                <c:pt idx="3554">
                  <c:v>40813.5625</c:v>
                </c:pt>
                <c:pt idx="3555">
                  <c:v>40813.583333333336</c:v>
                </c:pt>
                <c:pt idx="3556">
                  <c:v>40813.604166666599</c:v>
                </c:pt>
                <c:pt idx="3557">
                  <c:v>40813.624999999993</c:v>
                </c:pt>
                <c:pt idx="3558">
                  <c:v>40813.645833333336</c:v>
                </c:pt>
                <c:pt idx="3559">
                  <c:v>40813.666666666599</c:v>
                </c:pt>
                <c:pt idx="3560">
                  <c:v>40813.6875</c:v>
                </c:pt>
                <c:pt idx="3561">
                  <c:v>40813.708333333336</c:v>
                </c:pt>
                <c:pt idx="3562">
                  <c:v>40813.72916666657</c:v>
                </c:pt>
                <c:pt idx="3563">
                  <c:v>40813.75</c:v>
                </c:pt>
                <c:pt idx="3564">
                  <c:v>40813.770833333336</c:v>
                </c:pt>
                <c:pt idx="3565">
                  <c:v>40813.79166666657</c:v>
                </c:pt>
                <c:pt idx="3566">
                  <c:v>40813.812500000051</c:v>
                </c:pt>
                <c:pt idx="3567">
                  <c:v>40813.833333333336</c:v>
                </c:pt>
                <c:pt idx="3568">
                  <c:v>40813.854166666664</c:v>
                </c:pt>
                <c:pt idx="3569">
                  <c:v>40813.875</c:v>
                </c:pt>
                <c:pt idx="3570">
                  <c:v>40813.895833333336</c:v>
                </c:pt>
                <c:pt idx="3571">
                  <c:v>40813.916666666664</c:v>
                </c:pt>
                <c:pt idx="3572">
                  <c:v>40813.9375</c:v>
                </c:pt>
                <c:pt idx="3573">
                  <c:v>40813.958333333343</c:v>
                </c:pt>
                <c:pt idx="3574">
                  <c:v>40813.979166666599</c:v>
                </c:pt>
                <c:pt idx="3575">
                  <c:v>40814</c:v>
                </c:pt>
                <c:pt idx="3576">
                  <c:v>40814.020833333336</c:v>
                </c:pt>
                <c:pt idx="3577">
                  <c:v>40814.041666666599</c:v>
                </c:pt>
                <c:pt idx="3578">
                  <c:v>40814.0625</c:v>
                </c:pt>
                <c:pt idx="3579">
                  <c:v>40814.083333333336</c:v>
                </c:pt>
                <c:pt idx="3580">
                  <c:v>40814.104166666599</c:v>
                </c:pt>
                <c:pt idx="3581">
                  <c:v>40814.124999999993</c:v>
                </c:pt>
                <c:pt idx="3582">
                  <c:v>40814.145833333336</c:v>
                </c:pt>
                <c:pt idx="3583">
                  <c:v>40814.166666666599</c:v>
                </c:pt>
                <c:pt idx="3584">
                  <c:v>40814.1875</c:v>
                </c:pt>
                <c:pt idx="3585">
                  <c:v>40814.208333333336</c:v>
                </c:pt>
                <c:pt idx="3586">
                  <c:v>40814.22916666657</c:v>
                </c:pt>
                <c:pt idx="3587">
                  <c:v>40814.25</c:v>
                </c:pt>
                <c:pt idx="3588">
                  <c:v>40814.270833333336</c:v>
                </c:pt>
                <c:pt idx="3589">
                  <c:v>40814.29166666657</c:v>
                </c:pt>
                <c:pt idx="3590">
                  <c:v>40814.312500000051</c:v>
                </c:pt>
                <c:pt idx="3591">
                  <c:v>40814.333333333336</c:v>
                </c:pt>
                <c:pt idx="3592">
                  <c:v>40814.354166666664</c:v>
                </c:pt>
                <c:pt idx="3593">
                  <c:v>40814.375</c:v>
                </c:pt>
                <c:pt idx="3594">
                  <c:v>40814.395833333336</c:v>
                </c:pt>
                <c:pt idx="3595">
                  <c:v>40814.416666666664</c:v>
                </c:pt>
                <c:pt idx="3596">
                  <c:v>40814.4375</c:v>
                </c:pt>
                <c:pt idx="3597">
                  <c:v>40814.458333333343</c:v>
                </c:pt>
                <c:pt idx="3598">
                  <c:v>40814.479166666599</c:v>
                </c:pt>
                <c:pt idx="3599">
                  <c:v>40814.5</c:v>
                </c:pt>
                <c:pt idx="3600">
                  <c:v>40814.520833333336</c:v>
                </c:pt>
                <c:pt idx="3601">
                  <c:v>40814.541666666599</c:v>
                </c:pt>
                <c:pt idx="3602">
                  <c:v>40814.5625</c:v>
                </c:pt>
                <c:pt idx="3603">
                  <c:v>40814.583333333336</c:v>
                </c:pt>
                <c:pt idx="3604">
                  <c:v>40814.604166666599</c:v>
                </c:pt>
                <c:pt idx="3605">
                  <c:v>40814.624999999993</c:v>
                </c:pt>
                <c:pt idx="3606">
                  <c:v>40814.645833333336</c:v>
                </c:pt>
                <c:pt idx="3607">
                  <c:v>40814.666666666599</c:v>
                </c:pt>
                <c:pt idx="3608">
                  <c:v>40814.6875</c:v>
                </c:pt>
                <c:pt idx="3609">
                  <c:v>40814.708333333336</c:v>
                </c:pt>
                <c:pt idx="3610">
                  <c:v>40814.72916666657</c:v>
                </c:pt>
                <c:pt idx="3611">
                  <c:v>40814.75</c:v>
                </c:pt>
                <c:pt idx="3612">
                  <c:v>40814.770833333336</c:v>
                </c:pt>
                <c:pt idx="3613">
                  <c:v>40814.79166666657</c:v>
                </c:pt>
                <c:pt idx="3614">
                  <c:v>40814.812500000051</c:v>
                </c:pt>
                <c:pt idx="3615">
                  <c:v>40814.833333333336</c:v>
                </c:pt>
                <c:pt idx="3616">
                  <c:v>40814.854166666664</c:v>
                </c:pt>
                <c:pt idx="3617">
                  <c:v>40814.875</c:v>
                </c:pt>
                <c:pt idx="3618">
                  <c:v>40814.895833333336</c:v>
                </c:pt>
                <c:pt idx="3619">
                  <c:v>40814.916666666664</c:v>
                </c:pt>
                <c:pt idx="3620">
                  <c:v>40814.9375</c:v>
                </c:pt>
                <c:pt idx="3621">
                  <c:v>40814.958333333343</c:v>
                </c:pt>
                <c:pt idx="3622">
                  <c:v>40814.979166666599</c:v>
                </c:pt>
                <c:pt idx="3623">
                  <c:v>40815</c:v>
                </c:pt>
                <c:pt idx="3624">
                  <c:v>40815.020833333336</c:v>
                </c:pt>
                <c:pt idx="3625">
                  <c:v>40815.041666666599</c:v>
                </c:pt>
                <c:pt idx="3626">
                  <c:v>40815.0625</c:v>
                </c:pt>
                <c:pt idx="3627">
                  <c:v>40815.083333333336</c:v>
                </c:pt>
                <c:pt idx="3628">
                  <c:v>40815.104166666599</c:v>
                </c:pt>
                <c:pt idx="3629">
                  <c:v>40815.124999999993</c:v>
                </c:pt>
                <c:pt idx="3630">
                  <c:v>40815.145833333336</c:v>
                </c:pt>
                <c:pt idx="3631">
                  <c:v>40815.166666666599</c:v>
                </c:pt>
                <c:pt idx="3632">
                  <c:v>40815.1875</c:v>
                </c:pt>
                <c:pt idx="3633">
                  <c:v>40815.208333333336</c:v>
                </c:pt>
                <c:pt idx="3634">
                  <c:v>40815.22916666657</c:v>
                </c:pt>
                <c:pt idx="3635">
                  <c:v>40815.25</c:v>
                </c:pt>
                <c:pt idx="3636">
                  <c:v>40815.270833333336</c:v>
                </c:pt>
                <c:pt idx="3637">
                  <c:v>40815.29166666657</c:v>
                </c:pt>
                <c:pt idx="3638">
                  <c:v>40815.312500000051</c:v>
                </c:pt>
                <c:pt idx="3639">
                  <c:v>40815.333333333336</c:v>
                </c:pt>
                <c:pt idx="3640">
                  <c:v>40815.354166666664</c:v>
                </c:pt>
                <c:pt idx="3641">
                  <c:v>40815.375</c:v>
                </c:pt>
                <c:pt idx="3642">
                  <c:v>40815.395833333336</c:v>
                </c:pt>
                <c:pt idx="3643">
                  <c:v>40815.416666666664</c:v>
                </c:pt>
                <c:pt idx="3644">
                  <c:v>40815.4375</c:v>
                </c:pt>
                <c:pt idx="3645">
                  <c:v>40815.458333333343</c:v>
                </c:pt>
                <c:pt idx="3646">
                  <c:v>40815.479166666599</c:v>
                </c:pt>
                <c:pt idx="3647">
                  <c:v>40815.5</c:v>
                </c:pt>
                <c:pt idx="3648">
                  <c:v>40815.520833333336</c:v>
                </c:pt>
                <c:pt idx="3649">
                  <c:v>40815.541666666599</c:v>
                </c:pt>
                <c:pt idx="3650">
                  <c:v>40815.5625</c:v>
                </c:pt>
                <c:pt idx="3651">
                  <c:v>40815.583333333336</c:v>
                </c:pt>
                <c:pt idx="3652">
                  <c:v>40815.604166666599</c:v>
                </c:pt>
                <c:pt idx="3653">
                  <c:v>40815.624999999993</c:v>
                </c:pt>
                <c:pt idx="3654">
                  <c:v>40815.645833333336</c:v>
                </c:pt>
                <c:pt idx="3655">
                  <c:v>40815.666666666599</c:v>
                </c:pt>
                <c:pt idx="3656">
                  <c:v>40815.6875</c:v>
                </c:pt>
                <c:pt idx="3657">
                  <c:v>40815.708333333336</c:v>
                </c:pt>
                <c:pt idx="3658">
                  <c:v>40815.72916666657</c:v>
                </c:pt>
                <c:pt idx="3659">
                  <c:v>40815.75</c:v>
                </c:pt>
                <c:pt idx="3660">
                  <c:v>40815.770833333336</c:v>
                </c:pt>
                <c:pt idx="3661">
                  <c:v>40815.79166666657</c:v>
                </c:pt>
                <c:pt idx="3662">
                  <c:v>40815.812500000051</c:v>
                </c:pt>
                <c:pt idx="3663">
                  <c:v>40815.833333333336</c:v>
                </c:pt>
                <c:pt idx="3664">
                  <c:v>40815.854166666664</c:v>
                </c:pt>
                <c:pt idx="3665">
                  <c:v>40815.875</c:v>
                </c:pt>
                <c:pt idx="3666">
                  <c:v>40815.895833333336</c:v>
                </c:pt>
                <c:pt idx="3667">
                  <c:v>40815.916666666664</c:v>
                </c:pt>
                <c:pt idx="3668">
                  <c:v>40815.9375</c:v>
                </c:pt>
                <c:pt idx="3669">
                  <c:v>40815.958333333343</c:v>
                </c:pt>
                <c:pt idx="3670">
                  <c:v>40815.979166666599</c:v>
                </c:pt>
                <c:pt idx="3671">
                  <c:v>40816</c:v>
                </c:pt>
                <c:pt idx="3672">
                  <c:v>40816.020833333336</c:v>
                </c:pt>
                <c:pt idx="3673">
                  <c:v>40816.041666666599</c:v>
                </c:pt>
                <c:pt idx="3674">
                  <c:v>40816.0625</c:v>
                </c:pt>
                <c:pt idx="3675">
                  <c:v>40816.083333333336</c:v>
                </c:pt>
                <c:pt idx="3676">
                  <c:v>40816.104166666599</c:v>
                </c:pt>
                <c:pt idx="3677">
                  <c:v>40816.124999999993</c:v>
                </c:pt>
                <c:pt idx="3678">
                  <c:v>40816.145833333336</c:v>
                </c:pt>
                <c:pt idx="3679">
                  <c:v>40816.166666666599</c:v>
                </c:pt>
                <c:pt idx="3680">
                  <c:v>40816.1875</c:v>
                </c:pt>
                <c:pt idx="3681">
                  <c:v>40816.208333333336</c:v>
                </c:pt>
                <c:pt idx="3682">
                  <c:v>40816.22916666657</c:v>
                </c:pt>
                <c:pt idx="3683">
                  <c:v>40816.25</c:v>
                </c:pt>
                <c:pt idx="3684">
                  <c:v>40816.270833333336</c:v>
                </c:pt>
                <c:pt idx="3685">
                  <c:v>40816.29166666657</c:v>
                </c:pt>
                <c:pt idx="3686">
                  <c:v>40816.312500000051</c:v>
                </c:pt>
                <c:pt idx="3687">
                  <c:v>40816.333333333336</c:v>
                </c:pt>
                <c:pt idx="3688">
                  <c:v>40816.354166666664</c:v>
                </c:pt>
                <c:pt idx="3689">
                  <c:v>40816.375</c:v>
                </c:pt>
                <c:pt idx="3690">
                  <c:v>40816.395833333336</c:v>
                </c:pt>
                <c:pt idx="3691">
                  <c:v>40816.416666666664</c:v>
                </c:pt>
                <c:pt idx="3692">
                  <c:v>40816.4375</c:v>
                </c:pt>
                <c:pt idx="3693">
                  <c:v>40816.458333333343</c:v>
                </c:pt>
                <c:pt idx="3694">
                  <c:v>40816.479166666599</c:v>
                </c:pt>
                <c:pt idx="3695">
                  <c:v>40816.5</c:v>
                </c:pt>
                <c:pt idx="3696">
                  <c:v>40816.520833333336</c:v>
                </c:pt>
                <c:pt idx="3697">
                  <c:v>40816.541666666599</c:v>
                </c:pt>
                <c:pt idx="3698">
                  <c:v>40816.5625</c:v>
                </c:pt>
                <c:pt idx="3699">
                  <c:v>40816.583333333336</c:v>
                </c:pt>
                <c:pt idx="3700">
                  <c:v>40816.604166666599</c:v>
                </c:pt>
                <c:pt idx="3701">
                  <c:v>40816.624999999993</c:v>
                </c:pt>
                <c:pt idx="3702">
                  <c:v>40816.645833333336</c:v>
                </c:pt>
                <c:pt idx="3703">
                  <c:v>40816.666666666599</c:v>
                </c:pt>
                <c:pt idx="3704">
                  <c:v>40816.6875</c:v>
                </c:pt>
                <c:pt idx="3705">
                  <c:v>40816.708333333336</c:v>
                </c:pt>
                <c:pt idx="3706">
                  <c:v>40816.72916666657</c:v>
                </c:pt>
                <c:pt idx="3707">
                  <c:v>40816.75</c:v>
                </c:pt>
                <c:pt idx="3708">
                  <c:v>40816.770833333336</c:v>
                </c:pt>
                <c:pt idx="3709">
                  <c:v>40816.79166666657</c:v>
                </c:pt>
                <c:pt idx="3710">
                  <c:v>40816.812500000051</c:v>
                </c:pt>
                <c:pt idx="3711">
                  <c:v>40816.833333333336</c:v>
                </c:pt>
                <c:pt idx="3712">
                  <c:v>40816.854166666664</c:v>
                </c:pt>
                <c:pt idx="3713">
                  <c:v>40816.875</c:v>
                </c:pt>
                <c:pt idx="3714">
                  <c:v>40816.895833333336</c:v>
                </c:pt>
                <c:pt idx="3715">
                  <c:v>40816.916666666664</c:v>
                </c:pt>
                <c:pt idx="3716">
                  <c:v>40816.9375</c:v>
                </c:pt>
                <c:pt idx="3717">
                  <c:v>40816.958333333343</c:v>
                </c:pt>
                <c:pt idx="3718">
                  <c:v>40816.979166666599</c:v>
                </c:pt>
                <c:pt idx="3719">
                  <c:v>40817</c:v>
                </c:pt>
                <c:pt idx="3720">
                  <c:v>40817.020833333336</c:v>
                </c:pt>
                <c:pt idx="3721">
                  <c:v>40817.041666666599</c:v>
                </c:pt>
                <c:pt idx="3722">
                  <c:v>40817.0625</c:v>
                </c:pt>
                <c:pt idx="3723">
                  <c:v>40817.083333333336</c:v>
                </c:pt>
                <c:pt idx="3724">
                  <c:v>40817.104166666599</c:v>
                </c:pt>
                <c:pt idx="3725">
                  <c:v>40817.124999999993</c:v>
                </c:pt>
                <c:pt idx="3726">
                  <c:v>40817.145833333336</c:v>
                </c:pt>
                <c:pt idx="3727">
                  <c:v>40817.166666666599</c:v>
                </c:pt>
                <c:pt idx="3728">
                  <c:v>40817.1875</c:v>
                </c:pt>
                <c:pt idx="3729">
                  <c:v>40817.208333333336</c:v>
                </c:pt>
                <c:pt idx="3730">
                  <c:v>40817.22916666657</c:v>
                </c:pt>
                <c:pt idx="3731">
                  <c:v>40817.25</c:v>
                </c:pt>
                <c:pt idx="3732">
                  <c:v>40817.270833333336</c:v>
                </c:pt>
                <c:pt idx="3733">
                  <c:v>40817.29166666657</c:v>
                </c:pt>
                <c:pt idx="3734">
                  <c:v>40817.312500000051</c:v>
                </c:pt>
                <c:pt idx="3735">
                  <c:v>40817.333333333336</c:v>
                </c:pt>
                <c:pt idx="3736">
                  <c:v>40817.354166666664</c:v>
                </c:pt>
                <c:pt idx="3737">
                  <c:v>40817.375</c:v>
                </c:pt>
                <c:pt idx="3738">
                  <c:v>40817.395833333336</c:v>
                </c:pt>
                <c:pt idx="3739">
                  <c:v>40817.416666666664</c:v>
                </c:pt>
                <c:pt idx="3740">
                  <c:v>40817.4375</c:v>
                </c:pt>
                <c:pt idx="3741">
                  <c:v>40817.458333333343</c:v>
                </c:pt>
                <c:pt idx="3742">
                  <c:v>40817.479166666599</c:v>
                </c:pt>
                <c:pt idx="3743">
                  <c:v>40817.5</c:v>
                </c:pt>
                <c:pt idx="3744">
                  <c:v>40817.520833333336</c:v>
                </c:pt>
                <c:pt idx="3745">
                  <c:v>40817.541666666599</c:v>
                </c:pt>
                <c:pt idx="3746">
                  <c:v>40817.5625</c:v>
                </c:pt>
                <c:pt idx="3747">
                  <c:v>40817.583333333336</c:v>
                </c:pt>
                <c:pt idx="3748">
                  <c:v>40817.604166666599</c:v>
                </c:pt>
                <c:pt idx="3749">
                  <c:v>40817.624999999993</c:v>
                </c:pt>
                <c:pt idx="3750">
                  <c:v>40817.645833333336</c:v>
                </c:pt>
                <c:pt idx="3751">
                  <c:v>40817.666666666599</c:v>
                </c:pt>
                <c:pt idx="3752">
                  <c:v>40817.6875</c:v>
                </c:pt>
                <c:pt idx="3753">
                  <c:v>40817.708333333336</c:v>
                </c:pt>
                <c:pt idx="3754">
                  <c:v>40817.72916666657</c:v>
                </c:pt>
                <c:pt idx="3755">
                  <c:v>40817.75</c:v>
                </c:pt>
                <c:pt idx="3756">
                  <c:v>40817.770833333336</c:v>
                </c:pt>
                <c:pt idx="3757">
                  <c:v>40817.79166666657</c:v>
                </c:pt>
                <c:pt idx="3758">
                  <c:v>40817.812500000051</c:v>
                </c:pt>
                <c:pt idx="3759">
                  <c:v>40817.833333333336</c:v>
                </c:pt>
                <c:pt idx="3760">
                  <c:v>40817.854166666664</c:v>
                </c:pt>
                <c:pt idx="3761">
                  <c:v>40817.875</c:v>
                </c:pt>
                <c:pt idx="3762">
                  <c:v>40817.895833333336</c:v>
                </c:pt>
                <c:pt idx="3763">
                  <c:v>40817.916666666664</c:v>
                </c:pt>
                <c:pt idx="3764">
                  <c:v>40817.9375</c:v>
                </c:pt>
                <c:pt idx="3765">
                  <c:v>40817.958333333343</c:v>
                </c:pt>
                <c:pt idx="3766">
                  <c:v>40817.979166666599</c:v>
                </c:pt>
                <c:pt idx="3767">
                  <c:v>40818</c:v>
                </c:pt>
                <c:pt idx="3768">
                  <c:v>40818.020833333336</c:v>
                </c:pt>
                <c:pt idx="3769">
                  <c:v>40818.041666666599</c:v>
                </c:pt>
                <c:pt idx="3770">
                  <c:v>40818.0625</c:v>
                </c:pt>
                <c:pt idx="3771">
                  <c:v>40818.083333333336</c:v>
                </c:pt>
                <c:pt idx="3772">
                  <c:v>40818.104166666599</c:v>
                </c:pt>
                <c:pt idx="3773">
                  <c:v>40818.124999999993</c:v>
                </c:pt>
                <c:pt idx="3774">
                  <c:v>40818.145833333336</c:v>
                </c:pt>
                <c:pt idx="3775">
                  <c:v>40818.166666666599</c:v>
                </c:pt>
                <c:pt idx="3776">
                  <c:v>40818.1875</c:v>
                </c:pt>
                <c:pt idx="3777">
                  <c:v>40818.208333333336</c:v>
                </c:pt>
                <c:pt idx="3778">
                  <c:v>40818.22916666657</c:v>
                </c:pt>
                <c:pt idx="3779">
                  <c:v>40818.25</c:v>
                </c:pt>
                <c:pt idx="3780">
                  <c:v>40818.270833333336</c:v>
                </c:pt>
                <c:pt idx="3781">
                  <c:v>40818.29166666657</c:v>
                </c:pt>
                <c:pt idx="3782">
                  <c:v>40818.312500000051</c:v>
                </c:pt>
                <c:pt idx="3783">
                  <c:v>40818.333333333336</c:v>
                </c:pt>
                <c:pt idx="3784">
                  <c:v>40818.354166666664</c:v>
                </c:pt>
                <c:pt idx="3785">
                  <c:v>40818.375</c:v>
                </c:pt>
                <c:pt idx="3786">
                  <c:v>40818.395833333336</c:v>
                </c:pt>
                <c:pt idx="3787">
                  <c:v>40818.416666666664</c:v>
                </c:pt>
                <c:pt idx="3788">
                  <c:v>40818.4375</c:v>
                </c:pt>
                <c:pt idx="3789">
                  <c:v>40818.458333333343</c:v>
                </c:pt>
                <c:pt idx="3790">
                  <c:v>40818.479166666599</c:v>
                </c:pt>
                <c:pt idx="3791">
                  <c:v>40818.5</c:v>
                </c:pt>
                <c:pt idx="3792">
                  <c:v>40818.520833333336</c:v>
                </c:pt>
                <c:pt idx="3793">
                  <c:v>40818.541666666599</c:v>
                </c:pt>
                <c:pt idx="3794">
                  <c:v>40818.5625</c:v>
                </c:pt>
                <c:pt idx="3795">
                  <c:v>40818.583333333336</c:v>
                </c:pt>
                <c:pt idx="3796">
                  <c:v>40818.604166666599</c:v>
                </c:pt>
                <c:pt idx="3797">
                  <c:v>40818.624999999993</c:v>
                </c:pt>
                <c:pt idx="3798">
                  <c:v>40818.645833333336</c:v>
                </c:pt>
                <c:pt idx="3799">
                  <c:v>40818.666666666599</c:v>
                </c:pt>
                <c:pt idx="3800">
                  <c:v>40818.6875</c:v>
                </c:pt>
                <c:pt idx="3801">
                  <c:v>40818.708333333336</c:v>
                </c:pt>
                <c:pt idx="3802">
                  <c:v>40818.72916666657</c:v>
                </c:pt>
                <c:pt idx="3803">
                  <c:v>40818.75</c:v>
                </c:pt>
                <c:pt idx="3804">
                  <c:v>40818.770833333336</c:v>
                </c:pt>
                <c:pt idx="3805">
                  <c:v>40818.79166666657</c:v>
                </c:pt>
                <c:pt idx="3806">
                  <c:v>40818.812500000051</c:v>
                </c:pt>
                <c:pt idx="3807">
                  <c:v>40818.833333333336</c:v>
                </c:pt>
                <c:pt idx="3808">
                  <c:v>40818.854166666664</c:v>
                </c:pt>
                <c:pt idx="3809">
                  <c:v>40818.875</c:v>
                </c:pt>
                <c:pt idx="3810">
                  <c:v>40818.895833333336</c:v>
                </c:pt>
                <c:pt idx="3811">
                  <c:v>40818.916666666664</c:v>
                </c:pt>
                <c:pt idx="3812">
                  <c:v>40818.9375</c:v>
                </c:pt>
                <c:pt idx="3813">
                  <c:v>40818.958333333343</c:v>
                </c:pt>
                <c:pt idx="3814">
                  <c:v>40818.979166666599</c:v>
                </c:pt>
                <c:pt idx="3815">
                  <c:v>40819</c:v>
                </c:pt>
                <c:pt idx="3816">
                  <c:v>40819.020833333336</c:v>
                </c:pt>
                <c:pt idx="3817">
                  <c:v>40819.041666666599</c:v>
                </c:pt>
                <c:pt idx="3818">
                  <c:v>40819.0625</c:v>
                </c:pt>
                <c:pt idx="3819">
                  <c:v>40819.083333333336</c:v>
                </c:pt>
                <c:pt idx="3820">
                  <c:v>40819.104166666599</c:v>
                </c:pt>
                <c:pt idx="3821">
                  <c:v>40819.124999999993</c:v>
                </c:pt>
                <c:pt idx="3822">
                  <c:v>40819.145833333336</c:v>
                </c:pt>
                <c:pt idx="3823">
                  <c:v>40819.166666666599</c:v>
                </c:pt>
                <c:pt idx="3824">
                  <c:v>40819.1875</c:v>
                </c:pt>
                <c:pt idx="3825">
                  <c:v>40819.208333333336</c:v>
                </c:pt>
                <c:pt idx="3826">
                  <c:v>40819.22916666657</c:v>
                </c:pt>
                <c:pt idx="3827">
                  <c:v>40819.25</c:v>
                </c:pt>
                <c:pt idx="3828">
                  <c:v>40819.270833333336</c:v>
                </c:pt>
                <c:pt idx="3829">
                  <c:v>40819.29166666657</c:v>
                </c:pt>
                <c:pt idx="3830">
                  <c:v>40819.312500000051</c:v>
                </c:pt>
                <c:pt idx="3831">
                  <c:v>40819.333333333336</c:v>
                </c:pt>
                <c:pt idx="3832">
                  <c:v>40819.354166666664</c:v>
                </c:pt>
                <c:pt idx="3833">
                  <c:v>40819.375</c:v>
                </c:pt>
                <c:pt idx="3834">
                  <c:v>40819.395833333336</c:v>
                </c:pt>
                <c:pt idx="3835">
                  <c:v>40819.416666666664</c:v>
                </c:pt>
                <c:pt idx="3836">
                  <c:v>40819.4375</c:v>
                </c:pt>
                <c:pt idx="3837">
                  <c:v>40819.458333333343</c:v>
                </c:pt>
                <c:pt idx="3838">
                  <c:v>40819.479166666599</c:v>
                </c:pt>
                <c:pt idx="3839">
                  <c:v>40819.5</c:v>
                </c:pt>
                <c:pt idx="3840">
                  <c:v>40819.520833333336</c:v>
                </c:pt>
                <c:pt idx="3841">
                  <c:v>40819.541666666599</c:v>
                </c:pt>
                <c:pt idx="3842">
                  <c:v>40819.5625</c:v>
                </c:pt>
                <c:pt idx="3843">
                  <c:v>40819.583333333336</c:v>
                </c:pt>
                <c:pt idx="3844">
                  <c:v>40819.604166666599</c:v>
                </c:pt>
                <c:pt idx="3845">
                  <c:v>40819.624999999993</c:v>
                </c:pt>
                <c:pt idx="3846">
                  <c:v>40819.645833333336</c:v>
                </c:pt>
                <c:pt idx="3847">
                  <c:v>40819.666666666599</c:v>
                </c:pt>
                <c:pt idx="3848">
                  <c:v>40819.6875</c:v>
                </c:pt>
                <c:pt idx="3849">
                  <c:v>40819.708333333336</c:v>
                </c:pt>
                <c:pt idx="3850">
                  <c:v>40819.72916666657</c:v>
                </c:pt>
                <c:pt idx="3851">
                  <c:v>40819.75</c:v>
                </c:pt>
                <c:pt idx="3852">
                  <c:v>40819.770833333336</c:v>
                </c:pt>
                <c:pt idx="3853">
                  <c:v>40819.79166666657</c:v>
                </c:pt>
                <c:pt idx="3854">
                  <c:v>40819.812500000051</c:v>
                </c:pt>
                <c:pt idx="3855">
                  <c:v>40819.833333333336</c:v>
                </c:pt>
                <c:pt idx="3856">
                  <c:v>40819.854166666664</c:v>
                </c:pt>
                <c:pt idx="3857">
                  <c:v>40819.875</c:v>
                </c:pt>
                <c:pt idx="3858">
                  <c:v>40819.895833333336</c:v>
                </c:pt>
                <c:pt idx="3859">
                  <c:v>40819.916666666664</c:v>
                </c:pt>
                <c:pt idx="3860">
                  <c:v>40819.9375</c:v>
                </c:pt>
                <c:pt idx="3861">
                  <c:v>40819.958333333343</c:v>
                </c:pt>
                <c:pt idx="3862">
                  <c:v>40819.979166666599</c:v>
                </c:pt>
                <c:pt idx="3863">
                  <c:v>40820</c:v>
                </c:pt>
                <c:pt idx="3864">
                  <c:v>40820.020833333336</c:v>
                </c:pt>
                <c:pt idx="3865">
                  <c:v>40820.041666666599</c:v>
                </c:pt>
                <c:pt idx="3866">
                  <c:v>40820.0625</c:v>
                </c:pt>
                <c:pt idx="3867">
                  <c:v>40820.083333333336</c:v>
                </c:pt>
                <c:pt idx="3868">
                  <c:v>40820.104166666599</c:v>
                </c:pt>
                <c:pt idx="3869">
                  <c:v>40820.124999999993</c:v>
                </c:pt>
                <c:pt idx="3870">
                  <c:v>40820.145833333336</c:v>
                </c:pt>
                <c:pt idx="3871">
                  <c:v>40820.166666666599</c:v>
                </c:pt>
                <c:pt idx="3872">
                  <c:v>40820.1875</c:v>
                </c:pt>
                <c:pt idx="3873">
                  <c:v>40820.208333333336</c:v>
                </c:pt>
                <c:pt idx="3874">
                  <c:v>40820.22916666657</c:v>
                </c:pt>
                <c:pt idx="3875">
                  <c:v>40820.25</c:v>
                </c:pt>
                <c:pt idx="3876">
                  <c:v>40820.270833333336</c:v>
                </c:pt>
                <c:pt idx="3877">
                  <c:v>40820.29166666657</c:v>
                </c:pt>
                <c:pt idx="3878">
                  <c:v>40820.312500000051</c:v>
                </c:pt>
                <c:pt idx="3879">
                  <c:v>40820.333333333336</c:v>
                </c:pt>
                <c:pt idx="3880">
                  <c:v>40820.354166666664</c:v>
                </c:pt>
                <c:pt idx="3881">
                  <c:v>40820.375</c:v>
                </c:pt>
                <c:pt idx="3882">
                  <c:v>40820.395833333336</c:v>
                </c:pt>
                <c:pt idx="3883">
                  <c:v>40820.416666666664</c:v>
                </c:pt>
                <c:pt idx="3884">
                  <c:v>40820.4375</c:v>
                </c:pt>
                <c:pt idx="3885">
                  <c:v>40820.458333333343</c:v>
                </c:pt>
                <c:pt idx="3886">
                  <c:v>40820.479166666599</c:v>
                </c:pt>
                <c:pt idx="3887">
                  <c:v>40820.5</c:v>
                </c:pt>
                <c:pt idx="3888">
                  <c:v>40820.520833333336</c:v>
                </c:pt>
                <c:pt idx="3889">
                  <c:v>40820.541666666599</c:v>
                </c:pt>
                <c:pt idx="3890">
                  <c:v>40820.5625</c:v>
                </c:pt>
                <c:pt idx="3891">
                  <c:v>40820.583333333336</c:v>
                </c:pt>
                <c:pt idx="3892">
                  <c:v>40820.604166666599</c:v>
                </c:pt>
                <c:pt idx="3893">
                  <c:v>40820.624999999993</c:v>
                </c:pt>
                <c:pt idx="3894">
                  <c:v>40820.645833333336</c:v>
                </c:pt>
                <c:pt idx="3895">
                  <c:v>40820.666666666599</c:v>
                </c:pt>
                <c:pt idx="3896">
                  <c:v>40820.6875</c:v>
                </c:pt>
                <c:pt idx="3897">
                  <c:v>40820.708333333336</c:v>
                </c:pt>
                <c:pt idx="3898">
                  <c:v>40820.72916666657</c:v>
                </c:pt>
                <c:pt idx="3899">
                  <c:v>40820.75</c:v>
                </c:pt>
                <c:pt idx="3900">
                  <c:v>40820.770833333336</c:v>
                </c:pt>
                <c:pt idx="3901">
                  <c:v>40820.79166666657</c:v>
                </c:pt>
                <c:pt idx="3902">
                  <c:v>40820.812500000051</c:v>
                </c:pt>
                <c:pt idx="3903">
                  <c:v>40820.833333333336</c:v>
                </c:pt>
                <c:pt idx="3904">
                  <c:v>40820.854166666664</c:v>
                </c:pt>
                <c:pt idx="3905">
                  <c:v>40820.875</c:v>
                </c:pt>
                <c:pt idx="3906">
                  <c:v>40820.895833333336</c:v>
                </c:pt>
                <c:pt idx="3907">
                  <c:v>40820.916666666664</c:v>
                </c:pt>
                <c:pt idx="3908">
                  <c:v>40820.9375</c:v>
                </c:pt>
                <c:pt idx="3909">
                  <c:v>40820.958333333343</c:v>
                </c:pt>
                <c:pt idx="3910">
                  <c:v>40820.979166666599</c:v>
                </c:pt>
                <c:pt idx="3911">
                  <c:v>40821</c:v>
                </c:pt>
                <c:pt idx="3912">
                  <c:v>40821.020833333336</c:v>
                </c:pt>
                <c:pt idx="3913">
                  <c:v>40821.041666666599</c:v>
                </c:pt>
                <c:pt idx="3914">
                  <c:v>40821.0625</c:v>
                </c:pt>
                <c:pt idx="3915">
                  <c:v>40821.083333333336</c:v>
                </c:pt>
                <c:pt idx="3916">
                  <c:v>40821.104166666599</c:v>
                </c:pt>
                <c:pt idx="3917">
                  <c:v>40821.124999999993</c:v>
                </c:pt>
                <c:pt idx="3918">
                  <c:v>40821.145833333336</c:v>
                </c:pt>
                <c:pt idx="3919">
                  <c:v>40821.166666666599</c:v>
                </c:pt>
                <c:pt idx="3920">
                  <c:v>40821.1875</c:v>
                </c:pt>
                <c:pt idx="3921">
                  <c:v>40821.208333333336</c:v>
                </c:pt>
                <c:pt idx="3922">
                  <c:v>40821.22916666657</c:v>
                </c:pt>
                <c:pt idx="3923">
                  <c:v>40821.25</c:v>
                </c:pt>
                <c:pt idx="3924">
                  <c:v>40821.270833333336</c:v>
                </c:pt>
                <c:pt idx="3925">
                  <c:v>40821.29166666657</c:v>
                </c:pt>
                <c:pt idx="3926">
                  <c:v>40821.312500000051</c:v>
                </c:pt>
                <c:pt idx="3927">
                  <c:v>40821.333333333336</c:v>
                </c:pt>
                <c:pt idx="3928">
                  <c:v>40821.354166666664</c:v>
                </c:pt>
                <c:pt idx="3929">
                  <c:v>40821.375</c:v>
                </c:pt>
                <c:pt idx="3930">
                  <c:v>40821.395833333336</c:v>
                </c:pt>
                <c:pt idx="3931">
                  <c:v>40821.416666666664</c:v>
                </c:pt>
                <c:pt idx="3932">
                  <c:v>40821.4375</c:v>
                </c:pt>
                <c:pt idx="3933">
                  <c:v>40821.458333333343</c:v>
                </c:pt>
                <c:pt idx="3934">
                  <c:v>40821.479166666599</c:v>
                </c:pt>
                <c:pt idx="3935">
                  <c:v>40821.5</c:v>
                </c:pt>
                <c:pt idx="3936">
                  <c:v>40821.520833333336</c:v>
                </c:pt>
                <c:pt idx="3937">
                  <c:v>40821.541666666599</c:v>
                </c:pt>
                <c:pt idx="3938">
                  <c:v>40821.5625</c:v>
                </c:pt>
                <c:pt idx="3939">
                  <c:v>40821.583333333336</c:v>
                </c:pt>
                <c:pt idx="3940">
                  <c:v>40821.604166666599</c:v>
                </c:pt>
                <c:pt idx="3941">
                  <c:v>40821.624999999993</c:v>
                </c:pt>
                <c:pt idx="3942">
                  <c:v>40821.645833333336</c:v>
                </c:pt>
                <c:pt idx="3943">
                  <c:v>40821.666666666599</c:v>
                </c:pt>
                <c:pt idx="3944">
                  <c:v>40821.6875</c:v>
                </c:pt>
                <c:pt idx="3945">
                  <c:v>40821.708333333336</c:v>
                </c:pt>
                <c:pt idx="3946">
                  <c:v>40821.72916666657</c:v>
                </c:pt>
                <c:pt idx="3947">
                  <c:v>40821.75</c:v>
                </c:pt>
                <c:pt idx="3948">
                  <c:v>40821.770833333336</c:v>
                </c:pt>
                <c:pt idx="3949">
                  <c:v>40821.79166666657</c:v>
                </c:pt>
                <c:pt idx="3950">
                  <c:v>40821.812500000051</c:v>
                </c:pt>
                <c:pt idx="3951">
                  <c:v>40821.833333333336</c:v>
                </c:pt>
                <c:pt idx="3952">
                  <c:v>40821.854166666664</c:v>
                </c:pt>
                <c:pt idx="3953">
                  <c:v>40821.875</c:v>
                </c:pt>
                <c:pt idx="3954">
                  <c:v>40821.895833333336</c:v>
                </c:pt>
                <c:pt idx="3955">
                  <c:v>40821.916666666664</c:v>
                </c:pt>
                <c:pt idx="3956">
                  <c:v>40821.9375</c:v>
                </c:pt>
                <c:pt idx="3957">
                  <c:v>40821.958333333343</c:v>
                </c:pt>
                <c:pt idx="3958">
                  <c:v>40821.979166666599</c:v>
                </c:pt>
                <c:pt idx="3959">
                  <c:v>40822</c:v>
                </c:pt>
                <c:pt idx="3960">
                  <c:v>40822.020833333336</c:v>
                </c:pt>
                <c:pt idx="3961">
                  <c:v>40822.041666666599</c:v>
                </c:pt>
                <c:pt idx="3962">
                  <c:v>40822.0625</c:v>
                </c:pt>
                <c:pt idx="3963">
                  <c:v>40822.083333333336</c:v>
                </c:pt>
                <c:pt idx="3964">
                  <c:v>40822.104166666599</c:v>
                </c:pt>
                <c:pt idx="3965">
                  <c:v>40822.124999999993</c:v>
                </c:pt>
                <c:pt idx="3966">
                  <c:v>40822.145833333336</c:v>
                </c:pt>
                <c:pt idx="3967">
                  <c:v>40822.166666666599</c:v>
                </c:pt>
                <c:pt idx="3968">
                  <c:v>40822.1875</c:v>
                </c:pt>
                <c:pt idx="3969">
                  <c:v>40822.208333333336</c:v>
                </c:pt>
                <c:pt idx="3970">
                  <c:v>40822.22916666657</c:v>
                </c:pt>
                <c:pt idx="3971">
                  <c:v>40822.25</c:v>
                </c:pt>
                <c:pt idx="3972">
                  <c:v>40822.270833333336</c:v>
                </c:pt>
                <c:pt idx="3973">
                  <c:v>40822.29166666657</c:v>
                </c:pt>
                <c:pt idx="3974">
                  <c:v>40822.312500000051</c:v>
                </c:pt>
                <c:pt idx="3975">
                  <c:v>40822.333333333336</c:v>
                </c:pt>
                <c:pt idx="3976">
                  <c:v>40822.354166666664</c:v>
                </c:pt>
                <c:pt idx="3977">
                  <c:v>40822.375</c:v>
                </c:pt>
                <c:pt idx="3978">
                  <c:v>40822.395833333336</c:v>
                </c:pt>
                <c:pt idx="3979">
                  <c:v>40822.416666666664</c:v>
                </c:pt>
                <c:pt idx="3980">
                  <c:v>40822.4375</c:v>
                </c:pt>
                <c:pt idx="3981">
                  <c:v>40822.458333333343</c:v>
                </c:pt>
                <c:pt idx="3982">
                  <c:v>40822.479166666599</c:v>
                </c:pt>
                <c:pt idx="3983">
                  <c:v>40822.5</c:v>
                </c:pt>
                <c:pt idx="3984">
                  <c:v>40822.520833333336</c:v>
                </c:pt>
                <c:pt idx="3985">
                  <c:v>40822.541666666599</c:v>
                </c:pt>
                <c:pt idx="3986">
                  <c:v>40822.5625</c:v>
                </c:pt>
                <c:pt idx="3987">
                  <c:v>40822.583333333336</c:v>
                </c:pt>
                <c:pt idx="3988">
                  <c:v>40822.604166666599</c:v>
                </c:pt>
                <c:pt idx="3989">
                  <c:v>40822.624999999993</c:v>
                </c:pt>
                <c:pt idx="3990">
                  <c:v>40822.645833333336</c:v>
                </c:pt>
                <c:pt idx="3991">
                  <c:v>40822.666666666599</c:v>
                </c:pt>
                <c:pt idx="3992">
                  <c:v>40822.6875</c:v>
                </c:pt>
                <c:pt idx="3993">
                  <c:v>40822.708333333336</c:v>
                </c:pt>
                <c:pt idx="3994">
                  <c:v>40822.72916666657</c:v>
                </c:pt>
                <c:pt idx="3995">
                  <c:v>40822.75</c:v>
                </c:pt>
                <c:pt idx="3996">
                  <c:v>40822.770833333336</c:v>
                </c:pt>
                <c:pt idx="3997">
                  <c:v>40822.79166666657</c:v>
                </c:pt>
                <c:pt idx="3998">
                  <c:v>40822.812500000051</c:v>
                </c:pt>
                <c:pt idx="3999">
                  <c:v>40822.833333333336</c:v>
                </c:pt>
                <c:pt idx="4000">
                  <c:v>40822.854166666664</c:v>
                </c:pt>
                <c:pt idx="4001">
                  <c:v>40822.875</c:v>
                </c:pt>
                <c:pt idx="4002">
                  <c:v>40822.895833333336</c:v>
                </c:pt>
                <c:pt idx="4003">
                  <c:v>40822.916666666664</c:v>
                </c:pt>
                <c:pt idx="4004">
                  <c:v>40822.9375</c:v>
                </c:pt>
                <c:pt idx="4005">
                  <c:v>40822.958333333343</c:v>
                </c:pt>
                <c:pt idx="4006">
                  <c:v>40822.979166666599</c:v>
                </c:pt>
                <c:pt idx="4007">
                  <c:v>40823</c:v>
                </c:pt>
                <c:pt idx="4008">
                  <c:v>40823.020833333336</c:v>
                </c:pt>
                <c:pt idx="4009">
                  <c:v>40823.041666666599</c:v>
                </c:pt>
                <c:pt idx="4010">
                  <c:v>40823.0625</c:v>
                </c:pt>
                <c:pt idx="4011">
                  <c:v>40823.083333333336</c:v>
                </c:pt>
                <c:pt idx="4012">
                  <c:v>40823.104166666599</c:v>
                </c:pt>
                <c:pt idx="4013">
                  <c:v>40823.124999999993</c:v>
                </c:pt>
                <c:pt idx="4014">
                  <c:v>40823.145833333336</c:v>
                </c:pt>
                <c:pt idx="4015">
                  <c:v>40823.166666666599</c:v>
                </c:pt>
                <c:pt idx="4016">
                  <c:v>40823.1875</c:v>
                </c:pt>
                <c:pt idx="4017">
                  <c:v>40823.208333333336</c:v>
                </c:pt>
                <c:pt idx="4018">
                  <c:v>40823.22916666657</c:v>
                </c:pt>
                <c:pt idx="4019">
                  <c:v>40823.25</c:v>
                </c:pt>
                <c:pt idx="4020">
                  <c:v>40823.270833333336</c:v>
                </c:pt>
                <c:pt idx="4021">
                  <c:v>40823.29166666657</c:v>
                </c:pt>
                <c:pt idx="4022">
                  <c:v>40823.312500000051</c:v>
                </c:pt>
                <c:pt idx="4023">
                  <c:v>40823.333333333336</c:v>
                </c:pt>
                <c:pt idx="4024">
                  <c:v>40823.354166666664</c:v>
                </c:pt>
                <c:pt idx="4025">
                  <c:v>40823.375</c:v>
                </c:pt>
                <c:pt idx="4026">
                  <c:v>40823.395833333336</c:v>
                </c:pt>
                <c:pt idx="4027">
                  <c:v>40823.416666666664</c:v>
                </c:pt>
                <c:pt idx="4028">
                  <c:v>40823.4375</c:v>
                </c:pt>
                <c:pt idx="4029">
                  <c:v>40823.458333333343</c:v>
                </c:pt>
                <c:pt idx="4030">
                  <c:v>40823.479166666599</c:v>
                </c:pt>
                <c:pt idx="4031">
                  <c:v>40823.5</c:v>
                </c:pt>
                <c:pt idx="4032">
                  <c:v>40823.520833333336</c:v>
                </c:pt>
                <c:pt idx="4033">
                  <c:v>40823.541666666599</c:v>
                </c:pt>
                <c:pt idx="4034">
                  <c:v>40823.5625</c:v>
                </c:pt>
                <c:pt idx="4035">
                  <c:v>40823.583333333336</c:v>
                </c:pt>
                <c:pt idx="4036">
                  <c:v>40823.604166666599</c:v>
                </c:pt>
                <c:pt idx="4037">
                  <c:v>40823.624999999993</c:v>
                </c:pt>
                <c:pt idx="4038">
                  <c:v>40823.645833333336</c:v>
                </c:pt>
                <c:pt idx="4039">
                  <c:v>40823.666666666599</c:v>
                </c:pt>
                <c:pt idx="4040">
                  <c:v>40823.6875</c:v>
                </c:pt>
                <c:pt idx="4041">
                  <c:v>40823.708333333336</c:v>
                </c:pt>
                <c:pt idx="4042">
                  <c:v>40823.72916666657</c:v>
                </c:pt>
                <c:pt idx="4043">
                  <c:v>40823.75</c:v>
                </c:pt>
                <c:pt idx="4044">
                  <c:v>40823.770833333336</c:v>
                </c:pt>
                <c:pt idx="4045">
                  <c:v>40823.79166666657</c:v>
                </c:pt>
                <c:pt idx="4046">
                  <c:v>40823.812500000051</c:v>
                </c:pt>
                <c:pt idx="4047">
                  <c:v>40823.833333333336</c:v>
                </c:pt>
                <c:pt idx="4048">
                  <c:v>40823.854166666664</c:v>
                </c:pt>
                <c:pt idx="4049">
                  <c:v>40823.875</c:v>
                </c:pt>
                <c:pt idx="4050">
                  <c:v>40823.895833333336</c:v>
                </c:pt>
                <c:pt idx="4051">
                  <c:v>40823.916666666664</c:v>
                </c:pt>
                <c:pt idx="4052">
                  <c:v>40823.9375</c:v>
                </c:pt>
                <c:pt idx="4053">
                  <c:v>40823.958333333343</c:v>
                </c:pt>
                <c:pt idx="4054">
                  <c:v>40823.979166666599</c:v>
                </c:pt>
                <c:pt idx="4055">
                  <c:v>40824</c:v>
                </c:pt>
                <c:pt idx="4056">
                  <c:v>40824.020833333336</c:v>
                </c:pt>
                <c:pt idx="4057">
                  <c:v>40824.041666666599</c:v>
                </c:pt>
                <c:pt idx="4058">
                  <c:v>40824.0625</c:v>
                </c:pt>
                <c:pt idx="4059">
                  <c:v>40824.083333333336</c:v>
                </c:pt>
                <c:pt idx="4060">
                  <c:v>40824.104166666599</c:v>
                </c:pt>
                <c:pt idx="4061">
                  <c:v>40824.124999999993</c:v>
                </c:pt>
                <c:pt idx="4062">
                  <c:v>40824.145833333336</c:v>
                </c:pt>
                <c:pt idx="4063">
                  <c:v>40824.166666666599</c:v>
                </c:pt>
                <c:pt idx="4064">
                  <c:v>40824.1875</c:v>
                </c:pt>
                <c:pt idx="4065">
                  <c:v>40824.208333333336</c:v>
                </c:pt>
                <c:pt idx="4066">
                  <c:v>40824.22916666657</c:v>
                </c:pt>
                <c:pt idx="4067">
                  <c:v>40824.25</c:v>
                </c:pt>
                <c:pt idx="4068">
                  <c:v>40824.270833333336</c:v>
                </c:pt>
                <c:pt idx="4069">
                  <c:v>40824.29166666657</c:v>
                </c:pt>
                <c:pt idx="4070">
                  <c:v>40824.312500000051</c:v>
                </c:pt>
                <c:pt idx="4071">
                  <c:v>40824.333333333336</c:v>
                </c:pt>
                <c:pt idx="4072">
                  <c:v>40824.354166666664</c:v>
                </c:pt>
                <c:pt idx="4073">
                  <c:v>40824.375</c:v>
                </c:pt>
                <c:pt idx="4074">
                  <c:v>40824.395833333336</c:v>
                </c:pt>
                <c:pt idx="4075">
                  <c:v>40824.416666666664</c:v>
                </c:pt>
                <c:pt idx="4076">
                  <c:v>40824.4375</c:v>
                </c:pt>
                <c:pt idx="4077">
                  <c:v>40824.458333333343</c:v>
                </c:pt>
                <c:pt idx="4078">
                  <c:v>40824.479166666599</c:v>
                </c:pt>
                <c:pt idx="4079">
                  <c:v>40824.5</c:v>
                </c:pt>
                <c:pt idx="4080">
                  <c:v>40824.520833333336</c:v>
                </c:pt>
                <c:pt idx="4081">
                  <c:v>40824.541666666599</c:v>
                </c:pt>
                <c:pt idx="4082">
                  <c:v>40824.5625</c:v>
                </c:pt>
                <c:pt idx="4083">
                  <c:v>40824.583333333336</c:v>
                </c:pt>
                <c:pt idx="4084">
                  <c:v>40824.604166666599</c:v>
                </c:pt>
                <c:pt idx="4085">
                  <c:v>40824.624999999993</c:v>
                </c:pt>
                <c:pt idx="4086">
                  <c:v>40824.645833333336</c:v>
                </c:pt>
                <c:pt idx="4087">
                  <c:v>40824.666666666599</c:v>
                </c:pt>
                <c:pt idx="4088">
                  <c:v>40824.6875</c:v>
                </c:pt>
                <c:pt idx="4089">
                  <c:v>40824.708333333336</c:v>
                </c:pt>
                <c:pt idx="4090">
                  <c:v>40824.72916666657</c:v>
                </c:pt>
                <c:pt idx="4091">
                  <c:v>40824.75</c:v>
                </c:pt>
                <c:pt idx="4092">
                  <c:v>40824.770833333336</c:v>
                </c:pt>
                <c:pt idx="4093">
                  <c:v>40824.79166666657</c:v>
                </c:pt>
                <c:pt idx="4094">
                  <c:v>40824.812500000051</c:v>
                </c:pt>
                <c:pt idx="4095">
                  <c:v>40824.833333333336</c:v>
                </c:pt>
                <c:pt idx="4096">
                  <c:v>40824.854166666664</c:v>
                </c:pt>
                <c:pt idx="4097">
                  <c:v>40824.875</c:v>
                </c:pt>
                <c:pt idx="4098">
                  <c:v>40824.895833333336</c:v>
                </c:pt>
                <c:pt idx="4099">
                  <c:v>40824.916666666664</c:v>
                </c:pt>
                <c:pt idx="4100">
                  <c:v>40824.9375</c:v>
                </c:pt>
                <c:pt idx="4101">
                  <c:v>40824.958333333343</c:v>
                </c:pt>
                <c:pt idx="4102">
                  <c:v>40824.979166666599</c:v>
                </c:pt>
                <c:pt idx="4103">
                  <c:v>40825</c:v>
                </c:pt>
                <c:pt idx="4104">
                  <c:v>40825.020833333336</c:v>
                </c:pt>
                <c:pt idx="4105">
                  <c:v>40825.041666666599</c:v>
                </c:pt>
                <c:pt idx="4106">
                  <c:v>40825.0625</c:v>
                </c:pt>
                <c:pt idx="4107">
                  <c:v>40825.083333333336</c:v>
                </c:pt>
                <c:pt idx="4108">
                  <c:v>40825.104166666599</c:v>
                </c:pt>
                <c:pt idx="4109">
                  <c:v>40825.124999999993</c:v>
                </c:pt>
                <c:pt idx="4110">
                  <c:v>40825.145833333336</c:v>
                </c:pt>
                <c:pt idx="4111">
                  <c:v>40825.166666666599</c:v>
                </c:pt>
                <c:pt idx="4112">
                  <c:v>40825.1875</c:v>
                </c:pt>
                <c:pt idx="4113">
                  <c:v>40825.208333333336</c:v>
                </c:pt>
                <c:pt idx="4114">
                  <c:v>40825.22916666657</c:v>
                </c:pt>
                <c:pt idx="4115">
                  <c:v>40825.25</c:v>
                </c:pt>
                <c:pt idx="4116">
                  <c:v>40825.270833333336</c:v>
                </c:pt>
                <c:pt idx="4117">
                  <c:v>40825.29166666657</c:v>
                </c:pt>
                <c:pt idx="4118">
                  <c:v>40825.312500000051</c:v>
                </c:pt>
                <c:pt idx="4119">
                  <c:v>40825.333333333336</c:v>
                </c:pt>
                <c:pt idx="4120">
                  <c:v>40825.354166666664</c:v>
                </c:pt>
                <c:pt idx="4121">
                  <c:v>40825.375</c:v>
                </c:pt>
                <c:pt idx="4122">
                  <c:v>40825.395833333336</c:v>
                </c:pt>
                <c:pt idx="4123">
                  <c:v>40825.416666666664</c:v>
                </c:pt>
                <c:pt idx="4124">
                  <c:v>40825.4375</c:v>
                </c:pt>
                <c:pt idx="4125">
                  <c:v>40825.458333333343</c:v>
                </c:pt>
                <c:pt idx="4126">
                  <c:v>40825.479166666599</c:v>
                </c:pt>
                <c:pt idx="4127">
                  <c:v>40825.5</c:v>
                </c:pt>
                <c:pt idx="4128">
                  <c:v>40825.520833333336</c:v>
                </c:pt>
                <c:pt idx="4129">
                  <c:v>40825.541666666599</c:v>
                </c:pt>
                <c:pt idx="4130">
                  <c:v>40825.5625</c:v>
                </c:pt>
                <c:pt idx="4131">
                  <c:v>40825.583333333336</c:v>
                </c:pt>
                <c:pt idx="4132">
                  <c:v>40825.604166666599</c:v>
                </c:pt>
                <c:pt idx="4133">
                  <c:v>40825.624999999993</c:v>
                </c:pt>
                <c:pt idx="4134">
                  <c:v>40825.645833333336</c:v>
                </c:pt>
                <c:pt idx="4135">
                  <c:v>40825.666666666599</c:v>
                </c:pt>
                <c:pt idx="4136">
                  <c:v>40825.6875</c:v>
                </c:pt>
                <c:pt idx="4137">
                  <c:v>40825.708333333336</c:v>
                </c:pt>
                <c:pt idx="4138">
                  <c:v>40825.72916666657</c:v>
                </c:pt>
                <c:pt idx="4139">
                  <c:v>40825.75</c:v>
                </c:pt>
                <c:pt idx="4140">
                  <c:v>40825.770833333336</c:v>
                </c:pt>
                <c:pt idx="4141">
                  <c:v>40825.79166666657</c:v>
                </c:pt>
                <c:pt idx="4142">
                  <c:v>40825.812500000051</c:v>
                </c:pt>
                <c:pt idx="4143">
                  <c:v>40825.833333333336</c:v>
                </c:pt>
                <c:pt idx="4144">
                  <c:v>40825.854166666664</c:v>
                </c:pt>
                <c:pt idx="4145">
                  <c:v>40825.875</c:v>
                </c:pt>
                <c:pt idx="4146">
                  <c:v>40825.895833333336</c:v>
                </c:pt>
                <c:pt idx="4147">
                  <c:v>40825.916666666664</c:v>
                </c:pt>
                <c:pt idx="4148">
                  <c:v>40825.9375</c:v>
                </c:pt>
                <c:pt idx="4149">
                  <c:v>40825.958333333343</c:v>
                </c:pt>
                <c:pt idx="4150">
                  <c:v>40825.979166666599</c:v>
                </c:pt>
                <c:pt idx="4151">
                  <c:v>40826</c:v>
                </c:pt>
                <c:pt idx="4152">
                  <c:v>40826.020833333336</c:v>
                </c:pt>
                <c:pt idx="4153">
                  <c:v>40826.041666666599</c:v>
                </c:pt>
                <c:pt idx="4154">
                  <c:v>40826.0625</c:v>
                </c:pt>
                <c:pt idx="4155">
                  <c:v>40826.083333333336</c:v>
                </c:pt>
                <c:pt idx="4156">
                  <c:v>40826.104166666599</c:v>
                </c:pt>
                <c:pt idx="4157">
                  <c:v>40826.124999999993</c:v>
                </c:pt>
                <c:pt idx="4158">
                  <c:v>40826.145833333336</c:v>
                </c:pt>
                <c:pt idx="4159">
                  <c:v>40826.166666666599</c:v>
                </c:pt>
                <c:pt idx="4160">
                  <c:v>40826.1875</c:v>
                </c:pt>
                <c:pt idx="4161">
                  <c:v>40826.208333333336</c:v>
                </c:pt>
                <c:pt idx="4162">
                  <c:v>40826.22916666657</c:v>
                </c:pt>
                <c:pt idx="4163">
                  <c:v>40826.25</c:v>
                </c:pt>
                <c:pt idx="4164">
                  <c:v>40826.270833333336</c:v>
                </c:pt>
                <c:pt idx="4165">
                  <c:v>40826.29166666657</c:v>
                </c:pt>
                <c:pt idx="4166">
                  <c:v>40826.312500000051</c:v>
                </c:pt>
                <c:pt idx="4167">
                  <c:v>40826.333333333336</c:v>
                </c:pt>
                <c:pt idx="4168">
                  <c:v>40826.354166666664</c:v>
                </c:pt>
                <c:pt idx="4169">
                  <c:v>40826.375</c:v>
                </c:pt>
                <c:pt idx="4170">
                  <c:v>40826.395833333336</c:v>
                </c:pt>
                <c:pt idx="4171">
                  <c:v>40826.416666666664</c:v>
                </c:pt>
                <c:pt idx="4172">
                  <c:v>40826.4375</c:v>
                </c:pt>
                <c:pt idx="4173">
                  <c:v>40826.458333333343</c:v>
                </c:pt>
                <c:pt idx="4174">
                  <c:v>40826.479166666599</c:v>
                </c:pt>
                <c:pt idx="4175">
                  <c:v>40826.5</c:v>
                </c:pt>
                <c:pt idx="4176">
                  <c:v>40826.520833333336</c:v>
                </c:pt>
                <c:pt idx="4177">
                  <c:v>40826.541666666599</c:v>
                </c:pt>
                <c:pt idx="4178">
                  <c:v>40826.5625</c:v>
                </c:pt>
                <c:pt idx="4179">
                  <c:v>40826.583333333336</c:v>
                </c:pt>
                <c:pt idx="4180">
                  <c:v>40826.604166666599</c:v>
                </c:pt>
                <c:pt idx="4181">
                  <c:v>40826.624999999993</c:v>
                </c:pt>
                <c:pt idx="4182">
                  <c:v>40826.645833333336</c:v>
                </c:pt>
                <c:pt idx="4183">
                  <c:v>40826.666666666599</c:v>
                </c:pt>
                <c:pt idx="4184">
                  <c:v>40826.6875</c:v>
                </c:pt>
                <c:pt idx="4185">
                  <c:v>40826.708333333336</c:v>
                </c:pt>
                <c:pt idx="4186">
                  <c:v>40826.72916666657</c:v>
                </c:pt>
                <c:pt idx="4187">
                  <c:v>40826.75</c:v>
                </c:pt>
                <c:pt idx="4188">
                  <c:v>40826.770833333336</c:v>
                </c:pt>
                <c:pt idx="4189">
                  <c:v>40826.79166666657</c:v>
                </c:pt>
                <c:pt idx="4190">
                  <c:v>40826.812500000051</c:v>
                </c:pt>
                <c:pt idx="4191">
                  <c:v>40826.833333333336</c:v>
                </c:pt>
                <c:pt idx="4192">
                  <c:v>40826.854166666664</c:v>
                </c:pt>
                <c:pt idx="4193">
                  <c:v>40826.875</c:v>
                </c:pt>
                <c:pt idx="4194">
                  <c:v>40826.895833333336</c:v>
                </c:pt>
                <c:pt idx="4195">
                  <c:v>40826.916666666664</c:v>
                </c:pt>
                <c:pt idx="4196">
                  <c:v>40826.9375</c:v>
                </c:pt>
                <c:pt idx="4197">
                  <c:v>40826.958333333343</c:v>
                </c:pt>
                <c:pt idx="4198">
                  <c:v>40826.979166666599</c:v>
                </c:pt>
                <c:pt idx="4199">
                  <c:v>40827</c:v>
                </c:pt>
                <c:pt idx="4200">
                  <c:v>40827.020833333336</c:v>
                </c:pt>
                <c:pt idx="4201">
                  <c:v>40827.041666666599</c:v>
                </c:pt>
                <c:pt idx="4202">
                  <c:v>40827.0625</c:v>
                </c:pt>
                <c:pt idx="4203">
                  <c:v>40827.083333333336</c:v>
                </c:pt>
                <c:pt idx="4204">
                  <c:v>40827.104166666599</c:v>
                </c:pt>
                <c:pt idx="4205">
                  <c:v>40827.124999999993</c:v>
                </c:pt>
                <c:pt idx="4206">
                  <c:v>40827.145833333336</c:v>
                </c:pt>
                <c:pt idx="4207">
                  <c:v>40827.166666666599</c:v>
                </c:pt>
                <c:pt idx="4208">
                  <c:v>40827.1875</c:v>
                </c:pt>
                <c:pt idx="4209">
                  <c:v>40827.208333333336</c:v>
                </c:pt>
                <c:pt idx="4210">
                  <c:v>40827.22916666657</c:v>
                </c:pt>
                <c:pt idx="4211">
                  <c:v>40827.25</c:v>
                </c:pt>
                <c:pt idx="4212">
                  <c:v>40827.270833333336</c:v>
                </c:pt>
                <c:pt idx="4213">
                  <c:v>40827.29166666657</c:v>
                </c:pt>
                <c:pt idx="4214">
                  <c:v>40827.312500000051</c:v>
                </c:pt>
                <c:pt idx="4215">
                  <c:v>40827.333333333336</c:v>
                </c:pt>
                <c:pt idx="4216">
                  <c:v>40827.354166666664</c:v>
                </c:pt>
                <c:pt idx="4217">
                  <c:v>40827.375</c:v>
                </c:pt>
                <c:pt idx="4218">
                  <c:v>40827.395833333336</c:v>
                </c:pt>
                <c:pt idx="4219">
                  <c:v>40827.416666666664</c:v>
                </c:pt>
                <c:pt idx="4220">
                  <c:v>40827.4375</c:v>
                </c:pt>
                <c:pt idx="4221">
                  <c:v>40827.458333333343</c:v>
                </c:pt>
                <c:pt idx="4222">
                  <c:v>40827.479166666599</c:v>
                </c:pt>
                <c:pt idx="4223">
                  <c:v>40827.5</c:v>
                </c:pt>
                <c:pt idx="4224">
                  <c:v>40827.520833333336</c:v>
                </c:pt>
                <c:pt idx="4225">
                  <c:v>40827.541666666599</c:v>
                </c:pt>
                <c:pt idx="4226">
                  <c:v>40827.5625</c:v>
                </c:pt>
                <c:pt idx="4227">
                  <c:v>40827.583333333336</c:v>
                </c:pt>
                <c:pt idx="4228">
                  <c:v>40827.604166666599</c:v>
                </c:pt>
                <c:pt idx="4229">
                  <c:v>40827.624999999993</c:v>
                </c:pt>
                <c:pt idx="4230">
                  <c:v>40827.645833333336</c:v>
                </c:pt>
                <c:pt idx="4231">
                  <c:v>40827.666666666599</c:v>
                </c:pt>
                <c:pt idx="4232">
                  <c:v>40827.6875</c:v>
                </c:pt>
                <c:pt idx="4233">
                  <c:v>40827.708333333336</c:v>
                </c:pt>
                <c:pt idx="4234">
                  <c:v>40827.72916666657</c:v>
                </c:pt>
                <c:pt idx="4235">
                  <c:v>40827.75</c:v>
                </c:pt>
                <c:pt idx="4236">
                  <c:v>40827.770833333336</c:v>
                </c:pt>
                <c:pt idx="4237">
                  <c:v>40827.79166666657</c:v>
                </c:pt>
                <c:pt idx="4238">
                  <c:v>40827.812500000051</c:v>
                </c:pt>
                <c:pt idx="4239">
                  <c:v>40827.833333333336</c:v>
                </c:pt>
                <c:pt idx="4240">
                  <c:v>40827.854166666664</c:v>
                </c:pt>
                <c:pt idx="4241">
                  <c:v>40827.875</c:v>
                </c:pt>
                <c:pt idx="4242">
                  <c:v>40827.895833333336</c:v>
                </c:pt>
                <c:pt idx="4243">
                  <c:v>40827.916666666664</c:v>
                </c:pt>
                <c:pt idx="4244">
                  <c:v>40827.9375</c:v>
                </c:pt>
                <c:pt idx="4245">
                  <c:v>40827.958333333343</c:v>
                </c:pt>
                <c:pt idx="4246">
                  <c:v>40827.979166666599</c:v>
                </c:pt>
                <c:pt idx="4247">
                  <c:v>40828</c:v>
                </c:pt>
                <c:pt idx="4248">
                  <c:v>40828.020833333336</c:v>
                </c:pt>
                <c:pt idx="4249">
                  <c:v>40828.041666666599</c:v>
                </c:pt>
                <c:pt idx="4250">
                  <c:v>40828.0625</c:v>
                </c:pt>
                <c:pt idx="4251">
                  <c:v>40828.083333333336</c:v>
                </c:pt>
                <c:pt idx="4252">
                  <c:v>40828.104166666599</c:v>
                </c:pt>
                <c:pt idx="4253">
                  <c:v>40828.124999999993</c:v>
                </c:pt>
                <c:pt idx="4254">
                  <c:v>40828.145833333336</c:v>
                </c:pt>
                <c:pt idx="4255">
                  <c:v>40828.166666666599</c:v>
                </c:pt>
                <c:pt idx="4256">
                  <c:v>40828.1875</c:v>
                </c:pt>
                <c:pt idx="4257">
                  <c:v>40828.208333333336</c:v>
                </c:pt>
                <c:pt idx="4258">
                  <c:v>40828.22916666657</c:v>
                </c:pt>
                <c:pt idx="4259">
                  <c:v>40828.25</c:v>
                </c:pt>
                <c:pt idx="4260">
                  <c:v>40828.270833333336</c:v>
                </c:pt>
                <c:pt idx="4261">
                  <c:v>40828.29166666657</c:v>
                </c:pt>
                <c:pt idx="4262">
                  <c:v>40828.312500000051</c:v>
                </c:pt>
                <c:pt idx="4263">
                  <c:v>40828.333333333336</c:v>
                </c:pt>
                <c:pt idx="4264">
                  <c:v>40828.354166666664</c:v>
                </c:pt>
                <c:pt idx="4265">
                  <c:v>40828.375</c:v>
                </c:pt>
                <c:pt idx="4266">
                  <c:v>40828.395833333336</c:v>
                </c:pt>
                <c:pt idx="4267">
                  <c:v>40828.416666666664</c:v>
                </c:pt>
                <c:pt idx="4268">
                  <c:v>40828.4375</c:v>
                </c:pt>
                <c:pt idx="4269">
                  <c:v>40828.458333333343</c:v>
                </c:pt>
                <c:pt idx="4270">
                  <c:v>40828.479166666599</c:v>
                </c:pt>
                <c:pt idx="4271">
                  <c:v>40828.5</c:v>
                </c:pt>
                <c:pt idx="4272">
                  <c:v>40828.520833333336</c:v>
                </c:pt>
                <c:pt idx="4273">
                  <c:v>40828.541666666599</c:v>
                </c:pt>
                <c:pt idx="4274">
                  <c:v>40828.5625</c:v>
                </c:pt>
                <c:pt idx="4275">
                  <c:v>40828.583333333336</c:v>
                </c:pt>
                <c:pt idx="4276">
                  <c:v>40828.604166666599</c:v>
                </c:pt>
                <c:pt idx="4277">
                  <c:v>40828.624999999993</c:v>
                </c:pt>
                <c:pt idx="4278">
                  <c:v>40828.645833333336</c:v>
                </c:pt>
                <c:pt idx="4279">
                  <c:v>40828.666666666599</c:v>
                </c:pt>
                <c:pt idx="4280">
                  <c:v>40828.6875</c:v>
                </c:pt>
                <c:pt idx="4281">
                  <c:v>40828.708333333336</c:v>
                </c:pt>
                <c:pt idx="4282">
                  <c:v>40828.72916666657</c:v>
                </c:pt>
                <c:pt idx="4283">
                  <c:v>40828.75</c:v>
                </c:pt>
                <c:pt idx="4284">
                  <c:v>40828.770833333336</c:v>
                </c:pt>
                <c:pt idx="4285">
                  <c:v>40828.79166666657</c:v>
                </c:pt>
                <c:pt idx="4286">
                  <c:v>40828.812500000051</c:v>
                </c:pt>
                <c:pt idx="4287">
                  <c:v>40828.833333333336</c:v>
                </c:pt>
                <c:pt idx="4288">
                  <c:v>40828.854166666664</c:v>
                </c:pt>
                <c:pt idx="4289">
                  <c:v>40828.875</c:v>
                </c:pt>
                <c:pt idx="4290">
                  <c:v>40828.895833333336</c:v>
                </c:pt>
                <c:pt idx="4291">
                  <c:v>40828.916666666664</c:v>
                </c:pt>
                <c:pt idx="4292">
                  <c:v>40828.9375</c:v>
                </c:pt>
                <c:pt idx="4293">
                  <c:v>40828.958333333343</c:v>
                </c:pt>
                <c:pt idx="4294">
                  <c:v>40828.979166666599</c:v>
                </c:pt>
                <c:pt idx="4295">
                  <c:v>40829</c:v>
                </c:pt>
                <c:pt idx="4296">
                  <c:v>40829.020833333336</c:v>
                </c:pt>
                <c:pt idx="4297">
                  <c:v>40829.041666666599</c:v>
                </c:pt>
                <c:pt idx="4298">
                  <c:v>40829.0625</c:v>
                </c:pt>
                <c:pt idx="4299">
                  <c:v>40829.083333333336</c:v>
                </c:pt>
                <c:pt idx="4300">
                  <c:v>40829.104166666599</c:v>
                </c:pt>
                <c:pt idx="4301">
                  <c:v>40829.124999999993</c:v>
                </c:pt>
                <c:pt idx="4302">
                  <c:v>40829.145833333336</c:v>
                </c:pt>
                <c:pt idx="4303">
                  <c:v>40829.166666666599</c:v>
                </c:pt>
                <c:pt idx="4304">
                  <c:v>40829.1875</c:v>
                </c:pt>
                <c:pt idx="4305">
                  <c:v>40829.208333333336</c:v>
                </c:pt>
                <c:pt idx="4306">
                  <c:v>40829.22916666657</c:v>
                </c:pt>
                <c:pt idx="4307">
                  <c:v>40829.25</c:v>
                </c:pt>
                <c:pt idx="4308">
                  <c:v>40829.270833333336</c:v>
                </c:pt>
                <c:pt idx="4309">
                  <c:v>40829.29166666657</c:v>
                </c:pt>
                <c:pt idx="4310">
                  <c:v>40829.312500000051</c:v>
                </c:pt>
                <c:pt idx="4311">
                  <c:v>40829.333333333336</c:v>
                </c:pt>
                <c:pt idx="4312">
                  <c:v>40829.354166666664</c:v>
                </c:pt>
                <c:pt idx="4313">
                  <c:v>40829.375</c:v>
                </c:pt>
                <c:pt idx="4314">
                  <c:v>40829.395833333336</c:v>
                </c:pt>
                <c:pt idx="4315">
                  <c:v>40829.416666666664</c:v>
                </c:pt>
                <c:pt idx="4316">
                  <c:v>40829.4375</c:v>
                </c:pt>
                <c:pt idx="4317">
                  <c:v>40829.458333333343</c:v>
                </c:pt>
                <c:pt idx="4318">
                  <c:v>40829.479166666599</c:v>
                </c:pt>
                <c:pt idx="4319">
                  <c:v>40829.5</c:v>
                </c:pt>
                <c:pt idx="4320">
                  <c:v>40829.520833333336</c:v>
                </c:pt>
                <c:pt idx="4321">
                  <c:v>40829.541666666599</c:v>
                </c:pt>
                <c:pt idx="4322">
                  <c:v>40829.5625</c:v>
                </c:pt>
                <c:pt idx="4323">
                  <c:v>40829.583333333336</c:v>
                </c:pt>
                <c:pt idx="4324">
                  <c:v>40829.604166666599</c:v>
                </c:pt>
                <c:pt idx="4325">
                  <c:v>40829.624999999993</c:v>
                </c:pt>
                <c:pt idx="4326">
                  <c:v>40829.645833333336</c:v>
                </c:pt>
                <c:pt idx="4327">
                  <c:v>40829.666666666599</c:v>
                </c:pt>
                <c:pt idx="4328">
                  <c:v>40829.6875</c:v>
                </c:pt>
                <c:pt idx="4329">
                  <c:v>40829.708333333336</c:v>
                </c:pt>
                <c:pt idx="4330">
                  <c:v>40829.72916666657</c:v>
                </c:pt>
                <c:pt idx="4331">
                  <c:v>40829.75</c:v>
                </c:pt>
                <c:pt idx="4332">
                  <c:v>40829.770833333336</c:v>
                </c:pt>
                <c:pt idx="4333">
                  <c:v>40829.79166666657</c:v>
                </c:pt>
                <c:pt idx="4334">
                  <c:v>40829.812500000051</c:v>
                </c:pt>
                <c:pt idx="4335">
                  <c:v>40829.833333333336</c:v>
                </c:pt>
                <c:pt idx="4336">
                  <c:v>40829.854166666664</c:v>
                </c:pt>
                <c:pt idx="4337">
                  <c:v>40829.875</c:v>
                </c:pt>
                <c:pt idx="4338">
                  <c:v>40829.895833333336</c:v>
                </c:pt>
                <c:pt idx="4339">
                  <c:v>40829.916666666664</c:v>
                </c:pt>
                <c:pt idx="4340">
                  <c:v>40829.9375</c:v>
                </c:pt>
                <c:pt idx="4341">
                  <c:v>40829.958333333343</c:v>
                </c:pt>
                <c:pt idx="4342">
                  <c:v>40829.979166666599</c:v>
                </c:pt>
                <c:pt idx="4343">
                  <c:v>40830</c:v>
                </c:pt>
                <c:pt idx="4344">
                  <c:v>40830.020833333336</c:v>
                </c:pt>
                <c:pt idx="4345">
                  <c:v>40830.041666666599</c:v>
                </c:pt>
                <c:pt idx="4346">
                  <c:v>40830.0625</c:v>
                </c:pt>
                <c:pt idx="4347">
                  <c:v>40830.083333333336</c:v>
                </c:pt>
                <c:pt idx="4348">
                  <c:v>40830.104166666599</c:v>
                </c:pt>
                <c:pt idx="4349">
                  <c:v>40830.124999999993</c:v>
                </c:pt>
                <c:pt idx="4350">
                  <c:v>40830.145833333336</c:v>
                </c:pt>
                <c:pt idx="4351">
                  <c:v>40830.166666666599</c:v>
                </c:pt>
                <c:pt idx="4352">
                  <c:v>40830.1875</c:v>
                </c:pt>
                <c:pt idx="4353">
                  <c:v>40830.208333333336</c:v>
                </c:pt>
                <c:pt idx="4354">
                  <c:v>40830.22916666657</c:v>
                </c:pt>
                <c:pt idx="4355">
                  <c:v>40830.25</c:v>
                </c:pt>
                <c:pt idx="4356">
                  <c:v>40830.270833333336</c:v>
                </c:pt>
                <c:pt idx="4357">
                  <c:v>40830.29166666657</c:v>
                </c:pt>
                <c:pt idx="4358">
                  <c:v>40830.312500000051</c:v>
                </c:pt>
                <c:pt idx="4359">
                  <c:v>40830.333333333336</c:v>
                </c:pt>
                <c:pt idx="4360">
                  <c:v>40830.354166666664</c:v>
                </c:pt>
                <c:pt idx="4361">
                  <c:v>40830.375</c:v>
                </c:pt>
                <c:pt idx="4362">
                  <c:v>40830.395833333336</c:v>
                </c:pt>
                <c:pt idx="4363">
                  <c:v>40830.416666666664</c:v>
                </c:pt>
                <c:pt idx="4364">
                  <c:v>40830.4375</c:v>
                </c:pt>
                <c:pt idx="4365">
                  <c:v>40830.458333333343</c:v>
                </c:pt>
                <c:pt idx="4366">
                  <c:v>40830.479166666599</c:v>
                </c:pt>
                <c:pt idx="4367">
                  <c:v>40830.5</c:v>
                </c:pt>
                <c:pt idx="4368">
                  <c:v>40830.520833333336</c:v>
                </c:pt>
                <c:pt idx="4369">
                  <c:v>40830.541666666599</c:v>
                </c:pt>
                <c:pt idx="4370">
                  <c:v>40830.5625</c:v>
                </c:pt>
                <c:pt idx="4371">
                  <c:v>40830.583333333336</c:v>
                </c:pt>
                <c:pt idx="4372">
                  <c:v>40830.604166666599</c:v>
                </c:pt>
                <c:pt idx="4373">
                  <c:v>40830.624999999993</c:v>
                </c:pt>
                <c:pt idx="4374">
                  <c:v>40830.645833333336</c:v>
                </c:pt>
                <c:pt idx="4375">
                  <c:v>40830.666666666599</c:v>
                </c:pt>
                <c:pt idx="4376">
                  <c:v>40830.6875</c:v>
                </c:pt>
                <c:pt idx="4377">
                  <c:v>40830.708333333336</c:v>
                </c:pt>
                <c:pt idx="4378">
                  <c:v>40830.72916666657</c:v>
                </c:pt>
                <c:pt idx="4379">
                  <c:v>40830.75</c:v>
                </c:pt>
                <c:pt idx="4380">
                  <c:v>40830.770833333336</c:v>
                </c:pt>
                <c:pt idx="4381">
                  <c:v>40830.79166666657</c:v>
                </c:pt>
                <c:pt idx="4382">
                  <c:v>40830.812500000051</c:v>
                </c:pt>
                <c:pt idx="4383">
                  <c:v>40830.833333333336</c:v>
                </c:pt>
                <c:pt idx="4384">
                  <c:v>40830.854166666664</c:v>
                </c:pt>
                <c:pt idx="4385">
                  <c:v>40830.875</c:v>
                </c:pt>
                <c:pt idx="4386">
                  <c:v>40830.895833333336</c:v>
                </c:pt>
                <c:pt idx="4387">
                  <c:v>40830.916666666664</c:v>
                </c:pt>
                <c:pt idx="4388">
                  <c:v>40830.9375</c:v>
                </c:pt>
                <c:pt idx="4389">
                  <c:v>40830.958333333343</c:v>
                </c:pt>
                <c:pt idx="4390">
                  <c:v>40830.979166666599</c:v>
                </c:pt>
                <c:pt idx="4391">
                  <c:v>40831</c:v>
                </c:pt>
                <c:pt idx="4392">
                  <c:v>40831.020833333336</c:v>
                </c:pt>
                <c:pt idx="4393">
                  <c:v>40831.041666666599</c:v>
                </c:pt>
                <c:pt idx="4394">
                  <c:v>40831.0625</c:v>
                </c:pt>
                <c:pt idx="4395">
                  <c:v>40831.083333333336</c:v>
                </c:pt>
                <c:pt idx="4396">
                  <c:v>40831.104166666599</c:v>
                </c:pt>
                <c:pt idx="4397">
                  <c:v>40831.124999999993</c:v>
                </c:pt>
                <c:pt idx="4398">
                  <c:v>40831.145833333336</c:v>
                </c:pt>
                <c:pt idx="4399">
                  <c:v>40831.166666666599</c:v>
                </c:pt>
                <c:pt idx="4400">
                  <c:v>40831.1875</c:v>
                </c:pt>
                <c:pt idx="4401">
                  <c:v>40831.208333333336</c:v>
                </c:pt>
                <c:pt idx="4402">
                  <c:v>40831.22916666657</c:v>
                </c:pt>
                <c:pt idx="4403">
                  <c:v>40831.25</c:v>
                </c:pt>
                <c:pt idx="4404">
                  <c:v>40831.270833333336</c:v>
                </c:pt>
                <c:pt idx="4405">
                  <c:v>40831.29166666657</c:v>
                </c:pt>
                <c:pt idx="4406">
                  <c:v>40831.312500000051</c:v>
                </c:pt>
                <c:pt idx="4407">
                  <c:v>40831.333333333336</c:v>
                </c:pt>
                <c:pt idx="4408">
                  <c:v>40831.354166666664</c:v>
                </c:pt>
                <c:pt idx="4409">
                  <c:v>40831.375</c:v>
                </c:pt>
                <c:pt idx="4410">
                  <c:v>40831.395833333336</c:v>
                </c:pt>
                <c:pt idx="4411">
                  <c:v>40831.416666666664</c:v>
                </c:pt>
                <c:pt idx="4412">
                  <c:v>40831.4375</c:v>
                </c:pt>
                <c:pt idx="4413">
                  <c:v>40831.458333333343</c:v>
                </c:pt>
                <c:pt idx="4414">
                  <c:v>40831.479166666599</c:v>
                </c:pt>
                <c:pt idx="4415">
                  <c:v>40831.5</c:v>
                </c:pt>
                <c:pt idx="4416">
                  <c:v>40831.520833333336</c:v>
                </c:pt>
                <c:pt idx="4417">
                  <c:v>40831.541666666599</c:v>
                </c:pt>
                <c:pt idx="4418">
                  <c:v>40831.5625</c:v>
                </c:pt>
                <c:pt idx="4419">
                  <c:v>40831.583333333336</c:v>
                </c:pt>
                <c:pt idx="4420">
                  <c:v>40831.604166666599</c:v>
                </c:pt>
                <c:pt idx="4421">
                  <c:v>40831.624999999993</c:v>
                </c:pt>
                <c:pt idx="4422">
                  <c:v>40831.645833333336</c:v>
                </c:pt>
                <c:pt idx="4423">
                  <c:v>40831.666666666599</c:v>
                </c:pt>
                <c:pt idx="4424">
                  <c:v>40831.6875</c:v>
                </c:pt>
                <c:pt idx="4425">
                  <c:v>40831.708333333336</c:v>
                </c:pt>
                <c:pt idx="4426">
                  <c:v>40831.72916666657</c:v>
                </c:pt>
                <c:pt idx="4427">
                  <c:v>40831.75</c:v>
                </c:pt>
                <c:pt idx="4428">
                  <c:v>40831.770833333336</c:v>
                </c:pt>
                <c:pt idx="4429">
                  <c:v>40831.79166666657</c:v>
                </c:pt>
                <c:pt idx="4430">
                  <c:v>40831.812500000051</c:v>
                </c:pt>
                <c:pt idx="4431">
                  <c:v>40831.833333333336</c:v>
                </c:pt>
                <c:pt idx="4432">
                  <c:v>40831.854166666664</c:v>
                </c:pt>
                <c:pt idx="4433">
                  <c:v>40831.875</c:v>
                </c:pt>
                <c:pt idx="4434">
                  <c:v>40831.895833333336</c:v>
                </c:pt>
                <c:pt idx="4435">
                  <c:v>40831.916666666664</c:v>
                </c:pt>
                <c:pt idx="4436">
                  <c:v>40831.9375</c:v>
                </c:pt>
                <c:pt idx="4437">
                  <c:v>40831.958333333343</c:v>
                </c:pt>
                <c:pt idx="4438">
                  <c:v>40831.979166666599</c:v>
                </c:pt>
                <c:pt idx="4439">
                  <c:v>40832</c:v>
                </c:pt>
                <c:pt idx="4440">
                  <c:v>40832.020833333336</c:v>
                </c:pt>
                <c:pt idx="4441">
                  <c:v>40832.041666666599</c:v>
                </c:pt>
                <c:pt idx="4442">
                  <c:v>40832.0625</c:v>
                </c:pt>
                <c:pt idx="4443">
                  <c:v>40832.083333333336</c:v>
                </c:pt>
                <c:pt idx="4444">
                  <c:v>40832.104166666599</c:v>
                </c:pt>
                <c:pt idx="4445">
                  <c:v>40832.124999999993</c:v>
                </c:pt>
                <c:pt idx="4446">
                  <c:v>40832.145833333336</c:v>
                </c:pt>
                <c:pt idx="4447">
                  <c:v>40832.166666666599</c:v>
                </c:pt>
                <c:pt idx="4448">
                  <c:v>40832.1875</c:v>
                </c:pt>
                <c:pt idx="4449">
                  <c:v>40832.208333333336</c:v>
                </c:pt>
                <c:pt idx="4450">
                  <c:v>40832.22916666657</c:v>
                </c:pt>
                <c:pt idx="4451">
                  <c:v>40832.25</c:v>
                </c:pt>
                <c:pt idx="4452">
                  <c:v>40832.270833333336</c:v>
                </c:pt>
                <c:pt idx="4453">
                  <c:v>40832.29166666657</c:v>
                </c:pt>
                <c:pt idx="4454">
                  <c:v>40832.312500000051</c:v>
                </c:pt>
                <c:pt idx="4455">
                  <c:v>40832.333333333336</c:v>
                </c:pt>
                <c:pt idx="4456">
                  <c:v>40832.354166666664</c:v>
                </c:pt>
                <c:pt idx="4457">
                  <c:v>40832.375</c:v>
                </c:pt>
                <c:pt idx="4458">
                  <c:v>40832.395833333336</c:v>
                </c:pt>
                <c:pt idx="4459">
                  <c:v>40832.416666666664</c:v>
                </c:pt>
                <c:pt idx="4460">
                  <c:v>40832.4375</c:v>
                </c:pt>
                <c:pt idx="4461">
                  <c:v>40832.458333333343</c:v>
                </c:pt>
                <c:pt idx="4462">
                  <c:v>40832.479166666599</c:v>
                </c:pt>
                <c:pt idx="4463">
                  <c:v>40832.5</c:v>
                </c:pt>
                <c:pt idx="4464">
                  <c:v>40832.520833333336</c:v>
                </c:pt>
                <c:pt idx="4465">
                  <c:v>40832.541666666599</c:v>
                </c:pt>
                <c:pt idx="4466">
                  <c:v>40832.5625</c:v>
                </c:pt>
                <c:pt idx="4467">
                  <c:v>40832.583333333336</c:v>
                </c:pt>
                <c:pt idx="4468">
                  <c:v>40832.604166666599</c:v>
                </c:pt>
                <c:pt idx="4469">
                  <c:v>40832.624999999993</c:v>
                </c:pt>
                <c:pt idx="4470">
                  <c:v>40832.645833333336</c:v>
                </c:pt>
                <c:pt idx="4471">
                  <c:v>40832.666666666599</c:v>
                </c:pt>
                <c:pt idx="4472">
                  <c:v>40832.6875</c:v>
                </c:pt>
                <c:pt idx="4473">
                  <c:v>40832.708333333336</c:v>
                </c:pt>
                <c:pt idx="4474">
                  <c:v>40832.72916666657</c:v>
                </c:pt>
                <c:pt idx="4475">
                  <c:v>40832.75</c:v>
                </c:pt>
                <c:pt idx="4476">
                  <c:v>40832.770833333336</c:v>
                </c:pt>
                <c:pt idx="4477">
                  <c:v>40832.79166666657</c:v>
                </c:pt>
                <c:pt idx="4478">
                  <c:v>40832.812500000051</c:v>
                </c:pt>
                <c:pt idx="4479">
                  <c:v>40832.833333333336</c:v>
                </c:pt>
                <c:pt idx="4480">
                  <c:v>40832.854166666664</c:v>
                </c:pt>
                <c:pt idx="4481">
                  <c:v>40832.875</c:v>
                </c:pt>
                <c:pt idx="4482">
                  <c:v>40832.895833333336</c:v>
                </c:pt>
                <c:pt idx="4483">
                  <c:v>40832.916666666664</c:v>
                </c:pt>
                <c:pt idx="4484">
                  <c:v>40832.9375</c:v>
                </c:pt>
                <c:pt idx="4485">
                  <c:v>40832.958333333343</c:v>
                </c:pt>
                <c:pt idx="4486">
                  <c:v>40832.979166666599</c:v>
                </c:pt>
                <c:pt idx="4487">
                  <c:v>40833</c:v>
                </c:pt>
                <c:pt idx="4488">
                  <c:v>40833.020833333336</c:v>
                </c:pt>
                <c:pt idx="4489">
                  <c:v>40833.041666666599</c:v>
                </c:pt>
                <c:pt idx="4490">
                  <c:v>40833.0625</c:v>
                </c:pt>
                <c:pt idx="4491">
                  <c:v>40833.083333333336</c:v>
                </c:pt>
                <c:pt idx="4492">
                  <c:v>40833.104166666599</c:v>
                </c:pt>
                <c:pt idx="4493">
                  <c:v>40833.124999999993</c:v>
                </c:pt>
                <c:pt idx="4494">
                  <c:v>40833.145833333336</c:v>
                </c:pt>
                <c:pt idx="4495">
                  <c:v>40833.166666666599</c:v>
                </c:pt>
                <c:pt idx="4496">
                  <c:v>40833.1875</c:v>
                </c:pt>
                <c:pt idx="4497">
                  <c:v>40833.208333333336</c:v>
                </c:pt>
                <c:pt idx="4498">
                  <c:v>40833.22916666657</c:v>
                </c:pt>
                <c:pt idx="4499">
                  <c:v>40833.25</c:v>
                </c:pt>
                <c:pt idx="4500">
                  <c:v>40833.270833333336</c:v>
                </c:pt>
                <c:pt idx="4501">
                  <c:v>40833.29166666657</c:v>
                </c:pt>
                <c:pt idx="4502">
                  <c:v>40833.312500000051</c:v>
                </c:pt>
                <c:pt idx="4503">
                  <c:v>40833.333333333336</c:v>
                </c:pt>
                <c:pt idx="4504">
                  <c:v>40833.354166666664</c:v>
                </c:pt>
                <c:pt idx="4505">
                  <c:v>40833.375</c:v>
                </c:pt>
                <c:pt idx="4506">
                  <c:v>40833.395833333336</c:v>
                </c:pt>
                <c:pt idx="4507">
                  <c:v>40833.416666666664</c:v>
                </c:pt>
                <c:pt idx="4508">
                  <c:v>40833.4375</c:v>
                </c:pt>
                <c:pt idx="4509">
                  <c:v>40833.458333333343</c:v>
                </c:pt>
                <c:pt idx="4510">
                  <c:v>40833.479166666599</c:v>
                </c:pt>
                <c:pt idx="4511">
                  <c:v>40833.5</c:v>
                </c:pt>
                <c:pt idx="4512">
                  <c:v>40833.520833333336</c:v>
                </c:pt>
                <c:pt idx="4513">
                  <c:v>40833.541666666599</c:v>
                </c:pt>
                <c:pt idx="4514">
                  <c:v>40833.5625</c:v>
                </c:pt>
                <c:pt idx="4515">
                  <c:v>40833.583333333336</c:v>
                </c:pt>
                <c:pt idx="4516">
                  <c:v>40833.604166666599</c:v>
                </c:pt>
                <c:pt idx="4517">
                  <c:v>40833.624999999993</c:v>
                </c:pt>
                <c:pt idx="4518">
                  <c:v>40833.645833333336</c:v>
                </c:pt>
                <c:pt idx="4519">
                  <c:v>40833.666666666599</c:v>
                </c:pt>
                <c:pt idx="4520">
                  <c:v>40833.6875</c:v>
                </c:pt>
                <c:pt idx="4521">
                  <c:v>40833.708333333336</c:v>
                </c:pt>
                <c:pt idx="4522">
                  <c:v>40833.72916666657</c:v>
                </c:pt>
                <c:pt idx="4523">
                  <c:v>40833.75</c:v>
                </c:pt>
                <c:pt idx="4524">
                  <c:v>40833.770833333336</c:v>
                </c:pt>
                <c:pt idx="4525">
                  <c:v>40833.79166666657</c:v>
                </c:pt>
                <c:pt idx="4526">
                  <c:v>40833.812500000051</c:v>
                </c:pt>
                <c:pt idx="4527">
                  <c:v>40833.833333333336</c:v>
                </c:pt>
                <c:pt idx="4528">
                  <c:v>40833.854166666664</c:v>
                </c:pt>
                <c:pt idx="4529">
                  <c:v>40833.875</c:v>
                </c:pt>
                <c:pt idx="4530">
                  <c:v>40833.895833333336</c:v>
                </c:pt>
                <c:pt idx="4531">
                  <c:v>40833.916666666664</c:v>
                </c:pt>
                <c:pt idx="4532">
                  <c:v>40833.9375</c:v>
                </c:pt>
                <c:pt idx="4533">
                  <c:v>40833.958333333343</c:v>
                </c:pt>
                <c:pt idx="4534">
                  <c:v>40833.979166666599</c:v>
                </c:pt>
                <c:pt idx="4535">
                  <c:v>40834</c:v>
                </c:pt>
                <c:pt idx="4536">
                  <c:v>40834.020833333336</c:v>
                </c:pt>
                <c:pt idx="4537">
                  <c:v>40834.041666666599</c:v>
                </c:pt>
                <c:pt idx="4538">
                  <c:v>40834.0625</c:v>
                </c:pt>
                <c:pt idx="4539">
                  <c:v>40834.083333333336</c:v>
                </c:pt>
                <c:pt idx="4540">
                  <c:v>40834.104166666599</c:v>
                </c:pt>
                <c:pt idx="4541">
                  <c:v>40834.124999999993</c:v>
                </c:pt>
                <c:pt idx="4542">
                  <c:v>40834.145833333336</c:v>
                </c:pt>
                <c:pt idx="4543">
                  <c:v>40834.166666666599</c:v>
                </c:pt>
                <c:pt idx="4544">
                  <c:v>40834.1875</c:v>
                </c:pt>
                <c:pt idx="4545">
                  <c:v>40834.208333333336</c:v>
                </c:pt>
                <c:pt idx="4546">
                  <c:v>40834.22916666657</c:v>
                </c:pt>
                <c:pt idx="4547">
                  <c:v>40834.25</c:v>
                </c:pt>
                <c:pt idx="4548">
                  <c:v>40834.270833333336</c:v>
                </c:pt>
                <c:pt idx="4549">
                  <c:v>40834.29166666657</c:v>
                </c:pt>
                <c:pt idx="4550">
                  <c:v>40834.312500000051</c:v>
                </c:pt>
                <c:pt idx="4551">
                  <c:v>40834.333333333336</c:v>
                </c:pt>
                <c:pt idx="4552">
                  <c:v>40834.354166666664</c:v>
                </c:pt>
                <c:pt idx="4553">
                  <c:v>40834.375</c:v>
                </c:pt>
                <c:pt idx="4554">
                  <c:v>40834.395833333336</c:v>
                </c:pt>
                <c:pt idx="4555">
                  <c:v>40834.416666666664</c:v>
                </c:pt>
                <c:pt idx="4556">
                  <c:v>40834.4375</c:v>
                </c:pt>
                <c:pt idx="4557">
                  <c:v>40834.458333333343</c:v>
                </c:pt>
                <c:pt idx="4558">
                  <c:v>40834.479166666599</c:v>
                </c:pt>
                <c:pt idx="4559">
                  <c:v>40834.5</c:v>
                </c:pt>
                <c:pt idx="4560">
                  <c:v>40834.520833333336</c:v>
                </c:pt>
                <c:pt idx="4561">
                  <c:v>40834.541666666599</c:v>
                </c:pt>
                <c:pt idx="4562">
                  <c:v>40834.5625</c:v>
                </c:pt>
                <c:pt idx="4563">
                  <c:v>40834.583333333336</c:v>
                </c:pt>
                <c:pt idx="4564">
                  <c:v>40834.604166666599</c:v>
                </c:pt>
                <c:pt idx="4565">
                  <c:v>40834.624999999993</c:v>
                </c:pt>
                <c:pt idx="4566">
                  <c:v>40834.645833333336</c:v>
                </c:pt>
                <c:pt idx="4567">
                  <c:v>40834.666666666599</c:v>
                </c:pt>
                <c:pt idx="4568">
                  <c:v>40834.6875</c:v>
                </c:pt>
                <c:pt idx="4569">
                  <c:v>40834.708333333336</c:v>
                </c:pt>
                <c:pt idx="4570">
                  <c:v>40834.72916666657</c:v>
                </c:pt>
                <c:pt idx="4571">
                  <c:v>40834.75</c:v>
                </c:pt>
                <c:pt idx="4572">
                  <c:v>40834.770833333336</c:v>
                </c:pt>
                <c:pt idx="4573">
                  <c:v>40834.79166666657</c:v>
                </c:pt>
                <c:pt idx="4574">
                  <c:v>40834.812500000051</c:v>
                </c:pt>
                <c:pt idx="4575">
                  <c:v>40834.833333333336</c:v>
                </c:pt>
                <c:pt idx="4576">
                  <c:v>40834.854166666664</c:v>
                </c:pt>
                <c:pt idx="4577">
                  <c:v>40834.875</c:v>
                </c:pt>
                <c:pt idx="4578">
                  <c:v>40834.895833333336</c:v>
                </c:pt>
                <c:pt idx="4579">
                  <c:v>40834.916666666664</c:v>
                </c:pt>
                <c:pt idx="4580">
                  <c:v>40834.9375</c:v>
                </c:pt>
                <c:pt idx="4581">
                  <c:v>40834.958333333343</c:v>
                </c:pt>
                <c:pt idx="4582">
                  <c:v>40834.979166666599</c:v>
                </c:pt>
                <c:pt idx="4583">
                  <c:v>40835</c:v>
                </c:pt>
                <c:pt idx="4584">
                  <c:v>40835.020833333336</c:v>
                </c:pt>
                <c:pt idx="4585">
                  <c:v>40835.041666666599</c:v>
                </c:pt>
                <c:pt idx="4586">
                  <c:v>40835.0625</c:v>
                </c:pt>
                <c:pt idx="4587">
                  <c:v>40835.083333333336</c:v>
                </c:pt>
                <c:pt idx="4588">
                  <c:v>40835.104166666599</c:v>
                </c:pt>
                <c:pt idx="4589">
                  <c:v>40835.124999999993</c:v>
                </c:pt>
                <c:pt idx="4590">
                  <c:v>40835.145833333336</c:v>
                </c:pt>
                <c:pt idx="4591">
                  <c:v>40835.166666666599</c:v>
                </c:pt>
                <c:pt idx="4592">
                  <c:v>40835.1875</c:v>
                </c:pt>
                <c:pt idx="4593">
                  <c:v>40835.208333333336</c:v>
                </c:pt>
                <c:pt idx="4594">
                  <c:v>40835.22916666657</c:v>
                </c:pt>
                <c:pt idx="4595">
                  <c:v>40835.25</c:v>
                </c:pt>
                <c:pt idx="4596">
                  <c:v>40835.270833333336</c:v>
                </c:pt>
                <c:pt idx="4597">
                  <c:v>40835.29166666657</c:v>
                </c:pt>
                <c:pt idx="4598">
                  <c:v>40835.312500000051</c:v>
                </c:pt>
                <c:pt idx="4599">
                  <c:v>40835.333333333336</c:v>
                </c:pt>
                <c:pt idx="4600">
                  <c:v>40835.354166666664</c:v>
                </c:pt>
                <c:pt idx="4601">
                  <c:v>40835.375</c:v>
                </c:pt>
                <c:pt idx="4602">
                  <c:v>40835.395833333336</c:v>
                </c:pt>
                <c:pt idx="4603">
                  <c:v>40835.416666666664</c:v>
                </c:pt>
                <c:pt idx="4604">
                  <c:v>40835.4375</c:v>
                </c:pt>
                <c:pt idx="4605">
                  <c:v>40835.458333333343</c:v>
                </c:pt>
                <c:pt idx="4606">
                  <c:v>40835.479166666599</c:v>
                </c:pt>
                <c:pt idx="4607">
                  <c:v>40835.5</c:v>
                </c:pt>
                <c:pt idx="4608">
                  <c:v>40835.520833333336</c:v>
                </c:pt>
                <c:pt idx="4609">
                  <c:v>40835.541666666599</c:v>
                </c:pt>
                <c:pt idx="4610">
                  <c:v>40835.5625</c:v>
                </c:pt>
                <c:pt idx="4611">
                  <c:v>40835.583333333336</c:v>
                </c:pt>
                <c:pt idx="4612">
                  <c:v>40835.604166666599</c:v>
                </c:pt>
                <c:pt idx="4613">
                  <c:v>40835.624999999993</c:v>
                </c:pt>
                <c:pt idx="4614">
                  <c:v>40835.645833333336</c:v>
                </c:pt>
                <c:pt idx="4615">
                  <c:v>40835.666666666599</c:v>
                </c:pt>
                <c:pt idx="4616">
                  <c:v>40835.6875</c:v>
                </c:pt>
                <c:pt idx="4617">
                  <c:v>40835.708333333336</c:v>
                </c:pt>
                <c:pt idx="4618">
                  <c:v>40835.72916666657</c:v>
                </c:pt>
                <c:pt idx="4619">
                  <c:v>40835.75</c:v>
                </c:pt>
                <c:pt idx="4620">
                  <c:v>40835.770833333336</c:v>
                </c:pt>
                <c:pt idx="4621">
                  <c:v>40835.79166666657</c:v>
                </c:pt>
                <c:pt idx="4622">
                  <c:v>40835.812500000051</c:v>
                </c:pt>
                <c:pt idx="4623">
                  <c:v>40835.833333333336</c:v>
                </c:pt>
                <c:pt idx="4624">
                  <c:v>40835.854166666664</c:v>
                </c:pt>
                <c:pt idx="4625">
                  <c:v>40835.875</c:v>
                </c:pt>
                <c:pt idx="4626">
                  <c:v>40835.895833333336</c:v>
                </c:pt>
                <c:pt idx="4627">
                  <c:v>40835.916666666664</c:v>
                </c:pt>
                <c:pt idx="4628">
                  <c:v>40835.9375</c:v>
                </c:pt>
                <c:pt idx="4629">
                  <c:v>40835.958333333343</c:v>
                </c:pt>
                <c:pt idx="4630">
                  <c:v>40835.979166666599</c:v>
                </c:pt>
                <c:pt idx="4631">
                  <c:v>40836</c:v>
                </c:pt>
                <c:pt idx="4632">
                  <c:v>40836.020833333336</c:v>
                </c:pt>
                <c:pt idx="4633">
                  <c:v>40836.041666666599</c:v>
                </c:pt>
                <c:pt idx="4634">
                  <c:v>40836.0625</c:v>
                </c:pt>
                <c:pt idx="4635">
                  <c:v>40836.083333333336</c:v>
                </c:pt>
                <c:pt idx="4636">
                  <c:v>40836.104166666599</c:v>
                </c:pt>
                <c:pt idx="4637">
                  <c:v>40836.124999999993</c:v>
                </c:pt>
                <c:pt idx="4638">
                  <c:v>40836.145833333336</c:v>
                </c:pt>
                <c:pt idx="4639">
                  <c:v>40836.166666666599</c:v>
                </c:pt>
                <c:pt idx="4640">
                  <c:v>40836.1875</c:v>
                </c:pt>
                <c:pt idx="4641">
                  <c:v>40836.208333333336</c:v>
                </c:pt>
                <c:pt idx="4642">
                  <c:v>40836.22916666657</c:v>
                </c:pt>
                <c:pt idx="4643">
                  <c:v>40836.25</c:v>
                </c:pt>
                <c:pt idx="4644">
                  <c:v>40836.270833333336</c:v>
                </c:pt>
                <c:pt idx="4645">
                  <c:v>40836.29166666657</c:v>
                </c:pt>
                <c:pt idx="4646">
                  <c:v>40836.312500000051</c:v>
                </c:pt>
                <c:pt idx="4647">
                  <c:v>40836.333333333336</c:v>
                </c:pt>
                <c:pt idx="4648">
                  <c:v>40836.354166666664</c:v>
                </c:pt>
                <c:pt idx="4649">
                  <c:v>40836.375</c:v>
                </c:pt>
                <c:pt idx="4650">
                  <c:v>40836.395833333336</c:v>
                </c:pt>
                <c:pt idx="4651">
                  <c:v>40836.416666666664</c:v>
                </c:pt>
                <c:pt idx="4652">
                  <c:v>40836.4375</c:v>
                </c:pt>
                <c:pt idx="4653">
                  <c:v>40836.458333333343</c:v>
                </c:pt>
                <c:pt idx="4654">
                  <c:v>40836.479166666599</c:v>
                </c:pt>
                <c:pt idx="4655">
                  <c:v>40836.5</c:v>
                </c:pt>
                <c:pt idx="4656">
                  <c:v>40836.520833333336</c:v>
                </c:pt>
                <c:pt idx="4657">
                  <c:v>40836.541666666599</c:v>
                </c:pt>
                <c:pt idx="4658">
                  <c:v>40836.5625</c:v>
                </c:pt>
                <c:pt idx="4659">
                  <c:v>40836.583333333336</c:v>
                </c:pt>
                <c:pt idx="4660">
                  <c:v>40836.604166666599</c:v>
                </c:pt>
                <c:pt idx="4661">
                  <c:v>40836.624999999993</c:v>
                </c:pt>
                <c:pt idx="4662">
                  <c:v>40836.645833333336</c:v>
                </c:pt>
                <c:pt idx="4663">
                  <c:v>40836.666666666599</c:v>
                </c:pt>
                <c:pt idx="4664">
                  <c:v>40836.6875</c:v>
                </c:pt>
                <c:pt idx="4665">
                  <c:v>40836.708333333336</c:v>
                </c:pt>
                <c:pt idx="4666">
                  <c:v>40836.72916666657</c:v>
                </c:pt>
                <c:pt idx="4667">
                  <c:v>40836.75</c:v>
                </c:pt>
                <c:pt idx="4668">
                  <c:v>40836.770833333336</c:v>
                </c:pt>
                <c:pt idx="4669">
                  <c:v>40836.79166666657</c:v>
                </c:pt>
                <c:pt idx="4670">
                  <c:v>40836.812500000051</c:v>
                </c:pt>
                <c:pt idx="4671">
                  <c:v>40836.833333333336</c:v>
                </c:pt>
                <c:pt idx="4672">
                  <c:v>40836.854166666664</c:v>
                </c:pt>
                <c:pt idx="4673">
                  <c:v>40836.875</c:v>
                </c:pt>
                <c:pt idx="4674">
                  <c:v>40836.895833333336</c:v>
                </c:pt>
                <c:pt idx="4675">
                  <c:v>40836.916666666664</c:v>
                </c:pt>
                <c:pt idx="4676">
                  <c:v>40836.9375</c:v>
                </c:pt>
                <c:pt idx="4677">
                  <c:v>40836.958333333343</c:v>
                </c:pt>
                <c:pt idx="4678">
                  <c:v>40836.979166666599</c:v>
                </c:pt>
                <c:pt idx="4679">
                  <c:v>40837</c:v>
                </c:pt>
                <c:pt idx="4680">
                  <c:v>40837.020833333336</c:v>
                </c:pt>
                <c:pt idx="4681">
                  <c:v>40837.041666666599</c:v>
                </c:pt>
                <c:pt idx="4682">
                  <c:v>40837.0625</c:v>
                </c:pt>
                <c:pt idx="4683">
                  <c:v>40837.083333333336</c:v>
                </c:pt>
                <c:pt idx="4684">
                  <c:v>40837.104166666599</c:v>
                </c:pt>
                <c:pt idx="4685">
                  <c:v>40837.124999999993</c:v>
                </c:pt>
                <c:pt idx="4686">
                  <c:v>40837.145833333336</c:v>
                </c:pt>
                <c:pt idx="4687">
                  <c:v>40837.166666666599</c:v>
                </c:pt>
                <c:pt idx="4688">
                  <c:v>40837.1875</c:v>
                </c:pt>
                <c:pt idx="4689">
                  <c:v>40837.208333333336</c:v>
                </c:pt>
                <c:pt idx="4690">
                  <c:v>40837.22916666657</c:v>
                </c:pt>
                <c:pt idx="4691">
                  <c:v>40837.25</c:v>
                </c:pt>
                <c:pt idx="4692">
                  <c:v>40837.270833333336</c:v>
                </c:pt>
                <c:pt idx="4693">
                  <c:v>40837.29166666657</c:v>
                </c:pt>
                <c:pt idx="4694">
                  <c:v>40837.312500000051</c:v>
                </c:pt>
                <c:pt idx="4695">
                  <c:v>40837.333333333336</c:v>
                </c:pt>
                <c:pt idx="4696">
                  <c:v>40837.354166666664</c:v>
                </c:pt>
                <c:pt idx="4697">
                  <c:v>40837.375</c:v>
                </c:pt>
                <c:pt idx="4698">
                  <c:v>40837.395833333336</c:v>
                </c:pt>
                <c:pt idx="4699">
                  <c:v>40837.416666666664</c:v>
                </c:pt>
                <c:pt idx="4700">
                  <c:v>40837.4375</c:v>
                </c:pt>
                <c:pt idx="4701">
                  <c:v>40837.458333333343</c:v>
                </c:pt>
                <c:pt idx="4702">
                  <c:v>40837.479166666599</c:v>
                </c:pt>
                <c:pt idx="4703">
                  <c:v>40837.5</c:v>
                </c:pt>
                <c:pt idx="4704">
                  <c:v>40837.520833333336</c:v>
                </c:pt>
                <c:pt idx="4705">
                  <c:v>40837.541666666599</c:v>
                </c:pt>
                <c:pt idx="4706">
                  <c:v>40837.5625</c:v>
                </c:pt>
                <c:pt idx="4707">
                  <c:v>40837.583333333336</c:v>
                </c:pt>
                <c:pt idx="4708">
                  <c:v>40837.604166666599</c:v>
                </c:pt>
                <c:pt idx="4709">
                  <c:v>40837.624999999993</c:v>
                </c:pt>
                <c:pt idx="4710">
                  <c:v>40837.645833333336</c:v>
                </c:pt>
                <c:pt idx="4711">
                  <c:v>40837.666666666599</c:v>
                </c:pt>
                <c:pt idx="4712">
                  <c:v>40837.6875</c:v>
                </c:pt>
                <c:pt idx="4713">
                  <c:v>40837.708333333336</c:v>
                </c:pt>
                <c:pt idx="4714">
                  <c:v>40837.72916666657</c:v>
                </c:pt>
                <c:pt idx="4715">
                  <c:v>40837.75</c:v>
                </c:pt>
                <c:pt idx="4716">
                  <c:v>40837.770833333336</c:v>
                </c:pt>
                <c:pt idx="4717">
                  <c:v>40837.79166666657</c:v>
                </c:pt>
                <c:pt idx="4718">
                  <c:v>40837.812500000051</c:v>
                </c:pt>
                <c:pt idx="4719">
                  <c:v>40837.833333333336</c:v>
                </c:pt>
                <c:pt idx="4720">
                  <c:v>40837.854166666664</c:v>
                </c:pt>
                <c:pt idx="4721">
                  <c:v>40837.875</c:v>
                </c:pt>
                <c:pt idx="4722">
                  <c:v>40837.895833333336</c:v>
                </c:pt>
                <c:pt idx="4723">
                  <c:v>40837.916666666664</c:v>
                </c:pt>
                <c:pt idx="4724">
                  <c:v>40837.9375</c:v>
                </c:pt>
                <c:pt idx="4725">
                  <c:v>40837.958333333343</c:v>
                </c:pt>
                <c:pt idx="4726">
                  <c:v>40837.979166666599</c:v>
                </c:pt>
                <c:pt idx="4727">
                  <c:v>40838</c:v>
                </c:pt>
                <c:pt idx="4728">
                  <c:v>40838.020833333336</c:v>
                </c:pt>
                <c:pt idx="4729">
                  <c:v>40838.041666666599</c:v>
                </c:pt>
                <c:pt idx="4730">
                  <c:v>40838.0625</c:v>
                </c:pt>
                <c:pt idx="4731">
                  <c:v>40838.083333333336</c:v>
                </c:pt>
                <c:pt idx="4732">
                  <c:v>40838.104166666599</c:v>
                </c:pt>
                <c:pt idx="4733">
                  <c:v>40838.124999999993</c:v>
                </c:pt>
                <c:pt idx="4734">
                  <c:v>40838.145833333336</c:v>
                </c:pt>
                <c:pt idx="4735">
                  <c:v>40838.166666666599</c:v>
                </c:pt>
                <c:pt idx="4736">
                  <c:v>40838.1875</c:v>
                </c:pt>
                <c:pt idx="4737">
                  <c:v>40838.208333333336</c:v>
                </c:pt>
                <c:pt idx="4738">
                  <c:v>40838.22916666657</c:v>
                </c:pt>
                <c:pt idx="4739">
                  <c:v>40838.25</c:v>
                </c:pt>
                <c:pt idx="4740">
                  <c:v>40838.270833333336</c:v>
                </c:pt>
                <c:pt idx="4741">
                  <c:v>40838.29166666657</c:v>
                </c:pt>
                <c:pt idx="4742">
                  <c:v>40838.312500000051</c:v>
                </c:pt>
                <c:pt idx="4743">
                  <c:v>40838.333333333336</c:v>
                </c:pt>
                <c:pt idx="4744">
                  <c:v>40838.354166666664</c:v>
                </c:pt>
                <c:pt idx="4745">
                  <c:v>40838.375</c:v>
                </c:pt>
                <c:pt idx="4746">
                  <c:v>40838.395833333336</c:v>
                </c:pt>
                <c:pt idx="4747">
                  <c:v>40838.416666666664</c:v>
                </c:pt>
                <c:pt idx="4748">
                  <c:v>40838.4375</c:v>
                </c:pt>
                <c:pt idx="4749">
                  <c:v>40838.458333333343</c:v>
                </c:pt>
                <c:pt idx="4750">
                  <c:v>40838.479166666599</c:v>
                </c:pt>
                <c:pt idx="4751">
                  <c:v>40838.5</c:v>
                </c:pt>
                <c:pt idx="4752">
                  <c:v>40838.520833333336</c:v>
                </c:pt>
                <c:pt idx="4753">
                  <c:v>40838.541666666599</c:v>
                </c:pt>
                <c:pt idx="4754">
                  <c:v>40838.5625</c:v>
                </c:pt>
                <c:pt idx="4755">
                  <c:v>40838.583333333336</c:v>
                </c:pt>
                <c:pt idx="4756">
                  <c:v>40838.604166666599</c:v>
                </c:pt>
                <c:pt idx="4757">
                  <c:v>40838.624999999993</c:v>
                </c:pt>
                <c:pt idx="4758">
                  <c:v>40838.645833333336</c:v>
                </c:pt>
                <c:pt idx="4759">
                  <c:v>40838.666666666599</c:v>
                </c:pt>
                <c:pt idx="4760">
                  <c:v>40838.6875</c:v>
                </c:pt>
                <c:pt idx="4761">
                  <c:v>40838.708333333336</c:v>
                </c:pt>
                <c:pt idx="4762">
                  <c:v>40838.72916666657</c:v>
                </c:pt>
                <c:pt idx="4763">
                  <c:v>40838.75</c:v>
                </c:pt>
                <c:pt idx="4764">
                  <c:v>40838.770833333336</c:v>
                </c:pt>
                <c:pt idx="4765">
                  <c:v>40838.79166666657</c:v>
                </c:pt>
                <c:pt idx="4766">
                  <c:v>40838.812500000051</c:v>
                </c:pt>
                <c:pt idx="4767">
                  <c:v>40838.833333333336</c:v>
                </c:pt>
                <c:pt idx="4768">
                  <c:v>40838.854166666664</c:v>
                </c:pt>
                <c:pt idx="4769">
                  <c:v>40838.875</c:v>
                </c:pt>
                <c:pt idx="4770">
                  <c:v>40838.895833333336</c:v>
                </c:pt>
                <c:pt idx="4771">
                  <c:v>40838.916666666664</c:v>
                </c:pt>
                <c:pt idx="4772">
                  <c:v>40838.9375</c:v>
                </c:pt>
                <c:pt idx="4773">
                  <c:v>40838.958333333343</c:v>
                </c:pt>
                <c:pt idx="4774">
                  <c:v>40838.979166666599</c:v>
                </c:pt>
                <c:pt idx="4775">
                  <c:v>40839</c:v>
                </c:pt>
                <c:pt idx="4776">
                  <c:v>40839.020833333336</c:v>
                </c:pt>
                <c:pt idx="4777">
                  <c:v>40839.041666666599</c:v>
                </c:pt>
                <c:pt idx="4778">
                  <c:v>40839.0625</c:v>
                </c:pt>
                <c:pt idx="4779">
                  <c:v>40839.083333333336</c:v>
                </c:pt>
                <c:pt idx="4780">
                  <c:v>40839.104166666599</c:v>
                </c:pt>
                <c:pt idx="4781">
                  <c:v>40839.124999999993</c:v>
                </c:pt>
                <c:pt idx="4782">
                  <c:v>40839.145833333336</c:v>
                </c:pt>
                <c:pt idx="4783">
                  <c:v>40839.166666666599</c:v>
                </c:pt>
                <c:pt idx="4784">
                  <c:v>40839.1875</c:v>
                </c:pt>
                <c:pt idx="4785">
                  <c:v>40839.208333333336</c:v>
                </c:pt>
                <c:pt idx="4786">
                  <c:v>40839.22916666657</c:v>
                </c:pt>
                <c:pt idx="4787">
                  <c:v>40839.25</c:v>
                </c:pt>
                <c:pt idx="4788">
                  <c:v>40839.270833333336</c:v>
                </c:pt>
                <c:pt idx="4789">
                  <c:v>40839.29166666657</c:v>
                </c:pt>
                <c:pt idx="4790">
                  <c:v>40839.312500000051</c:v>
                </c:pt>
                <c:pt idx="4791">
                  <c:v>40839.333333333336</c:v>
                </c:pt>
                <c:pt idx="4792">
                  <c:v>40839.354166666664</c:v>
                </c:pt>
                <c:pt idx="4793">
                  <c:v>40839.375</c:v>
                </c:pt>
                <c:pt idx="4794">
                  <c:v>40839.395833333336</c:v>
                </c:pt>
                <c:pt idx="4795">
                  <c:v>40839.416666666664</c:v>
                </c:pt>
                <c:pt idx="4796">
                  <c:v>40839.4375</c:v>
                </c:pt>
                <c:pt idx="4797">
                  <c:v>40839.458333333343</c:v>
                </c:pt>
                <c:pt idx="4798">
                  <c:v>40839.479166666599</c:v>
                </c:pt>
                <c:pt idx="4799">
                  <c:v>40839.5</c:v>
                </c:pt>
                <c:pt idx="4800">
                  <c:v>40839.520833333336</c:v>
                </c:pt>
                <c:pt idx="4801">
                  <c:v>40839.541666666599</c:v>
                </c:pt>
                <c:pt idx="4802">
                  <c:v>40839.5625</c:v>
                </c:pt>
                <c:pt idx="4803">
                  <c:v>40839.583333333336</c:v>
                </c:pt>
                <c:pt idx="4804">
                  <c:v>40839.604166666599</c:v>
                </c:pt>
                <c:pt idx="4805">
                  <c:v>40839.624999999993</c:v>
                </c:pt>
                <c:pt idx="4806">
                  <c:v>40839.645833333336</c:v>
                </c:pt>
                <c:pt idx="4807">
                  <c:v>40839.666666666599</c:v>
                </c:pt>
                <c:pt idx="4808">
                  <c:v>40839.6875</c:v>
                </c:pt>
                <c:pt idx="4809">
                  <c:v>40839.708333333336</c:v>
                </c:pt>
                <c:pt idx="4810">
                  <c:v>40839.72916666657</c:v>
                </c:pt>
                <c:pt idx="4811">
                  <c:v>40839.75</c:v>
                </c:pt>
                <c:pt idx="4812">
                  <c:v>40839.770833333336</c:v>
                </c:pt>
                <c:pt idx="4813">
                  <c:v>40839.79166666657</c:v>
                </c:pt>
                <c:pt idx="4814">
                  <c:v>40839.812500000051</c:v>
                </c:pt>
                <c:pt idx="4815">
                  <c:v>40839.833333333336</c:v>
                </c:pt>
                <c:pt idx="4816">
                  <c:v>40839.854166666664</c:v>
                </c:pt>
                <c:pt idx="4817">
                  <c:v>40839.875</c:v>
                </c:pt>
                <c:pt idx="4818">
                  <c:v>40839.895833333336</c:v>
                </c:pt>
                <c:pt idx="4819">
                  <c:v>40839.916666666664</c:v>
                </c:pt>
                <c:pt idx="4820">
                  <c:v>40839.9375</c:v>
                </c:pt>
                <c:pt idx="4821">
                  <c:v>40839.958333333343</c:v>
                </c:pt>
                <c:pt idx="4822">
                  <c:v>40839.979166666599</c:v>
                </c:pt>
                <c:pt idx="4823">
                  <c:v>40840</c:v>
                </c:pt>
                <c:pt idx="4824">
                  <c:v>40840.020833333336</c:v>
                </c:pt>
                <c:pt idx="4825">
                  <c:v>40840.041666666599</c:v>
                </c:pt>
                <c:pt idx="4826">
                  <c:v>40840.0625</c:v>
                </c:pt>
                <c:pt idx="4827">
                  <c:v>40840.083333333336</c:v>
                </c:pt>
                <c:pt idx="4828">
                  <c:v>40840.104166666599</c:v>
                </c:pt>
                <c:pt idx="4829">
                  <c:v>40840.124999999993</c:v>
                </c:pt>
                <c:pt idx="4830">
                  <c:v>40840.145833333336</c:v>
                </c:pt>
                <c:pt idx="4831">
                  <c:v>40840.166666666599</c:v>
                </c:pt>
                <c:pt idx="4832">
                  <c:v>40840.1875</c:v>
                </c:pt>
                <c:pt idx="4833">
                  <c:v>40840.208333333336</c:v>
                </c:pt>
                <c:pt idx="4834">
                  <c:v>40840.22916666657</c:v>
                </c:pt>
                <c:pt idx="4835">
                  <c:v>40840.25</c:v>
                </c:pt>
                <c:pt idx="4836">
                  <c:v>40840.270833333336</c:v>
                </c:pt>
                <c:pt idx="4837">
                  <c:v>40840.29166666657</c:v>
                </c:pt>
                <c:pt idx="4838">
                  <c:v>40840.312500000051</c:v>
                </c:pt>
                <c:pt idx="4839">
                  <c:v>40840.333333333336</c:v>
                </c:pt>
                <c:pt idx="4840">
                  <c:v>40840.354166666664</c:v>
                </c:pt>
                <c:pt idx="4841">
                  <c:v>40840.375</c:v>
                </c:pt>
                <c:pt idx="4842">
                  <c:v>40840.395833333336</c:v>
                </c:pt>
                <c:pt idx="4843">
                  <c:v>40840.416666666664</c:v>
                </c:pt>
                <c:pt idx="4844">
                  <c:v>40840.4375</c:v>
                </c:pt>
                <c:pt idx="4845">
                  <c:v>40840.458333333343</c:v>
                </c:pt>
                <c:pt idx="4846">
                  <c:v>40840.479166666599</c:v>
                </c:pt>
                <c:pt idx="4847">
                  <c:v>40840.5</c:v>
                </c:pt>
                <c:pt idx="4848">
                  <c:v>40840.520833333336</c:v>
                </c:pt>
                <c:pt idx="4849">
                  <c:v>40840.541666666599</c:v>
                </c:pt>
                <c:pt idx="4850">
                  <c:v>40840.5625</c:v>
                </c:pt>
                <c:pt idx="4851">
                  <c:v>40840.583333333336</c:v>
                </c:pt>
                <c:pt idx="4852">
                  <c:v>40840.604166666599</c:v>
                </c:pt>
                <c:pt idx="4853">
                  <c:v>40840.624999999993</c:v>
                </c:pt>
                <c:pt idx="4854">
                  <c:v>40840.645833333336</c:v>
                </c:pt>
                <c:pt idx="4855">
                  <c:v>40840.666666666599</c:v>
                </c:pt>
                <c:pt idx="4856">
                  <c:v>40840.6875</c:v>
                </c:pt>
                <c:pt idx="4857">
                  <c:v>40840.708333333336</c:v>
                </c:pt>
                <c:pt idx="4858">
                  <c:v>40840.72916666657</c:v>
                </c:pt>
                <c:pt idx="4859">
                  <c:v>40840.75</c:v>
                </c:pt>
                <c:pt idx="4860">
                  <c:v>40840.770833333336</c:v>
                </c:pt>
                <c:pt idx="4861">
                  <c:v>40840.79166666657</c:v>
                </c:pt>
                <c:pt idx="4862">
                  <c:v>40840.812500000051</c:v>
                </c:pt>
                <c:pt idx="4863">
                  <c:v>40840.833333333336</c:v>
                </c:pt>
                <c:pt idx="4864">
                  <c:v>40840.854166666664</c:v>
                </c:pt>
                <c:pt idx="4865">
                  <c:v>40840.875</c:v>
                </c:pt>
                <c:pt idx="4866">
                  <c:v>40840.895833333336</c:v>
                </c:pt>
                <c:pt idx="4867">
                  <c:v>40840.916666666664</c:v>
                </c:pt>
                <c:pt idx="4868">
                  <c:v>40840.9375</c:v>
                </c:pt>
                <c:pt idx="4869">
                  <c:v>40840.958333333343</c:v>
                </c:pt>
                <c:pt idx="4870">
                  <c:v>40840.979166666599</c:v>
                </c:pt>
                <c:pt idx="4871">
                  <c:v>40841</c:v>
                </c:pt>
                <c:pt idx="4872">
                  <c:v>40841.020833333336</c:v>
                </c:pt>
                <c:pt idx="4873">
                  <c:v>40841.041666666599</c:v>
                </c:pt>
                <c:pt idx="4874">
                  <c:v>40841.0625</c:v>
                </c:pt>
                <c:pt idx="4875">
                  <c:v>40841.083333333336</c:v>
                </c:pt>
                <c:pt idx="4876">
                  <c:v>40841.104166666599</c:v>
                </c:pt>
                <c:pt idx="4877">
                  <c:v>40841.124999999993</c:v>
                </c:pt>
                <c:pt idx="4878">
                  <c:v>40841.145833333336</c:v>
                </c:pt>
                <c:pt idx="4879">
                  <c:v>40841.166666666599</c:v>
                </c:pt>
                <c:pt idx="4880">
                  <c:v>40841.1875</c:v>
                </c:pt>
                <c:pt idx="4881">
                  <c:v>40841.208333333336</c:v>
                </c:pt>
                <c:pt idx="4882">
                  <c:v>40841.22916666657</c:v>
                </c:pt>
                <c:pt idx="4883">
                  <c:v>40841.25</c:v>
                </c:pt>
                <c:pt idx="4884">
                  <c:v>40841.270833333336</c:v>
                </c:pt>
                <c:pt idx="4885">
                  <c:v>40841.29166666657</c:v>
                </c:pt>
                <c:pt idx="4886">
                  <c:v>40841.312500000051</c:v>
                </c:pt>
                <c:pt idx="4887">
                  <c:v>40841.333333333336</c:v>
                </c:pt>
                <c:pt idx="4888">
                  <c:v>40841.354166666664</c:v>
                </c:pt>
                <c:pt idx="4889">
                  <c:v>40841.375</c:v>
                </c:pt>
                <c:pt idx="4890">
                  <c:v>40841.395833333336</c:v>
                </c:pt>
                <c:pt idx="4891">
                  <c:v>40841.416666666664</c:v>
                </c:pt>
                <c:pt idx="4892">
                  <c:v>40841.4375</c:v>
                </c:pt>
                <c:pt idx="4893">
                  <c:v>40841.458333333343</c:v>
                </c:pt>
                <c:pt idx="4894">
                  <c:v>40841.479166666599</c:v>
                </c:pt>
                <c:pt idx="4895">
                  <c:v>40841.5</c:v>
                </c:pt>
                <c:pt idx="4896">
                  <c:v>40841.520833333336</c:v>
                </c:pt>
                <c:pt idx="4897">
                  <c:v>40841.541666666599</c:v>
                </c:pt>
                <c:pt idx="4898">
                  <c:v>40841.5625</c:v>
                </c:pt>
                <c:pt idx="4899">
                  <c:v>40841.583333333336</c:v>
                </c:pt>
                <c:pt idx="4900">
                  <c:v>40841.604166666599</c:v>
                </c:pt>
                <c:pt idx="4901">
                  <c:v>40841.624999999993</c:v>
                </c:pt>
                <c:pt idx="4902">
                  <c:v>40841.645833333336</c:v>
                </c:pt>
                <c:pt idx="4903">
                  <c:v>40841.666666666599</c:v>
                </c:pt>
                <c:pt idx="4904">
                  <c:v>40841.6875</c:v>
                </c:pt>
                <c:pt idx="4905">
                  <c:v>40841.708333333336</c:v>
                </c:pt>
                <c:pt idx="4906">
                  <c:v>40841.72916666657</c:v>
                </c:pt>
                <c:pt idx="4907">
                  <c:v>40841.75</c:v>
                </c:pt>
                <c:pt idx="4908">
                  <c:v>40841.770833333336</c:v>
                </c:pt>
                <c:pt idx="4909">
                  <c:v>40841.79166666657</c:v>
                </c:pt>
                <c:pt idx="4910">
                  <c:v>40841.812500000051</c:v>
                </c:pt>
                <c:pt idx="4911">
                  <c:v>40841.833333333336</c:v>
                </c:pt>
                <c:pt idx="4912">
                  <c:v>40841.854166666664</c:v>
                </c:pt>
                <c:pt idx="4913">
                  <c:v>40841.875</c:v>
                </c:pt>
                <c:pt idx="4914">
                  <c:v>40841.895833333336</c:v>
                </c:pt>
                <c:pt idx="4915">
                  <c:v>40841.916666666664</c:v>
                </c:pt>
                <c:pt idx="4916">
                  <c:v>40841.9375</c:v>
                </c:pt>
                <c:pt idx="4917">
                  <c:v>40841.958333333343</c:v>
                </c:pt>
                <c:pt idx="4918">
                  <c:v>40841.979166666599</c:v>
                </c:pt>
                <c:pt idx="4919">
                  <c:v>40842</c:v>
                </c:pt>
                <c:pt idx="4920">
                  <c:v>40842.020833333336</c:v>
                </c:pt>
                <c:pt idx="4921">
                  <c:v>40842.041666666599</c:v>
                </c:pt>
                <c:pt idx="4922">
                  <c:v>40842.0625</c:v>
                </c:pt>
                <c:pt idx="4923">
                  <c:v>40842.083333333336</c:v>
                </c:pt>
                <c:pt idx="4924">
                  <c:v>40842.104166666599</c:v>
                </c:pt>
                <c:pt idx="4925">
                  <c:v>40842.124999999993</c:v>
                </c:pt>
                <c:pt idx="4926">
                  <c:v>40842.145833333336</c:v>
                </c:pt>
                <c:pt idx="4927">
                  <c:v>40842.166666666599</c:v>
                </c:pt>
                <c:pt idx="4928">
                  <c:v>40842.1875</c:v>
                </c:pt>
                <c:pt idx="4929">
                  <c:v>40842.208333333336</c:v>
                </c:pt>
                <c:pt idx="4930">
                  <c:v>40842.22916666657</c:v>
                </c:pt>
                <c:pt idx="4931">
                  <c:v>40842.25</c:v>
                </c:pt>
                <c:pt idx="4932">
                  <c:v>40842.270833333336</c:v>
                </c:pt>
                <c:pt idx="4933">
                  <c:v>40842.29166666657</c:v>
                </c:pt>
                <c:pt idx="4934">
                  <c:v>40842.312500000051</c:v>
                </c:pt>
                <c:pt idx="4935">
                  <c:v>40842.333333333336</c:v>
                </c:pt>
                <c:pt idx="4936">
                  <c:v>40842.354166666664</c:v>
                </c:pt>
                <c:pt idx="4937">
                  <c:v>40842.375</c:v>
                </c:pt>
                <c:pt idx="4938">
                  <c:v>40842.395833333336</c:v>
                </c:pt>
                <c:pt idx="4939">
                  <c:v>40842.416666666664</c:v>
                </c:pt>
                <c:pt idx="4940">
                  <c:v>40842.4375</c:v>
                </c:pt>
                <c:pt idx="4941">
                  <c:v>40842.458333333343</c:v>
                </c:pt>
                <c:pt idx="4942">
                  <c:v>40842.479166666599</c:v>
                </c:pt>
                <c:pt idx="4943">
                  <c:v>40842.5</c:v>
                </c:pt>
                <c:pt idx="4944">
                  <c:v>40842.520833333336</c:v>
                </c:pt>
                <c:pt idx="4945">
                  <c:v>40842.541666666599</c:v>
                </c:pt>
                <c:pt idx="4946">
                  <c:v>40842.5625</c:v>
                </c:pt>
                <c:pt idx="4947">
                  <c:v>40842.583333333336</c:v>
                </c:pt>
                <c:pt idx="4948">
                  <c:v>40842.604166666599</c:v>
                </c:pt>
                <c:pt idx="4949">
                  <c:v>40842.624999999993</c:v>
                </c:pt>
                <c:pt idx="4950">
                  <c:v>40842.645833333336</c:v>
                </c:pt>
                <c:pt idx="4951">
                  <c:v>40842.666666666599</c:v>
                </c:pt>
                <c:pt idx="4952">
                  <c:v>40842.6875</c:v>
                </c:pt>
                <c:pt idx="4953">
                  <c:v>40842.708333333336</c:v>
                </c:pt>
                <c:pt idx="4954">
                  <c:v>40842.72916666657</c:v>
                </c:pt>
                <c:pt idx="4955">
                  <c:v>40842.75</c:v>
                </c:pt>
                <c:pt idx="4956">
                  <c:v>40842.770833333336</c:v>
                </c:pt>
                <c:pt idx="4957">
                  <c:v>40842.79166666657</c:v>
                </c:pt>
                <c:pt idx="4958">
                  <c:v>40842.812500000051</c:v>
                </c:pt>
                <c:pt idx="4959">
                  <c:v>40842.833333333336</c:v>
                </c:pt>
                <c:pt idx="4960">
                  <c:v>40842.854166666664</c:v>
                </c:pt>
                <c:pt idx="4961">
                  <c:v>40842.875</c:v>
                </c:pt>
                <c:pt idx="4962">
                  <c:v>40842.895833333336</c:v>
                </c:pt>
                <c:pt idx="4963">
                  <c:v>40842.916666666664</c:v>
                </c:pt>
                <c:pt idx="4964">
                  <c:v>40842.9375</c:v>
                </c:pt>
                <c:pt idx="4965">
                  <c:v>40842.958333333343</c:v>
                </c:pt>
                <c:pt idx="4966">
                  <c:v>40842.979166666599</c:v>
                </c:pt>
                <c:pt idx="4967">
                  <c:v>40843</c:v>
                </c:pt>
                <c:pt idx="4968">
                  <c:v>40843.020833333336</c:v>
                </c:pt>
                <c:pt idx="4969">
                  <c:v>40843.041666666599</c:v>
                </c:pt>
                <c:pt idx="4970">
                  <c:v>40843.0625</c:v>
                </c:pt>
                <c:pt idx="4971">
                  <c:v>40843.083333333336</c:v>
                </c:pt>
                <c:pt idx="4972">
                  <c:v>40843.104166666599</c:v>
                </c:pt>
                <c:pt idx="4973">
                  <c:v>40843.124999999993</c:v>
                </c:pt>
                <c:pt idx="4974">
                  <c:v>40843.145833333336</c:v>
                </c:pt>
                <c:pt idx="4975">
                  <c:v>40843.166666666599</c:v>
                </c:pt>
                <c:pt idx="4976">
                  <c:v>40843.1875</c:v>
                </c:pt>
                <c:pt idx="4977">
                  <c:v>40843.208333333336</c:v>
                </c:pt>
                <c:pt idx="4978">
                  <c:v>40843.22916666657</c:v>
                </c:pt>
                <c:pt idx="4979">
                  <c:v>40843.25</c:v>
                </c:pt>
                <c:pt idx="4980">
                  <c:v>40843.270833333336</c:v>
                </c:pt>
                <c:pt idx="4981">
                  <c:v>40843.29166666657</c:v>
                </c:pt>
                <c:pt idx="4982">
                  <c:v>40843.312500000051</c:v>
                </c:pt>
                <c:pt idx="4983">
                  <c:v>40843.333333333336</c:v>
                </c:pt>
                <c:pt idx="4984">
                  <c:v>40843.354166666664</c:v>
                </c:pt>
                <c:pt idx="4985">
                  <c:v>40843.375</c:v>
                </c:pt>
                <c:pt idx="4986">
                  <c:v>40843.395833333336</c:v>
                </c:pt>
                <c:pt idx="4987">
                  <c:v>40843.416666666664</c:v>
                </c:pt>
                <c:pt idx="4988">
                  <c:v>40843.4375</c:v>
                </c:pt>
                <c:pt idx="4989">
                  <c:v>40843.458333333343</c:v>
                </c:pt>
                <c:pt idx="4990">
                  <c:v>40843.479166666599</c:v>
                </c:pt>
                <c:pt idx="4991">
                  <c:v>40843.5</c:v>
                </c:pt>
                <c:pt idx="4992">
                  <c:v>40843.520833333336</c:v>
                </c:pt>
                <c:pt idx="4993">
                  <c:v>40843.541666666599</c:v>
                </c:pt>
                <c:pt idx="4994">
                  <c:v>40843.5625</c:v>
                </c:pt>
                <c:pt idx="4995">
                  <c:v>40843.583333333336</c:v>
                </c:pt>
                <c:pt idx="4996">
                  <c:v>40843.604166666599</c:v>
                </c:pt>
                <c:pt idx="4997">
                  <c:v>40843.624999999993</c:v>
                </c:pt>
                <c:pt idx="4998">
                  <c:v>40843.645833333336</c:v>
                </c:pt>
                <c:pt idx="4999">
                  <c:v>40843.666666666599</c:v>
                </c:pt>
                <c:pt idx="5000">
                  <c:v>40843.6875</c:v>
                </c:pt>
                <c:pt idx="5001">
                  <c:v>40843.708333333336</c:v>
                </c:pt>
                <c:pt idx="5002">
                  <c:v>40843.72916666657</c:v>
                </c:pt>
                <c:pt idx="5003">
                  <c:v>40843.75</c:v>
                </c:pt>
                <c:pt idx="5004">
                  <c:v>40843.770833333336</c:v>
                </c:pt>
                <c:pt idx="5005">
                  <c:v>40843.79166666657</c:v>
                </c:pt>
                <c:pt idx="5006">
                  <c:v>40843.812500000051</c:v>
                </c:pt>
                <c:pt idx="5007">
                  <c:v>40843.833333333336</c:v>
                </c:pt>
                <c:pt idx="5008">
                  <c:v>40843.854166666664</c:v>
                </c:pt>
                <c:pt idx="5009">
                  <c:v>40843.875</c:v>
                </c:pt>
                <c:pt idx="5010">
                  <c:v>40843.895833333336</c:v>
                </c:pt>
                <c:pt idx="5011">
                  <c:v>40843.916666666664</c:v>
                </c:pt>
                <c:pt idx="5012">
                  <c:v>40843.9375</c:v>
                </c:pt>
                <c:pt idx="5013">
                  <c:v>40843.958333333343</c:v>
                </c:pt>
                <c:pt idx="5014">
                  <c:v>40843.979166666599</c:v>
                </c:pt>
                <c:pt idx="5015">
                  <c:v>40844</c:v>
                </c:pt>
                <c:pt idx="5016">
                  <c:v>40844.020833333336</c:v>
                </c:pt>
                <c:pt idx="5017">
                  <c:v>40844.041666666599</c:v>
                </c:pt>
                <c:pt idx="5018">
                  <c:v>40844.0625</c:v>
                </c:pt>
                <c:pt idx="5019">
                  <c:v>40844.083333333336</c:v>
                </c:pt>
                <c:pt idx="5020">
                  <c:v>40844.104166666599</c:v>
                </c:pt>
                <c:pt idx="5021">
                  <c:v>40844.124999999993</c:v>
                </c:pt>
                <c:pt idx="5022">
                  <c:v>40844.145833333336</c:v>
                </c:pt>
                <c:pt idx="5023">
                  <c:v>40844.166666666599</c:v>
                </c:pt>
                <c:pt idx="5024">
                  <c:v>40844.1875</c:v>
                </c:pt>
                <c:pt idx="5025">
                  <c:v>40844.208333333336</c:v>
                </c:pt>
                <c:pt idx="5026">
                  <c:v>40844.22916666657</c:v>
                </c:pt>
                <c:pt idx="5027">
                  <c:v>40844.25</c:v>
                </c:pt>
                <c:pt idx="5028">
                  <c:v>40844.270833333336</c:v>
                </c:pt>
                <c:pt idx="5029">
                  <c:v>40844.29166666657</c:v>
                </c:pt>
                <c:pt idx="5030">
                  <c:v>40844.312500000051</c:v>
                </c:pt>
                <c:pt idx="5031">
                  <c:v>40844.333333333336</c:v>
                </c:pt>
                <c:pt idx="5032">
                  <c:v>40844.354166666664</c:v>
                </c:pt>
                <c:pt idx="5033">
                  <c:v>40844.375</c:v>
                </c:pt>
                <c:pt idx="5034">
                  <c:v>40844.395833333336</c:v>
                </c:pt>
                <c:pt idx="5035">
                  <c:v>40844.416666666664</c:v>
                </c:pt>
              </c:numCache>
            </c:numRef>
          </c:xVal>
          <c:yVal>
            <c:numRef>
              <c:f>'Mill Cr.'!$C$20:$C$5055</c:f>
              <c:numCache>
                <c:formatCode>General</c:formatCode>
                <c:ptCount val="5036"/>
                <c:pt idx="0">
                  <c:v>9.8660000000000068</c:v>
                </c:pt>
                <c:pt idx="1">
                  <c:v>10.161</c:v>
                </c:pt>
                <c:pt idx="2">
                  <c:v>10.455000000000014</c:v>
                </c:pt>
                <c:pt idx="3">
                  <c:v>10.651</c:v>
                </c:pt>
                <c:pt idx="4">
                  <c:v>10.747999999999999</c:v>
                </c:pt>
                <c:pt idx="5">
                  <c:v>10.846</c:v>
                </c:pt>
                <c:pt idx="6">
                  <c:v>10.944000000000001</c:v>
                </c:pt>
                <c:pt idx="7">
                  <c:v>10.944000000000001</c:v>
                </c:pt>
                <c:pt idx="8">
                  <c:v>10.944000000000001</c:v>
                </c:pt>
                <c:pt idx="9">
                  <c:v>11.040999999999999</c:v>
                </c:pt>
                <c:pt idx="10">
                  <c:v>11.040999999999999</c:v>
                </c:pt>
                <c:pt idx="11">
                  <c:v>11.040999999999999</c:v>
                </c:pt>
                <c:pt idx="12">
                  <c:v>11.040999999999999</c:v>
                </c:pt>
                <c:pt idx="13">
                  <c:v>11.040999999999999</c:v>
                </c:pt>
                <c:pt idx="14">
                  <c:v>11.040999999999999</c:v>
                </c:pt>
                <c:pt idx="15">
                  <c:v>11.040999999999999</c:v>
                </c:pt>
                <c:pt idx="16">
                  <c:v>11.040999999999999</c:v>
                </c:pt>
                <c:pt idx="17">
                  <c:v>11.040999999999999</c:v>
                </c:pt>
                <c:pt idx="18">
                  <c:v>10.944000000000001</c:v>
                </c:pt>
                <c:pt idx="19">
                  <c:v>10.944000000000001</c:v>
                </c:pt>
                <c:pt idx="20">
                  <c:v>10.846</c:v>
                </c:pt>
                <c:pt idx="21">
                  <c:v>10.846</c:v>
                </c:pt>
                <c:pt idx="22">
                  <c:v>10.747999999999999</c:v>
                </c:pt>
                <c:pt idx="23">
                  <c:v>10.651</c:v>
                </c:pt>
                <c:pt idx="24">
                  <c:v>10.651</c:v>
                </c:pt>
                <c:pt idx="25">
                  <c:v>10.553000000000004</c:v>
                </c:pt>
                <c:pt idx="26">
                  <c:v>10.553000000000004</c:v>
                </c:pt>
                <c:pt idx="27">
                  <c:v>10.455000000000014</c:v>
                </c:pt>
                <c:pt idx="28">
                  <c:v>10.357000000000006</c:v>
                </c:pt>
                <c:pt idx="29">
                  <c:v>10.259</c:v>
                </c:pt>
                <c:pt idx="30">
                  <c:v>10.161</c:v>
                </c:pt>
                <c:pt idx="31">
                  <c:v>10.063000000000002</c:v>
                </c:pt>
                <c:pt idx="32">
                  <c:v>10.063000000000002</c:v>
                </c:pt>
                <c:pt idx="33">
                  <c:v>9.9650000000000141</c:v>
                </c:pt>
                <c:pt idx="34">
                  <c:v>9.8660000000000068</c:v>
                </c:pt>
                <c:pt idx="35">
                  <c:v>9.7679999999999989</c:v>
                </c:pt>
                <c:pt idx="36">
                  <c:v>9.6690000000000005</c:v>
                </c:pt>
                <c:pt idx="37">
                  <c:v>9.6690000000000005</c:v>
                </c:pt>
                <c:pt idx="38">
                  <c:v>9.6690000000000005</c:v>
                </c:pt>
                <c:pt idx="39">
                  <c:v>9.6690000000000005</c:v>
                </c:pt>
                <c:pt idx="40">
                  <c:v>9.6690000000000005</c:v>
                </c:pt>
                <c:pt idx="41">
                  <c:v>9.6690000000000005</c:v>
                </c:pt>
                <c:pt idx="42">
                  <c:v>9.7679999999999989</c:v>
                </c:pt>
                <c:pt idx="43">
                  <c:v>9.7679999999999989</c:v>
                </c:pt>
                <c:pt idx="44">
                  <c:v>9.8660000000000068</c:v>
                </c:pt>
                <c:pt idx="45">
                  <c:v>9.8660000000000068</c:v>
                </c:pt>
                <c:pt idx="46">
                  <c:v>9.9650000000000141</c:v>
                </c:pt>
                <c:pt idx="47">
                  <c:v>9.9650000000000141</c:v>
                </c:pt>
                <c:pt idx="48">
                  <c:v>10.063000000000002</c:v>
                </c:pt>
                <c:pt idx="49">
                  <c:v>10.063000000000002</c:v>
                </c:pt>
                <c:pt idx="50">
                  <c:v>10.161</c:v>
                </c:pt>
                <c:pt idx="51">
                  <c:v>10.259</c:v>
                </c:pt>
                <c:pt idx="52">
                  <c:v>10.357000000000006</c:v>
                </c:pt>
                <c:pt idx="53">
                  <c:v>10.455000000000014</c:v>
                </c:pt>
                <c:pt idx="54">
                  <c:v>10.651</c:v>
                </c:pt>
                <c:pt idx="55">
                  <c:v>10.747999999999999</c:v>
                </c:pt>
                <c:pt idx="56">
                  <c:v>10.846</c:v>
                </c:pt>
                <c:pt idx="57">
                  <c:v>10.944000000000001</c:v>
                </c:pt>
                <c:pt idx="58">
                  <c:v>10.944000000000001</c:v>
                </c:pt>
                <c:pt idx="59">
                  <c:v>10.944000000000001</c:v>
                </c:pt>
                <c:pt idx="60">
                  <c:v>10.944000000000001</c:v>
                </c:pt>
                <c:pt idx="61">
                  <c:v>10.944000000000001</c:v>
                </c:pt>
                <c:pt idx="62">
                  <c:v>10.944000000000001</c:v>
                </c:pt>
                <c:pt idx="63">
                  <c:v>10.944000000000001</c:v>
                </c:pt>
                <c:pt idx="64">
                  <c:v>10.944000000000001</c:v>
                </c:pt>
                <c:pt idx="65">
                  <c:v>10.846</c:v>
                </c:pt>
                <c:pt idx="66">
                  <c:v>10.846</c:v>
                </c:pt>
                <c:pt idx="67">
                  <c:v>10.846</c:v>
                </c:pt>
                <c:pt idx="68">
                  <c:v>10.747999999999999</c:v>
                </c:pt>
                <c:pt idx="69">
                  <c:v>10.651</c:v>
                </c:pt>
                <c:pt idx="70">
                  <c:v>10.651</c:v>
                </c:pt>
                <c:pt idx="71">
                  <c:v>10.553000000000004</c:v>
                </c:pt>
                <c:pt idx="72">
                  <c:v>10.455000000000014</c:v>
                </c:pt>
                <c:pt idx="73">
                  <c:v>10.357000000000006</c:v>
                </c:pt>
                <c:pt idx="74">
                  <c:v>10.259</c:v>
                </c:pt>
                <c:pt idx="75">
                  <c:v>10.161</c:v>
                </c:pt>
                <c:pt idx="76">
                  <c:v>10.161</c:v>
                </c:pt>
                <c:pt idx="77">
                  <c:v>10.063000000000002</c:v>
                </c:pt>
                <c:pt idx="78">
                  <c:v>9.9650000000000141</c:v>
                </c:pt>
                <c:pt idx="79">
                  <c:v>9.9650000000000141</c:v>
                </c:pt>
                <c:pt idx="80">
                  <c:v>9.9650000000000141</c:v>
                </c:pt>
                <c:pt idx="81">
                  <c:v>9.8660000000000068</c:v>
                </c:pt>
                <c:pt idx="82">
                  <c:v>9.7679999999999989</c:v>
                </c:pt>
                <c:pt idx="83">
                  <c:v>9.7679999999999989</c:v>
                </c:pt>
                <c:pt idx="84">
                  <c:v>9.6690000000000005</c:v>
                </c:pt>
                <c:pt idx="85">
                  <c:v>9.6690000000000005</c:v>
                </c:pt>
                <c:pt idx="86">
                  <c:v>9.6690000000000005</c:v>
                </c:pt>
                <c:pt idx="87">
                  <c:v>9.6690000000000005</c:v>
                </c:pt>
                <c:pt idx="88">
                  <c:v>9.6690000000000005</c:v>
                </c:pt>
                <c:pt idx="89">
                  <c:v>9.6690000000000005</c:v>
                </c:pt>
                <c:pt idx="90">
                  <c:v>9.7679999999999989</c:v>
                </c:pt>
                <c:pt idx="91">
                  <c:v>9.7679999999999989</c:v>
                </c:pt>
                <c:pt idx="92">
                  <c:v>9.8660000000000068</c:v>
                </c:pt>
                <c:pt idx="93">
                  <c:v>9.9650000000000141</c:v>
                </c:pt>
                <c:pt idx="94">
                  <c:v>10.063000000000002</c:v>
                </c:pt>
                <c:pt idx="95">
                  <c:v>10.161</c:v>
                </c:pt>
                <c:pt idx="96">
                  <c:v>10.357000000000006</c:v>
                </c:pt>
                <c:pt idx="97">
                  <c:v>10.455000000000014</c:v>
                </c:pt>
                <c:pt idx="98">
                  <c:v>10.747999999999999</c:v>
                </c:pt>
                <c:pt idx="99">
                  <c:v>10.944000000000001</c:v>
                </c:pt>
                <c:pt idx="100">
                  <c:v>11.138999999999999</c:v>
                </c:pt>
                <c:pt idx="101">
                  <c:v>11.334</c:v>
                </c:pt>
                <c:pt idx="102">
                  <c:v>11.431000000000001</c:v>
                </c:pt>
                <c:pt idx="103">
                  <c:v>11.431000000000001</c:v>
                </c:pt>
                <c:pt idx="104">
                  <c:v>11.527999999999999</c:v>
                </c:pt>
                <c:pt idx="105">
                  <c:v>11.527999999999999</c:v>
                </c:pt>
                <c:pt idx="106">
                  <c:v>11.625</c:v>
                </c:pt>
                <c:pt idx="107">
                  <c:v>11.722</c:v>
                </c:pt>
                <c:pt idx="108">
                  <c:v>11.722</c:v>
                </c:pt>
                <c:pt idx="109">
                  <c:v>11.722</c:v>
                </c:pt>
                <c:pt idx="110">
                  <c:v>11.819000000000004</c:v>
                </c:pt>
                <c:pt idx="111">
                  <c:v>11.722</c:v>
                </c:pt>
                <c:pt idx="112">
                  <c:v>11.722</c:v>
                </c:pt>
                <c:pt idx="113">
                  <c:v>11.722</c:v>
                </c:pt>
                <c:pt idx="114">
                  <c:v>11.722</c:v>
                </c:pt>
                <c:pt idx="115">
                  <c:v>11.722</c:v>
                </c:pt>
                <c:pt idx="116">
                  <c:v>11.625</c:v>
                </c:pt>
                <c:pt idx="117">
                  <c:v>11.527999999999999</c:v>
                </c:pt>
                <c:pt idx="118">
                  <c:v>11.527999999999999</c:v>
                </c:pt>
                <c:pt idx="119">
                  <c:v>11.431000000000001</c:v>
                </c:pt>
                <c:pt idx="120">
                  <c:v>11.334</c:v>
                </c:pt>
                <c:pt idx="121">
                  <c:v>11.334</c:v>
                </c:pt>
                <c:pt idx="122">
                  <c:v>11.236000000000001</c:v>
                </c:pt>
                <c:pt idx="123">
                  <c:v>11.138999999999999</c:v>
                </c:pt>
                <c:pt idx="124">
                  <c:v>11.040999999999999</c:v>
                </c:pt>
                <c:pt idx="125">
                  <c:v>11.040999999999999</c:v>
                </c:pt>
                <c:pt idx="126">
                  <c:v>10.944000000000001</c:v>
                </c:pt>
                <c:pt idx="127">
                  <c:v>10.846</c:v>
                </c:pt>
                <c:pt idx="128">
                  <c:v>10.747999999999999</c:v>
                </c:pt>
                <c:pt idx="129">
                  <c:v>10.747999999999999</c:v>
                </c:pt>
                <c:pt idx="130">
                  <c:v>10.651</c:v>
                </c:pt>
                <c:pt idx="131">
                  <c:v>10.651</c:v>
                </c:pt>
                <c:pt idx="132">
                  <c:v>10.651</c:v>
                </c:pt>
                <c:pt idx="133">
                  <c:v>10.553000000000004</c:v>
                </c:pt>
                <c:pt idx="134">
                  <c:v>10.553000000000004</c:v>
                </c:pt>
                <c:pt idx="135">
                  <c:v>10.455000000000014</c:v>
                </c:pt>
                <c:pt idx="136">
                  <c:v>10.455000000000014</c:v>
                </c:pt>
                <c:pt idx="137">
                  <c:v>10.455000000000014</c:v>
                </c:pt>
                <c:pt idx="138">
                  <c:v>10.455000000000014</c:v>
                </c:pt>
                <c:pt idx="139">
                  <c:v>10.553000000000004</c:v>
                </c:pt>
                <c:pt idx="140">
                  <c:v>10.553000000000004</c:v>
                </c:pt>
                <c:pt idx="141">
                  <c:v>10.651</c:v>
                </c:pt>
                <c:pt idx="142">
                  <c:v>10.846</c:v>
                </c:pt>
                <c:pt idx="143">
                  <c:v>10.944000000000001</c:v>
                </c:pt>
                <c:pt idx="144">
                  <c:v>11.138999999999999</c:v>
                </c:pt>
                <c:pt idx="145">
                  <c:v>11.334</c:v>
                </c:pt>
                <c:pt idx="146">
                  <c:v>11.625</c:v>
                </c:pt>
                <c:pt idx="147">
                  <c:v>11.819000000000004</c:v>
                </c:pt>
                <c:pt idx="148">
                  <c:v>12.013</c:v>
                </c:pt>
                <c:pt idx="149">
                  <c:v>12.207000000000001</c:v>
                </c:pt>
                <c:pt idx="150">
                  <c:v>12.304</c:v>
                </c:pt>
                <c:pt idx="151">
                  <c:v>12.304</c:v>
                </c:pt>
                <c:pt idx="152">
                  <c:v>12.304</c:v>
                </c:pt>
                <c:pt idx="153">
                  <c:v>12.304</c:v>
                </c:pt>
                <c:pt idx="154">
                  <c:v>12.304</c:v>
                </c:pt>
                <c:pt idx="155">
                  <c:v>12.304</c:v>
                </c:pt>
                <c:pt idx="156">
                  <c:v>12.304</c:v>
                </c:pt>
                <c:pt idx="157">
                  <c:v>12.304</c:v>
                </c:pt>
                <c:pt idx="158">
                  <c:v>12.304</c:v>
                </c:pt>
                <c:pt idx="159">
                  <c:v>12.304</c:v>
                </c:pt>
                <c:pt idx="160">
                  <c:v>12.304</c:v>
                </c:pt>
                <c:pt idx="161">
                  <c:v>12.207000000000001</c:v>
                </c:pt>
                <c:pt idx="162">
                  <c:v>12.207000000000001</c:v>
                </c:pt>
                <c:pt idx="163">
                  <c:v>12.11</c:v>
                </c:pt>
                <c:pt idx="164">
                  <c:v>12.11</c:v>
                </c:pt>
                <c:pt idx="165">
                  <c:v>12.013</c:v>
                </c:pt>
                <c:pt idx="166">
                  <c:v>11.916</c:v>
                </c:pt>
                <c:pt idx="167">
                  <c:v>11.819000000000004</c:v>
                </c:pt>
                <c:pt idx="168">
                  <c:v>11.722</c:v>
                </c:pt>
                <c:pt idx="169">
                  <c:v>11.625</c:v>
                </c:pt>
                <c:pt idx="170">
                  <c:v>11.625</c:v>
                </c:pt>
                <c:pt idx="171">
                  <c:v>11.527999999999999</c:v>
                </c:pt>
                <c:pt idx="172">
                  <c:v>11.431000000000001</c:v>
                </c:pt>
                <c:pt idx="173">
                  <c:v>11.431000000000001</c:v>
                </c:pt>
                <c:pt idx="174">
                  <c:v>11.334</c:v>
                </c:pt>
                <c:pt idx="175">
                  <c:v>11.236000000000001</c:v>
                </c:pt>
                <c:pt idx="176">
                  <c:v>11.236000000000001</c:v>
                </c:pt>
                <c:pt idx="177">
                  <c:v>11.138999999999999</c:v>
                </c:pt>
                <c:pt idx="178">
                  <c:v>11.040999999999999</c:v>
                </c:pt>
                <c:pt idx="179">
                  <c:v>11.040999999999999</c:v>
                </c:pt>
                <c:pt idx="180">
                  <c:v>10.944000000000001</c:v>
                </c:pt>
                <c:pt idx="181">
                  <c:v>10.944000000000001</c:v>
                </c:pt>
                <c:pt idx="182">
                  <c:v>10.846</c:v>
                </c:pt>
                <c:pt idx="183">
                  <c:v>10.846</c:v>
                </c:pt>
                <c:pt idx="184">
                  <c:v>10.846</c:v>
                </c:pt>
                <c:pt idx="185">
                  <c:v>10.846</c:v>
                </c:pt>
                <c:pt idx="186">
                  <c:v>10.747999999999999</c:v>
                </c:pt>
                <c:pt idx="187">
                  <c:v>10.747999999999999</c:v>
                </c:pt>
                <c:pt idx="188">
                  <c:v>10.747999999999999</c:v>
                </c:pt>
                <c:pt idx="189">
                  <c:v>10.747999999999999</c:v>
                </c:pt>
                <c:pt idx="190">
                  <c:v>10.747999999999999</c:v>
                </c:pt>
                <c:pt idx="191">
                  <c:v>10.747999999999999</c:v>
                </c:pt>
                <c:pt idx="192">
                  <c:v>10.846</c:v>
                </c:pt>
                <c:pt idx="193">
                  <c:v>11.040999999999999</c:v>
                </c:pt>
                <c:pt idx="194">
                  <c:v>11.236000000000001</c:v>
                </c:pt>
                <c:pt idx="195">
                  <c:v>11.334</c:v>
                </c:pt>
                <c:pt idx="196">
                  <c:v>11.431000000000001</c:v>
                </c:pt>
                <c:pt idx="197">
                  <c:v>11.527999999999999</c:v>
                </c:pt>
                <c:pt idx="198">
                  <c:v>11.722</c:v>
                </c:pt>
                <c:pt idx="199">
                  <c:v>11.722</c:v>
                </c:pt>
                <c:pt idx="200">
                  <c:v>11.625</c:v>
                </c:pt>
                <c:pt idx="201">
                  <c:v>11.625</c:v>
                </c:pt>
                <c:pt idx="202">
                  <c:v>11.722</c:v>
                </c:pt>
                <c:pt idx="203">
                  <c:v>11.625</c:v>
                </c:pt>
                <c:pt idx="204">
                  <c:v>11.625</c:v>
                </c:pt>
                <c:pt idx="205">
                  <c:v>11.527999999999999</c:v>
                </c:pt>
                <c:pt idx="206">
                  <c:v>11.527999999999999</c:v>
                </c:pt>
                <c:pt idx="207">
                  <c:v>11.527999999999999</c:v>
                </c:pt>
                <c:pt idx="208">
                  <c:v>11.431000000000001</c:v>
                </c:pt>
                <c:pt idx="209">
                  <c:v>11.334</c:v>
                </c:pt>
                <c:pt idx="210">
                  <c:v>11.236000000000001</c:v>
                </c:pt>
                <c:pt idx="211">
                  <c:v>11.236000000000001</c:v>
                </c:pt>
                <c:pt idx="212">
                  <c:v>11.040999999999999</c:v>
                </c:pt>
                <c:pt idx="213">
                  <c:v>10.944000000000001</c:v>
                </c:pt>
                <c:pt idx="214">
                  <c:v>10.846</c:v>
                </c:pt>
                <c:pt idx="215">
                  <c:v>10.747999999999999</c:v>
                </c:pt>
                <c:pt idx="216">
                  <c:v>10.651</c:v>
                </c:pt>
                <c:pt idx="217">
                  <c:v>10.553000000000004</c:v>
                </c:pt>
                <c:pt idx="218">
                  <c:v>10.455000000000014</c:v>
                </c:pt>
                <c:pt idx="219">
                  <c:v>10.357000000000006</c:v>
                </c:pt>
                <c:pt idx="220">
                  <c:v>10.259</c:v>
                </c:pt>
                <c:pt idx="221">
                  <c:v>10.259</c:v>
                </c:pt>
                <c:pt idx="222">
                  <c:v>10.161</c:v>
                </c:pt>
                <c:pt idx="223">
                  <c:v>10.063000000000002</c:v>
                </c:pt>
                <c:pt idx="224">
                  <c:v>10.063000000000002</c:v>
                </c:pt>
                <c:pt idx="225">
                  <c:v>10.063000000000002</c:v>
                </c:pt>
                <c:pt idx="226">
                  <c:v>9.9650000000000141</c:v>
                </c:pt>
                <c:pt idx="227">
                  <c:v>9.8660000000000068</c:v>
                </c:pt>
                <c:pt idx="228">
                  <c:v>9.8660000000000068</c:v>
                </c:pt>
                <c:pt idx="229">
                  <c:v>9.8660000000000068</c:v>
                </c:pt>
                <c:pt idx="230">
                  <c:v>9.7679999999999989</c:v>
                </c:pt>
                <c:pt idx="231">
                  <c:v>9.7679999999999989</c:v>
                </c:pt>
                <c:pt idx="232">
                  <c:v>9.7679999999999989</c:v>
                </c:pt>
                <c:pt idx="233">
                  <c:v>9.8660000000000068</c:v>
                </c:pt>
                <c:pt idx="234">
                  <c:v>9.8660000000000068</c:v>
                </c:pt>
                <c:pt idx="235">
                  <c:v>9.9650000000000141</c:v>
                </c:pt>
                <c:pt idx="236">
                  <c:v>10.063000000000002</c:v>
                </c:pt>
                <c:pt idx="237">
                  <c:v>10.259</c:v>
                </c:pt>
                <c:pt idx="238">
                  <c:v>10.455000000000014</c:v>
                </c:pt>
                <c:pt idx="239">
                  <c:v>10.651</c:v>
                </c:pt>
                <c:pt idx="240">
                  <c:v>10.846</c:v>
                </c:pt>
                <c:pt idx="241">
                  <c:v>11.040999999999999</c:v>
                </c:pt>
                <c:pt idx="242">
                  <c:v>11.236000000000001</c:v>
                </c:pt>
                <c:pt idx="243">
                  <c:v>11.431000000000001</c:v>
                </c:pt>
                <c:pt idx="244">
                  <c:v>11.625</c:v>
                </c:pt>
                <c:pt idx="245">
                  <c:v>11.819000000000004</c:v>
                </c:pt>
                <c:pt idx="246">
                  <c:v>11.916</c:v>
                </c:pt>
                <c:pt idx="247">
                  <c:v>12.013</c:v>
                </c:pt>
                <c:pt idx="248">
                  <c:v>12.013</c:v>
                </c:pt>
                <c:pt idx="249">
                  <c:v>12.013</c:v>
                </c:pt>
                <c:pt idx="250">
                  <c:v>12.013</c:v>
                </c:pt>
                <c:pt idx="251">
                  <c:v>11.916</c:v>
                </c:pt>
                <c:pt idx="252">
                  <c:v>11.916</c:v>
                </c:pt>
                <c:pt idx="253">
                  <c:v>11.819000000000004</c:v>
                </c:pt>
                <c:pt idx="254">
                  <c:v>11.819000000000004</c:v>
                </c:pt>
                <c:pt idx="255">
                  <c:v>11.722</c:v>
                </c:pt>
                <c:pt idx="256">
                  <c:v>11.722</c:v>
                </c:pt>
                <c:pt idx="257">
                  <c:v>11.625</c:v>
                </c:pt>
                <c:pt idx="258">
                  <c:v>11.527999999999999</c:v>
                </c:pt>
                <c:pt idx="259">
                  <c:v>11.431000000000001</c:v>
                </c:pt>
                <c:pt idx="260">
                  <c:v>11.334</c:v>
                </c:pt>
                <c:pt idx="261">
                  <c:v>11.236000000000001</c:v>
                </c:pt>
                <c:pt idx="262">
                  <c:v>11.138999999999999</c:v>
                </c:pt>
                <c:pt idx="263">
                  <c:v>11.040999999999999</c:v>
                </c:pt>
                <c:pt idx="264">
                  <c:v>10.944000000000001</c:v>
                </c:pt>
                <c:pt idx="265">
                  <c:v>10.747999999999999</c:v>
                </c:pt>
                <c:pt idx="266">
                  <c:v>10.651</c:v>
                </c:pt>
                <c:pt idx="267">
                  <c:v>10.553000000000004</c:v>
                </c:pt>
                <c:pt idx="268">
                  <c:v>10.455000000000014</c:v>
                </c:pt>
                <c:pt idx="269">
                  <c:v>10.455000000000014</c:v>
                </c:pt>
                <c:pt idx="270">
                  <c:v>10.357000000000006</c:v>
                </c:pt>
                <c:pt idx="271">
                  <c:v>10.259</c:v>
                </c:pt>
                <c:pt idx="272">
                  <c:v>10.259</c:v>
                </c:pt>
                <c:pt idx="273">
                  <c:v>10.161</c:v>
                </c:pt>
                <c:pt idx="274">
                  <c:v>10.161</c:v>
                </c:pt>
                <c:pt idx="275">
                  <c:v>10.161</c:v>
                </c:pt>
                <c:pt idx="276">
                  <c:v>10.063000000000002</c:v>
                </c:pt>
                <c:pt idx="277">
                  <c:v>10.063000000000002</c:v>
                </c:pt>
                <c:pt idx="278">
                  <c:v>10.063000000000002</c:v>
                </c:pt>
                <c:pt idx="279">
                  <c:v>10.063000000000002</c:v>
                </c:pt>
                <c:pt idx="280">
                  <c:v>10.063000000000002</c:v>
                </c:pt>
                <c:pt idx="281">
                  <c:v>10.063000000000002</c:v>
                </c:pt>
                <c:pt idx="282">
                  <c:v>10.161</c:v>
                </c:pt>
                <c:pt idx="283">
                  <c:v>10.259</c:v>
                </c:pt>
                <c:pt idx="284">
                  <c:v>10.357000000000006</c:v>
                </c:pt>
                <c:pt idx="285">
                  <c:v>10.455000000000014</c:v>
                </c:pt>
                <c:pt idx="286">
                  <c:v>10.651</c:v>
                </c:pt>
                <c:pt idx="287">
                  <c:v>10.846</c:v>
                </c:pt>
                <c:pt idx="288">
                  <c:v>11.040999999999999</c:v>
                </c:pt>
                <c:pt idx="289">
                  <c:v>11.138999999999999</c:v>
                </c:pt>
                <c:pt idx="290">
                  <c:v>11.334</c:v>
                </c:pt>
                <c:pt idx="291">
                  <c:v>11.334</c:v>
                </c:pt>
                <c:pt idx="292">
                  <c:v>11.431000000000001</c:v>
                </c:pt>
                <c:pt idx="293">
                  <c:v>11.334</c:v>
                </c:pt>
                <c:pt idx="294">
                  <c:v>11.334</c:v>
                </c:pt>
                <c:pt idx="295">
                  <c:v>11.431000000000001</c:v>
                </c:pt>
                <c:pt idx="296">
                  <c:v>11.431000000000001</c:v>
                </c:pt>
                <c:pt idx="297">
                  <c:v>11.431000000000001</c:v>
                </c:pt>
                <c:pt idx="298">
                  <c:v>11.431000000000001</c:v>
                </c:pt>
                <c:pt idx="299">
                  <c:v>11.431000000000001</c:v>
                </c:pt>
                <c:pt idx="300">
                  <c:v>11.527999999999999</c:v>
                </c:pt>
                <c:pt idx="301">
                  <c:v>11.527999999999999</c:v>
                </c:pt>
                <c:pt idx="302">
                  <c:v>11.527999999999999</c:v>
                </c:pt>
                <c:pt idx="303">
                  <c:v>11.527999999999999</c:v>
                </c:pt>
                <c:pt idx="304">
                  <c:v>11.431000000000001</c:v>
                </c:pt>
                <c:pt idx="305">
                  <c:v>11.334</c:v>
                </c:pt>
                <c:pt idx="306">
                  <c:v>11.236000000000001</c:v>
                </c:pt>
                <c:pt idx="307">
                  <c:v>11.138999999999999</c:v>
                </c:pt>
                <c:pt idx="308">
                  <c:v>10.944000000000001</c:v>
                </c:pt>
                <c:pt idx="309">
                  <c:v>10.846</c:v>
                </c:pt>
                <c:pt idx="310">
                  <c:v>10.651</c:v>
                </c:pt>
                <c:pt idx="311">
                  <c:v>10.553000000000004</c:v>
                </c:pt>
                <c:pt idx="312">
                  <c:v>10.455000000000014</c:v>
                </c:pt>
                <c:pt idx="313">
                  <c:v>10.357000000000006</c:v>
                </c:pt>
                <c:pt idx="314">
                  <c:v>10.259</c:v>
                </c:pt>
                <c:pt idx="315">
                  <c:v>10.161</c:v>
                </c:pt>
                <c:pt idx="316">
                  <c:v>10.063000000000002</c:v>
                </c:pt>
                <c:pt idx="317">
                  <c:v>9.8660000000000068</c:v>
                </c:pt>
                <c:pt idx="318">
                  <c:v>9.7679999999999989</c:v>
                </c:pt>
                <c:pt idx="319">
                  <c:v>9.6690000000000005</c:v>
                </c:pt>
                <c:pt idx="320">
                  <c:v>9.5710000000000015</c:v>
                </c:pt>
                <c:pt idx="321">
                  <c:v>9.3730000000000047</c:v>
                </c:pt>
                <c:pt idx="322">
                  <c:v>9.1760000000000002</c:v>
                </c:pt>
                <c:pt idx="323">
                  <c:v>9.077</c:v>
                </c:pt>
                <c:pt idx="324">
                  <c:v>8.9780000000000015</c:v>
                </c:pt>
                <c:pt idx="325">
                  <c:v>8.8790000000000067</c:v>
                </c:pt>
                <c:pt idx="326">
                  <c:v>8.7790000000000017</c:v>
                </c:pt>
                <c:pt idx="327">
                  <c:v>8.68</c:v>
                </c:pt>
                <c:pt idx="328">
                  <c:v>8.68</c:v>
                </c:pt>
                <c:pt idx="329">
                  <c:v>8.68</c:v>
                </c:pt>
                <c:pt idx="330">
                  <c:v>8.7790000000000017</c:v>
                </c:pt>
                <c:pt idx="331">
                  <c:v>8.8790000000000067</c:v>
                </c:pt>
                <c:pt idx="332">
                  <c:v>9.077</c:v>
                </c:pt>
                <c:pt idx="333">
                  <c:v>9.1760000000000002</c:v>
                </c:pt>
                <c:pt idx="334">
                  <c:v>9.3730000000000047</c:v>
                </c:pt>
                <c:pt idx="335">
                  <c:v>9.6690000000000005</c:v>
                </c:pt>
                <c:pt idx="336">
                  <c:v>9.8660000000000068</c:v>
                </c:pt>
                <c:pt idx="337">
                  <c:v>10.161</c:v>
                </c:pt>
                <c:pt idx="338">
                  <c:v>10.357000000000006</c:v>
                </c:pt>
                <c:pt idx="339">
                  <c:v>10.651</c:v>
                </c:pt>
                <c:pt idx="340">
                  <c:v>10.747999999999999</c:v>
                </c:pt>
                <c:pt idx="341">
                  <c:v>10.944000000000001</c:v>
                </c:pt>
                <c:pt idx="342">
                  <c:v>11.138999999999999</c:v>
                </c:pt>
                <c:pt idx="343">
                  <c:v>11.138999999999999</c:v>
                </c:pt>
                <c:pt idx="344">
                  <c:v>11.236000000000001</c:v>
                </c:pt>
                <c:pt idx="345">
                  <c:v>11.236000000000001</c:v>
                </c:pt>
                <c:pt idx="346">
                  <c:v>11.236000000000001</c:v>
                </c:pt>
                <c:pt idx="347">
                  <c:v>11.236000000000001</c:v>
                </c:pt>
                <c:pt idx="348">
                  <c:v>11.236000000000001</c:v>
                </c:pt>
                <c:pt idx="349">
                  <c:v>11.236000000000001</c:v>
                </c:pt>
                <c:pt idx="350">
                  <c:v>11.236000000000001</c:v>
                </c:pt>
                <c:pt idx="351">
                  <c:v>11.138999999999999</c:v>
                </c:pt>
                <c:pt idx="352">
                  <c:v>11.138999999999999</c:v>
                </c:pt>
                <c:pt idx="353">
                  <c:v>11.040999999999999</c:v>
                </c:pt>
                <c:pt idx="354">
                  <c:v>10.944000000000001</c:v>
                </c:pt>
                <c:pt idx="355">
                  <c:v>10.944000000000001</c:v>
                </c:pt>
                <c:pt idx="356">
                  <c:v>10.747999999999999</c:v>
                </c:pt>
                <c:pt idx="357">
                  <c:v>10.651</c:v>
                </c:pt>
                <c:pt idx="358">
                  <c:v>10.553000000000004</c:v>
                </c:pt>
                <c:pt idx="359">
                  <c:v>10.455000000000014</c:v>
                </c:pt>
                <c:pt idx="360">
                  <c:v>10.357000000000006</c:v>
                </c:pt>
                <c:pt idx="361">
                  <c:v>10.161</c:v>
                </c:pt>
                <c:pt idx="362">
                  <c:v>10.063000000000002</c:v>
                </c:pt>
                <c:pt idx="363">
                  <c:v>9.8660000000000068</c:v>
                </c:pt>
                <c:pt idx="364">
                  <c:v>9.7679999999999989</c:v>
                </c:pt>
                <c:pt idx="365">
                  <c:v>9.5710000000000015</c:v>
                </c:pt>
                <c:pt idx="366">
                  <c:v>9.4720000000000066</c:v>
                </c:pt>
                <c:pt idx="367">
                  <c:v>9.2750000000000004</c:v>
                </c:pt>
                <c:pt idx="368">
                  <c:v>9.1760000000000002</c:v>
                </c:pt>
                <c:pt idx="369">
                  <c:v>9.077</c:v>
                </c:pt>
                <c:pt idx="370">
                  <c:v>8.9780000000000015</c:v>
                </c:pt>
                <c:pt idx="371">
                  <c:v>8.7790000000000017</c:v>
                </c:pt>
                <c:pt idx="372">
                  <c:v>8.68</c:v>
                </c:pt>
                <c:pt idx="373">
                  <c:v>8.5810000000000013</c:v>
                </c:pt>
                <c:pt idx="374">
                  <c:v>8.4810000000000034</c:v>
                </c:pt>
                <c:pt idx="375">
                  <c:v>8.4810000000000034</c:v>
                </c:pt>
                <c:pt idx="376">
                  <c:v>8.4810000000000034</c:v>
                </c:pt>
                <c:pt idx="377">
                  <c:v>8.4810000000000034</c:v>
                </c:pt>
                <c:pt idx="378">
                  <c:v>8.5810000000000013</c:v>
                </c:pt>
                <c:pt idx="379">
                  <c:v>8.68</c:v>
                </c:pt>
                <c:pt idx="380">
                  <c:v>8.8790000000000067</c:v>
                </c:pt>
                <c:pt idx="381">
                  <c:v>9.077</c:v>
                </c:pt>
                <c:pt idx="382">
                  <c:v>9.2750000000000004</c:v>
                </c:pt>
                <c:pt idx="383">
                  <c:v>9.4720000000000066</c:v>
                </c:pt>
                <c:pt idx="384">
                  <c:v>9.7679999999999989</c:v>
                </c:pt>
                <c:pt idx="385">
                  <c:v>10.063000000000002</c:v>
                </c:pt>
                <c:pt idx="386">
                  <c:v>10.357000000000006</c:v>
                </c:pt>
                <c:pt idx="387">
                  <c:v>10.553000000000004</c:v>
                </c:pt>
                <c:pt idx="388">
                  <c:v>10.747999999999999</c:v>
                </c:pt>
                <c:pt idx="389">
                  <c:v>10.944000000000001</c:v>
                </c:pt>
                <c:pt idx="390">
                  <c:v>11.138999999999999</c:v>
                </c:pt>
                <c:pt idx="391">
                  <c:v>11.236000000000001</c:v>
                </c:pt>
                <c:pt idx="392">
                  <c:v>11.334</c:v>
                </c:pt>
                <c:pt idx="393">
                  <c:v>11.334</c:v>
                </c:pt>
                <c:pt idx="394">
                  <c:v>11.431000000000001</c:v>
                </c:pt>
                <c:pt idx="395">
                  <c:v>11.431000000000001</c:v>
                </c:pt>
                <c:pt idx="396">
                  <c:v>11.431000000000001</c:v>
                </c:pt>
                <c:pt idx="397">
                  <c:v>11.431000000000001</c:v>
                </c:pt>
                <c:pt idx="398">
                  <c:v>11.431000000000001</c:v>
                </c:pt>
                <c:pt idx="399">
                  <c:v>11.431000000000001</c:v>
                </c:pt>
                <c:pt idx="400">
                  <c:v>11.431000000000001</c:v>
                </c:pt>
                <c:pt idx="401">
                  <c:v>11.431000000000001</c:v>
                </c:pt>
                <c:pt idx="402">
                  <c:v>11.334</c:v>
                </c:pt>
                <c:pt idx="403">
                  <c:v>11.236000000000001</c:v>
                </c:pt>
                <c:pt idx="404">
                  <c:v>11.236000000000001</c:v>
                </c:pt>
                <c:pt idx="405">
                  <c:v>11.138999999999999</c:v>
                </c:pt>
                <c:pt idx="406">
                  <c:v>11.040999999999999</c:v>
                </c:pt>
                <c:pt idx="407">
                  <c:v>10.944000000000001</c:v>
                </c:pt>
                <c:pt idx="408">
                  <c:v>10.846</c:v>
                </c:pt>
                <c:pt idx="409">
                  <c:v>10.846</c:v>
                </c:pt>
                <c:pt idx="410">
                  <c:v>10.747999999999999</c:v>
                </c:pt>
                <c:pt idx="411">
                  <c:v>10.651</c:v>
                </c:pt>
                <c:pt idx="412">
                  <c:v>10.553000000000004</c:v>
                </c:pt>
                <c:pt idx="413">
                  <c:v>10.455000000000014</c:v>
                </c:pt>
                <c:pt idx="414">
                  <c:v>10.357000000000006</c:v>
                </c:pt>
                <c:pt idx="415">
                  <c:v>10.259</c:v>
                </c:pt>
                <c:pt idx="416">
                  <c:v>10.161</c:v>
                </c:pt>
                <c:pt idx="417">
                  <c:v>10.063000000000002</c:v>
                </c:pt>
                <c:pt idx="418">
                  <c:v>10.063000000000002</c:v>
                </c:pt>
                <c:pt idx="419">
                  <c:v>9.9650000000000141</c:v>
                </c:pt>
                <c:pt idx="420">
                  <c:v>9.8660000000000068</c:v>
                </c:pt>
                <c:pt idx="421">
                  <c:v>9.7679999999999989</c:v>
                </c:pt>
                <c:pt idx="422">
                  <c:v>9.7679999999999989</c:v>
                </c:pt>
                <c:pt idx="423">
                  <c:v>9.7679999999999989</c:v>
                </c:pt>
                <c:pt idx="424">
                  <c:v>9.7679999999999989</c:v>
                </c:pt>
                <c:pt idx="425">
                  <c:v>9.7679999999999989</c:v>
                </c:pt>
                <c:pt idx="426">
                  <c:v>9.8660000000000068</c:v>
                </c:pt>
                <c:pt idx="427">
                  <c:v>9.9650000000000141</c:v>
                </c:pt>
                <c:pt idx="428">
                  <c:v>10.063000000000002</c:v>
                </c:pt>
                <c:pt idx="429">
                  <c:v>10.259</c:v>
                </c:pt>
                <c:pt idx="430">
                  <c:v>10.455000000000014</c:v>
                </c:pt>
                <c:pt idx="431">
                  <c:v>10.747999999999999</c:v>
                </c:pt>
                <c:pt idx="432">
                  <c:v>10.944000000000001</c:v>
                </c:pt>
                <c:pt idx="433">
                  <c:v>11.236000000000001</c:v>
                </c:pt>
                <c:pt idx="434">
                  <c:v>11.527999999999999</c:v>
                </c:pt>
                <c:pt idx="435">
                  <c:v>11.819000000000004</c:v>
                </c:pt>
                <c:pt idx="436">
                  <c:v>12.013</c:v>
                </c:pt>
                <c:pt idx="437">
                  <c:v>12.207000000000001</c:v>
                </c:pt>
                <c:pt idx="438">
                  <c:v>12.401</c:v>
                </c:pt>
                <c:pt idx="439">
                  <c:v>12.497</c:v>
                </c:pt>
                <c:pt idx="440">
                  <c:v>12.594000000000001</c:v>
                </c:pt>
                <c:pt idx="441">
                  <c:v>12.594000000000001</c:v>
                </c:pt>
                <c:pt idx="442">
                  <c:v>12.594000000000001</c:v>
                </c:pt>
                <c:pt idx="443">
                  <c:v>12.69</c:v>
                </c:pt>
                <c:pt idx="444">
                  <c:v>12.69</c:v>
                </c:pt>
                <c:pt idx="445">
                  <c:v>12.69</c:v>
                </c:pt>
                <c:pt idx="446">
                  <c:v>12.69</c:v>
                </c:pt>
                <c:pt idx="447">
                  <c:v>12.69</c:v>
                </c:pt>
                <c:pt idx="448">
                  <c:v>12.594000000000001</c:v>
                </c:pt>
                <c:pt idx="449">
                  <c:v>12.594000000000001</c:v>
                </c:pt>
                <c:pt idx="450">
                  <c:v>12.497</c:v>
                </c:pt>
                <c:pt idx="451">
                  <c:v>12.497</c:v>
                </c:pt>
                <c:pt idx="452">
                  <c:v>12.401</c:v>
                </c:pt>
                <c:pt idx="453">
                  <c:v>12.304</c:v>
                </c:pt>
                <c:pt idx="454">
                  <c:v>12.207000000000001</c:v>
                </c:pt>
                <c:pt idx="455">
                  <c:v>12.11</c:v>
                </c:pt>
                <c:pt idx="456">
                  <c:v>12.013</c:v>
                </c:pt>
                <c:pt idx="457">
                  <c:v>12.013</c:v>
                </c:pt>
                <c:pt idx="458">
                  <c:v>11.916</c:v>
                </c:pt>
                <c:pt idx="459">
                  <c:v>11.819000000000004</c:v>
                </c:pt>
                <c:pt idx="460">
                  <c:v>11.722</c:v>
                </c:pt>
                <c:pt idx="461">
                  <c:v>11.625</c:v>
                </c:pt>
                <c:pt idx="462">
                  <c:v>11.527999999999999</c:v>
                </c:pt>
                <c:pt idx="463">
                  <c:v>11.527999999999999</c:v>
                </c:pt>
                <c:pt idx="464">
                  <c:v>11.431000000000001</c:v>
                </c:pt>
                <c:pt idx="465">
                  <c:v>11.334</c:v>
                </c:pt>
                <c:pt idx="466">
                  <c:v>11.334</c:v>
                </c:pt>
                <c:pt idx="467">
                  <c:v>11.334</c:v>
                </c:pt>
                <c:pt idx="468">
                  <c:v>11.236000000000001</c:v>
                </c:pt>
                <c:pt idx="469">
                  <c:v>11.236000000000001</c:v>
                </c:pt>
                <c:pt idx="470">
                  <c:v>11.236000000000001</c:v>
                </c:pt>
                <c:pt idx="471">
                  <c:v>11.236000000000001</c:v>
                </c:pt>
                <c:pt idx="472">
                  <c:v>11.236000000000001</c:v>
                </c:pt>
                <c:pt idx="473">
                  <c:v>11.334</c:v>
                </c:pt>
                <c:pt idx="474">
                  <c:v>11.334</c:v>
                </c:pt>
                <c:pt idx="475">
                  <c:v>11.334</c:v>
                </c:pt>
                <c:pt idx="476">
                  <c:v>11.334</c:v>
                </c:pt>
                <c:pt idx="477">
                  <c:v>11.431000000000001</c:v>
                </c:pt>
                <c:pt idx="478">
                  <c:v>11.431000000000001</c:v>
                </c:pt>
                <c:pt idx="479">
                  <c:v>11.431000000000001</c:v>
                </c:pt>
                <c:pt idx="480">
                  <c:v>11.431000000000001</c:v>
                </c:pt>
                <c:pt idx="481">
                  <c:v>11.527999999999999</c:v>
                </c:pt>
                <c:pt idx="482">
                  <c:v>11.527999999999999</c:v>
                </c:pt>
                <c:pt idx="483">
                  <c:v>11.527999999999999</c:v>
                </c:pt>
                <c:pt idx="484">
                  <c:v>11.625</c:v>
                </c:pt>
                <c:pt idx="485">
                  <c:v>11.819000000000004</c:v>
                </c:pt>
                <c:pt idx="486">
                  <c:v>11.916</c:v>
                </c:pt>
                <c:pt idx="487">
                  <c:v>11.916</c:v>
                </c:pt>
                <c:pt idx="488">
                  <c:v>11.916</c:v>
                </c:pt>
                <c:pt idx="489">
                  <c:v>12.013</c:v>
                </c:pt>
                <c:pt idx="490">
                  <c:v>12.11</c:v>
                </c:pt>
                <c:pt idx="491">
                  <c:v>12.207000000000001</c:v>
                </c:pt>
                <c:pt idx="492">
                  <c:v>12.207000000000001</c:v>
                </c:pt>
                <c:pt idx="493">
                  <c:v>12.304</c:v>
                </c:pt>
                <c:pt idx="494">
                  <c:v>12.304</c:v>
                </c:pt>
                <c:pt idx="495">
                  <c:v>12.207000000000001</c:v>
                </c:pt>
                <c:pt idx="496">
                  <c:v>12.207000000000001</c:v>
                </c:pt>
                <c:pt idx="497">
                  <c:v>12.11</c:v>
                </c:pt>
                <c:pt idx="498">
                  <c:v>12.11</c:v>
                </c:pt>
                <c:pt idx="499">
                  <c:v>12.013</c:v>
                </c:pt>
                <c:pt idx="500">
                  <c:v>11.916</c:v>
                </c:pt>
                <c:pt idx="501">
                  <c:v>11.916</c:v>
                </c:pt>
                <c:pt idx="502">
                  <c:v>11.819000000000004</c:v>
                </c:pt>
                <c:pt idx="503">
                  <c:v>11.722</c:v>
                </c:pt>
                <c:pt idx="504">
                  <c:v>11.625</c:v>
                </c:pt>
                <c:pt idx="505">
                  <c:v>11.527999999999999</c:v>
                </c:pt>
                <c:pt idx="506">
                  <c:v>11.431000000000001</c:v>
                </c:pt>
                <c:pt idx="507">
                  <c:v>11.334</c:v>
                </c:pt>
                <c:pt idx="508">
                  <c:v>11.138999999999999</c:v>
                </c:pt>
                <c:pt idx="509">
                  <c:v>11.040999999999999</c:v>
                </c:pt>
                <c:pt idx="510">
                  <c:v>10.944000000000001</c:v>
                </c:pt>
                <c:pt idx="511">
                  <c:v>10.846</c:v>
                </c:pt>
                <c:pt idx="512">
                  <c:v>10.651</c:v>
                </c:pt>
                <c:pt idx="513">
                  <c:v>10.553000000000004</c:v>
                </c:pt>
                <c:pt idx="514">
                  <c:v>10.455000000000014</c:v>
                </c:pt>
                <c:pt idx="515">
                  <c:v>10.357000000000006</c:v>
                </c:pt>
                <c:pt idx="516">
                  <c:v>10.259</c:v>
                </c:pt>
                <c:pt idx="517">
                  <c:v>10.161</c:v>
                </c:pt>
                <c:pt idx="518">
                  <c:v>10.161</c:v>
                </c:pt>
                <c:pt idx="519">
                  <c:v>10.063000000000002</c:v>
                </c:pt>
                <c:pt idx="520">
                  <c:v>10.063000000000002</c:v>
                </c:pt>
                <c:pt idx="521">
                  <c:v>10.161</c:v>
                </c:pt>
                <c:pt idx="522">
                  <c:v>10.161</c:v>
                </c:pt>
                <c:pt idx="523">
                  <c:v>10.259</c:v>
                </c:pt>
                <c:pt idx="524">
                  <c:v>10.455000000000014</c:v>
                </c:pt>
                <c:pt idx="525">
                  <c:v>10.553000000000004</c:v>
                </c:pt>
                <c:pt idx="526">
                  <c:v>10.747999999999999</c:v>
                </c:pt>
                <c:pt idx="527">
                  <c:v>10.944000000000001</c:v>
                </c:pt>
                <c:pt idx="528">
                  <c:v>11.236000000000001</c:v>
                </c:pt>
                <c:pt idx="529">
                  <c:v>11.431000000000001</c:v>
                </c:pt>
                <c:pt idx="530">
                  <c:v>11.625</c:v>
                </c:pt>
                <c:pt idx="531">
                  <c:v>11.819000000000004</c:v>
                </c:pt>
                <c:pt idx="532">
                  <c:v>11.916</c:v>
                </c:pt>
                <c:pt idx="533">
                  <c:v>12.013</c:v>
                </c:pt>
                <c:pt idx="534">
                  <c:v>12.11</c:v>
                </c:pt>
                <c:pt idx="535">
                  <c:v>12.207000000000001</c:v>
                </c:pt>
                <c:pt idx="536">
                  <c:v>12.304</c:v>
                </c:pt>
                <c:pt idx="537">
                  <c:v>12.207000000000001</c:v>
                </c:pt>
                <c:pt idx="538">
                  <c:v>12.304</c:v>
                </c:pt>
                <c:pt idx="539">
                  <c:v>12.304</c:v>
                </c:pt>
                <c:pt idx="540">
                  <c:v>12.304</c:v>
                </c:pt>
                <c:pt idx="541">
                  <c:v>12.304</c:v>
                </c:pt>
                <c:pt idx="542">
                  <c:v>12.304</c:v>
                </c:pt>
                <c:pt idx="543">
                  <c:v>12.207000000000001</c:v>
                </c:pt>
                <c:pt idx="544">
                  <c:v>12.11</c:v>
                </c:pt>
                <c:pt idx="545">
                  <c:v>12.013</c:v>
                </c:pt>
                <c:pt idx="546">
                  <c:v>12.013</c:v>
                </c:pt>
                <c:pt idx="547">
                  <c:v>11.916</c:v>
                </c:pt>
                <c:pt idx="548">
                  <c:v>11.819000000000004</c:v>
                </c:pt>
                <c:pt idx="549">
                  <c:v>11.722</c:v>
                </c:pt>
                <c:pt idx="550">
                  <c:v>11.625</c:v>
                </c:pt>
                <c:pt idx="551">
                  <c:v>11.527999999999999</c:v>
                </c:pt>
                <c:pt idx="552">
                  <c:v>11.431000000000001</c:v>
                </c:pt>
                <c:pt idx="553">
                  <c:v>11.334</c:v>
                </c:pt>
                <c:pt idx="554">
                  <c:v>11.334</c:v>
                </c:pt>
                <c:pt idx="555">
                  <c:v>11.236000000000001</c:v>
                </c:pt>
                <c:pt idx="556">
                  <c:v>11.138999999999999</c:v>
                </c:pt>
                <c:pt idx="557">
                  <c:v>11.040999999999999</c:v>
                </c:pt>
                <c:pt idx="558">
                  <c:v>10.944000000000001</c:v>
                </c:pt>
                <c:pt idx="559">
                  <c:v>10.846</c:v>
                </c:pt>
                <c:pt idx="560">
                  <c:v>10.846</c:v>
                </c:pt>
                <c:pt idx="561">
                  <c:v>10.747999999999999</c:v>
                </c:pt>
                <c:pt idx="562">
                  <c:v>10.651</c:v>
                </c:pt>
                <c:pt idx="563">
                  <c:v>10.553000000000004</c:v>
                </c:pt>
                <c:pt idx="564">
                  <c:v>10.455000000000014</c:v>
                </c:pt>
                <c:pt idx="565">
                  <c:v>10.455000000000014</c:v>
                </c:pt>
                <c:pt idx="566">
                  <c:v>10.357000000000006</c:v>
                </c:pt>
                <c:pt idx="567">
                  <c:v>10.259</c:v>
                </c:pt>
                <c:pt idx="568">
                  <c:v>10.259</c:v>
                </c:pt>
                <c:pt idx="569">
                  <c:v>10.259</c:v>
                </c:pt>
                <c:pt idx="570">
                  <c:v>10.259</c:v>
                </c:pt>
                <c:pt idx="571">
                  <c:v>10.357000000000006</c:v>
                </c:pt>
                <c:pt idx="572">
                  <c:v>10.455000000000014</c:v>
                </c:pt>
                <c:pt idx="573">
                  <c:v>10.651</c:v>
                </c:pt>
                <c:pt idx="574">
                  <c:v>10.846</c:v>
                </c:pt>
                <c:pt idx="575">
                  <c:v>10.944000000000001</c:v>
                </c:pt>
                <c:pt idx="576">
                  <c:v>11.236000000000001</c:v>
                </c:pt>
                <c:pt idx="577">
                  <c:v>11.431000000000001</c:v>
                </c:pt>
                <c:pt idx="578">
                  <c:v>11.625</c:v>
                </c:pt>
                <c:pt idx="579">
                  <c:v>11.819000000000004</c:v>
                </c:pt>
                <c:pt idx="580">
                  <c:v>12.013</c:v>
                </c:pt>
                <c:pt idx="581">
                  <c:v>12.11</c:v>
                </c:pt>
                <c:pt idx="582">
                  <c:v>12.304</c:v>
                </c:pt>
                <c:pt idx="583">
                  <c:v>12.304</c:v>
                </c:pt>
                <c:pt idx="584">
                  <c:v>12.304</c:v>
                </c:pt>
                <c:pt idx="585">
                  <c:v>12.304</c:v>
                </c:pt>
                <c:pt idx="586">
                  <c:v>12.304</c:v>
                </c:pt>
                <c:pt idx="587">
                  <c:v>12.304</c:v>
                </c:pt>
                <c:pt idx="588">
                  <c:v>12.304</c:v>
                </c:pt>
                <c:pt idx="589">
                  <c:v>12.207000000000001</c:v>
                </c:pt>
                <c:pt idx="590">
                  <c:v>12.207000000000001</c:v>
                </c:pt>
                <c:pt idx="591">
                  <c:v>12.11</c:v>
                </c:pt>
                <c:pt idx="592">
                  <c:v>12.11</c:v>
                </c:pt>
                <c:pt idx="593">
                  <c:v>12.013</c:v>
                </c:pt>
                <c:pt idx="594">
                  <c:v>11.916</c:v>
                </c:pt>
                <c:pt idx="595">
                  <c:v>11.819000000000004</c:v>
                </c:pt>
                <c:pt idx="596">
                  <c:v>11.722</c:v>
                </c:pt>
                <c:pt idx="597">
                  <c:v>11.625</c:v>
                </c:pt>
                <c:pt idx="598">
                  <c:v>11.527999999999999</c:v>
                </c:pt>
                <c:pt idx="599">
                  <c:v>11.431000000000001</c:v>
                </c:pt>
                <c:pt idx="600">
                  <c:v>11.236000000000001</c:v>
                </c:pt>
                <c:pt idx="601">
                  <c:v>11.236000000000001</c:v>
                </c:pt>
                <c:pt idx="602">
                  <c:v>11.040999999999999</c:v>
                </c:pt>
                <c:pt idx="603">
                  <c:v>10.944000000000001</c:v>
                </c:pt>
                <c:pt idx="604">
                  <c:v>10.846</c:v>
                </c:pt>
                <c:pt idx="605">
                  <c:v>10.651</c:v>
                </c:pt>
                <c:pt idx="606">
                  <c:v>10.553000000000004</c:v>
                </c:pt>
                <c:pt idx="607">
                  <c:v>10.357000000000006</c:v>
                </c:pt>
                <c:pt idx="608">
                  <c:v>10.259</c:v>
                </c:pt>
                <c:pt idx="609">
                  <c:v>10.161</c:v>
                </c:pt>
                <c:pt idx="610">
                  <c:v>9.9650000000000141</c:v>
                </c:pt>
                <c:pt idx="611">
                  <c:v>9.8660000000000068</c:v>
                </c:pt>
                <c:pt idx="612">
                  <c:v>9.7679999999999989</c:v>
                </c:pt>
                <c:pt idx="613">
                  <c:v>9.6690000000000005</c:v>
                </c:pt>
                <c:pt idx="614">
                  <c:v>9.5710000000000015</c:v>
                </c:pt>
                <c:pt idx="615">
                  <c:v>9.4720000000000066</c:v>
                </c:pt>
                <c:pt idx="616">
                  <c:v>9.4720000000000066</c:v>
                </c:pt>
                <c:pt idx="617">
                  <c:v>9.5710000000000015</c:v>
                </c:pt>
                <c:pt idx="618">
                  <c:v>9.5710000000000015</c:v>
                </c:pt>
                <c:pt idx="619">
                  <c:v>9.7679999999999989</c:v>
                </c:pt>
                <c:pt idx="620">
                  <c:v>9.8660000000000068</c:v>
                </c:pt>
                <c:pt idx="621">
                  <c:v>10.063000000000002</c:v>
                </c:pt>
                <c:pt idx="622">
                  <c:v>10.259</c:v>
                </c:pt>
                <c:pt idx="623">
                  <c:v>10.455000000000014</c:v>
                </c:pt>
                <c:pt idx="624">
                  <c:v>10.747999999999999</c:v>
                </c:pt>
                <c:pt idx="625">
                  <c:v>10.944000000000001</c:v>
                </c:pt>
                <c:pt idx="626">
                  <c:v>11.236000000000001</c:v>
                </c:pt>
                <c:pt idx="627">
                  <c:v>11.431000000000001</c:v>
                </c:pt>
                <c:pt idx="628">
                  <c:v>11.625</c:v>
                </c:pt>
                <c:pt idx="629">
                  <c:v>11.819000000000004</c:v>
                </c:pt>
                <c:pt idx="630">
                  <c:v>12.013</c:v>
                </c:pt>
                <c:pt idx="631">
                  <c:v>12.11</c:v>
                </c:pt>
                <c:pt idx="632">
                  <c:v>12.207000000000001</c:v>
                </c:pt>
                <c:pt idx="633">
                  <c:v>12.304</c:v>
                </c:pt>
                <c:pt idx="634">
                  <c:v>12.304</c:v>
                </c:pt>
                <c:pt idx="635">
                  <c:v>12.304</c:v>
                </c:pt>
                <c:pt idx="636">
                  <c:v>12.401</c:v>
                </c:pt>
                <c:pt idx="637">
                  <c:v>12.401</c:v>
                </c:pt>
                <c:pt idx="638">
                  <c:v>12.401</c:v>
                </c:pt>
                <c:pt idx="639">
                  <c:v>12.401</c:v>
                </c:pt>
                <c:pt idx="640">
                  <c:v>12.401</c:v>
                </c:pt>
                <c:pt idx="641">
                  <c:v>12.304</c:v>
                </c:pt>
                <c:pt idx="642">
                  <c:v>12.304</c:v>
                </c:pt>
                <c:pt idx="643">
                  <c:v>12.207000000000001</c:v>
                </c:pt>
                <c:pt idx="644">
                  <c:v>12.207000000000001</c:v>
                </c:pt>
                <c:pt idx="645">
                  <c:v>12.11</c:v>
                </c:pt>
                <c:pt idx="646">
                  <c:v>12.013</c:v>
                </c:pt>
                <c:pt idx="647">
                  <c:v>12.013</c:v>
                </c:pt>
                <c:pt idx="648">
                  <c:v>11.916</c:v>
                </c:pt>
                <c:pt idx="649">
                  <c:v>11.819000000000004</c:v>
                </c:pt>
                <c:pt idx="650">
                  <c:v>11.722</c:v>
                </c:pt>
                <c:pt idx="651">
                  <c:v>11.625</c:v>
                </c:pt>
                <c:pt idx="652">
                  <c:v>11.527999999999999</c:v>
                </c:pt>
                <c:pt idx="653">
                  <c:v>11.431000000000001</c:v>
                </c:pt>
                <c:pt idx="654">
                  <c:v>11.334</c:v>
                </c:pt>
                <c:pt idx="655">
                  <c:v>11.236000000000001</c:v>
                </c:pt>
                <c:pt idx="656">
                  <c:v>11.138999999999999</c:v>
                </c:pt>
                <c:pt idx="657">
                  <c:v>11.040999999999999</c:v>
                </c:pt>
                <c:pt idx="658">
                  <c:v>10.944000000000001</c:v>
                </c:pt>
                <c:pt idx="659">
                  <c:v>10.846</c:v>
                </c:pt>
                <c:pt idx="660">
                  <c:v>10.747999999999999</c:v>
                </c:pt>
                <c:pt idx="661">
                  <c:v>10.651</c:v>
                </c:pt>
                <c:pt idx="662">
                  <c:v>10.651</c:v>
                </c:pt>
                <c:pt idx="663">
                  <c:v>10.553000000000004</c:v>
                </c:pt>
                <c:pt idx="664">
                  <c:v>10.553000000000004</c:v>
                </c:pt>
                <c:pt idx="665">
                  <c:v>10.553000000000004</c:v>
                </c:pt>
                <c:pt idx="666">
                  <c:v>10.651</c:v>
                </c:pt>
                <c:pt idx="667">
                  <c:v>10.747999999999999</c:v>
                </c:pt>
                <c:pt idx="668">
                  <c:v>10.846</c:v>
                </c:pt>
                <c:pt idx="669">
                  <c:v>11.040999999999999</c:v>
                </c:pt>
                <c:pt idx="670">
                  <c:v>11.236000000000001</c:v>
                </c:pt>
                <c:pt idx="671">
                  <c:v>11.431000000000001</c:v>
                </c:pt>
                <c:pt idx="672">
                  <c:v>11.625</c:v>
                </c:pt>
                <c:pt idx="673">
                  <c:v>11.916</c:v>
                </c:pt>
                <c:pt idx="674">
                  <c:v>12.207000000000001</c:v>
                </c:pt>
                <c:pt idx="675">
                  <c:v>12.401</c:v>
                </c:pt>
                <c:pt idx="676">
                  <c:v>12.594000000000001</c:v>
                </c:pt>
                <c:pt idx="677">
                  <c:v>12.787000000000001</c:v>
                </c:pt>
                <c:pt idx="678">
                  <c:v>12.883000000000004</c:v>
                </c:pt>
                <c:pt idx="679">
                  <c:v>12.98</c:v>
                </c:pt>
                <c:pt idx="680">
                  <c:v>13.076000000000002</c:v>
                </c:pt>
                <c:pt idx="681">
                  <c:v>13.076000000000002</c:v>
                </c:pt>
                <c:pt idx="682">
                  <c:v>13.076000000000002</c:v>
                </c:pt>
                <c:pt idx="683">
                  <c:v>13.076000000000002</c:v>
                </c:pt>
                <c:pt idx="684">
                  <c:v>12.98</c:v>
                </c:pt>
                <c:pt idx="685">
                  <c:v>12.98</c:v>
                </c:pt>
                <c:pt idx="686">
                  <c:v>12.98</c:v>
                </c:pt>
                <c:pt idx="687">
                  <c:v>12.883000000000004</c:v>
                </c:pt>
                <c:pt idx="688">
                  <c:v>12.883000000000004</c:v>
                </c:pt>
                <c:pt idx="689">
                  <c:v>12.787000000000001</c:v>
                </c:pt>
                <c:pt idx="690">
                  <c:v>12.69</c:v>
                </c:pt>
                <c:pt idx="691">
                  <c:v>12.594000000000001</c:v>
                </c:pt>
                <c:pt idx="692">
                  <c:v>12.497</c:v>
                </c:pt>
                <c:pt idx="693">
                  <c:v>12.401</c:v>
                </c:pt>
                <c:pt idx="694">
                  <c:v>12.207000000000001</c:v>
                </c:pt>
                <c:pt idx="695">
                  <c:v>12.11</c:v>
                </c:pt>
                <c:pt idx="696">
                  <c:v>12.013</c:v>
                </c:pt>
                <c:pt idx="697">
                  <c:v>11.916</c:v>
                </c:pt>
                <c:pt idx="698">
                  <c:v>11.819000000000004</c:v>
                </c:pt>
                <c:pt idx="699">
                  <c:v>11.625</c:v>
                </c:pt>
                <c:pt idx="700">
                  <c:v>11.527999999999999</c:v>
                </c:pt>
                <c:pt idx="701">
                  <c:v>11.431000000000001</c:v>
                </c:pt>
                <c:pt idx="702">
                  <c:v>11.334</c:v>
                </c:pt>
                <c:pt idx="703">
                  <c:v>11.236000000000001</c:v>
                </c:pt>
                <c:pt idx="704">
                  <c:v>11.040999999999999</c:v>
                </c:pt>
                <c:pt idx="705">
                  <c:v>10.944000000000001</c:v>
                </c:pt>
                <c:pt idx="706">
                  <c:v>10.846</c:v>
                </c:pt>
                <c:pt idx="707">
                  <c:v>10.747999999999999</c:v>
                </c:pt>
                <c:pt idx="708">
                  <c:v>10.651</c:v>
                </c:pt>
                <c:pt idx="709">
                  <c:v>10.553000000000004</c:v>
                </c:pt>
                <c:pt idx="710">
                  <c:v>10.455000000000014</c:v>
                </c:pt>
                <c:pt idx="711">
                  <c:v>10.357000000000006</c:v>
                </c:pt>
                <c:pt idx="712">
                  <c:v>10.357000000000006</c:v>
                </c:pt>
                <c:pt idx="713">
                  <c:v>10.357000000000006</c:v>
                </c:pt>
                <c:pt idx="714">
                  <c:v>10.455000000000014</c:v>
                </c:pt>
                <c:pt idx="715">
                  <c:v>10.553000000000004</c:v>
                </c:pt>
                <c:pt idx="716">
                  <c:v>10.651</c:v>
                </c:pt>
                <c:pt idx="717">
                  <c:v>10.846</c:v>
                </c:pt>
                <c:pt idx="718">
                  <c:v>10.944000000000001</c:v>
                </c:pt>
                <c:pt idx="719">
                  <c:v>11.236000000000001</c:v>
                </c:pt>
                <c:pt idx="720">
                  <c:v>11.431000000000001</c:v>
                </c:pt>
                <c:pt idx="721">
                  <c:v>11.722</c:v>
                </c:pt>
                <c:pt idx="722">
                  <c:v>12.013</c:v>
                </c:pt>
                <c:pt idx="723">
                  <c:v>12.207000000000001</c:v>
                </c:pt>
                <c:pt idx="724">
                  <c:v>12.401</c:v>
                </c:pt>
                <c:pt idx="725">
                  <c:v>12.594000000000001</c:v>
                </c:pt>
                <c:pt idx="726">
                  <c:v>12.787000000000001</c:v>
                </c:pt>
                <c:pt idx="727">
                  <c:v>12.787000000000001</c:v>
                </c:pt>
                <c:pt idx="728">
                  <c:v>12.883000000000004</c:v>
                </c:pt>
                <c:pt idx="729">
                  <c:v>12.883000000000004</c:v>
                </c:pt>
                <c:pt idx="730">
                  <c:v>12.883000000000004</c:v>
                </c:pt>
                <c:pt idx="731">
                  <c:v>12.883000000000004</c:v>
                </c:pt>
                <c:pt idx="732">
                  <c:v>12.98</c:v>
                </c:pt>
                <c:pt idx="733">
                  <c:v>12.98</c:v>
                </c:pt>
                <c:pt idx="734">
                  <c:v>12.98</c:v>
                </c:pt>
                <c:pt idx="735">
                  <c:v>12.883000000000004</c:v>
                </c:pt>
                <c:pt idx="736">
                  <c:v>12.883000000000004</c:v>
                </c:pt>
                <c:pt idx="737">
                  <c:v>12.787000000000001</c:v>
                </c:pt>
                <c:pt idx="738">
                  <c:v>12.787000000000001</c:v>
                </c:pt>
                <c:pt idx="739">
                  <c:v>12.69</c:v>
                </c:pt>
                <c:pt idx="740">
                  <c:v>12.594000000000001</c:v>
                </c:pt>
                <c:pt idx="741">
                  <c:v>12.497</c:v>
                </c:pt>
                <c:pt idx="742">
                  <c:v>12.401</c:v>
                </c:pt>
                <c:pt idx="743">
                  <c:v>12.304</c:v>
                </c:pt>
                <c:pt idx="744">
                  <c:v>12.207000000000001</c:v>
                </c:pt>
                <c:pt idx="745">
                  <c:v>12.11</c:v>
                </c:pt>
                <c:pt idx="746">
                  <c:v>11.916</c:v>
                </c:pt>
                <c:pt idx="747">
                  <c:v>11.819000000000004</c:v>
                </c:pt>
                <c:pt idx="748">
                  <c:v>11.722</c:v>
                </c:pt>
                <c:pt idx="749">
                  <c:v>11.625</c:v>
                </c:pt>
                <c:pt idx="750">
                  <c:v>11.527999999999999</c:v>
                </c:pt>
                <c:pt idx="751">
                  <c:v>11.431000000000001</c:v>
                </c:pt>
                <c:pt idx="752">
                  <c:v>11.334</c:v>
                </c:pt>
                <c:pt idx="753">
                  <c:v>11.236000000000001</c:v>
                </c:pt>
                <c:pt idx="754">
                  <c:v>11.040999999999999</c:v>
                </c:pt>
                <c:pt idx="755">
                  <c:v>11.040999999999999</c:v>
                </c:pt>
                <c:pt idx="756">
                  <c:v>10.944000000000001</c:v>
                </c:pt>
                <c:pt idx="757">
                  <c:v>10.846</c:v>
                </c:pt>
                <c:pt idx="758">
                  <c:v>10.747999999999999</c:v>
                </c:pt>
                <c:pt idx="759">
                  <c:v>10.747999999999999</c:v>
                </c:pt>
                <c:pt idx="760">
                  <c:v>10.747999999999999</c:v>
                </c:pt>
                <c:pt idx="761">
                  <c:v>10.747999999999999</c:v>
                </c:pt>
                <c:pt idx="762">
                  <c:v>10.846</c:v>
                </c:pt>
                <c:pt idx="763">
                  <c:v>10.944000000000001</c:v>
                </c:pt>
                <c:pt idx="764">
                  <c:v>11.040999999999999</c:v>
                </c:pt>
                <c:pt idx="765">
                  <c:v>11.236000000000001</c:v>
                </c:pt>
                <c:pt idx="766">
                  <c:v>11.431000000000001</c:v>
                </c:pt>
                <c:pt idx="767">
                  <c:v>11.625</c:v>
                </c:pt>
                <c:pt idx="768">
                  <c:v>11.819000000000004</c:v>
                </c:pt>
                <c:pt idx="769">
                  <c:v>12.11</c:v>
                </c:pt>
                <c:pt idx="770">
                  <c:v>12.401</c:v>
                </c:pt>
                <c:pt idx="771">
                  <c:v>12.594000000000001</c:v>
                </c:pt>
                <c:pt idx="772">
                  <c:v>12.787000000000001</c:v>
                </c:pt>
                <c:pt idx="773">
                  <c:v>12.98</c:v>
                </c:pt>
                <c:pt idx="774">
                  <c:v>13.076000000000002</c:v>
                </c:pt>
                <c:pt idx="775">
                  <c:v>13.076000000000002</c:v>
                </c:pt>
                <c:pt idx="776">
                  <c:v>13.076000000000002</c:v>
                </c:pt>
                <c:pt idx="777">
                  <c:v>13.076000000000002</c:v>
                </c:pt>
                <c:pt idx="778">
                  <c:v>13.076000000000002</c:v>
                </c:pt>
                <c:pt idx="779">
                  <c:v>12.98</c:v>
                </c:pt>
                <c:pt idx="780">
                  <c:v>12.98</c:v>
                </c:pt>
                <c:pt idx="781">
                  <c:v>12.98</c:v>
                </c:pt>
                <c:pt idx="782">
                  <c:v>12.883000000000004</c:v>
                </c:pt>
                <c:pt idx="783">
                  <c:v>12.787000000000001</c:v>
                </c:pt>
                <c:pt idx="784">
                  <c:v>12.787000000000001</c:v>
                </c:pt>
                <c:pt idx="785">
                  <c:v>12.69</c:v>
                </c:pt>
                <c:pt idx="786">
                  <c:v>12.594000000000001</c:v>
                </c:pt>
                <c:pt idx="787">
                  <c:v>12.497</c:v>
                </c:pt>
                <c:pt idx="788">
                  <c:v>12.401</c:v>
                </c:pt>
                <c:pt idx="789">
                  <c:v>12.207000000000001</c:v>
                </c:pt>
                <c:pt idx="790">
                  <c:v>12.11</c:v>
                </c:pt>
                <c:pt idx="791">
                  <c:v>11.916</c:v>
                </c:pt>
                <c:pt idx="792">
                  <c:v>11.819000000000004</c:v>
                </c:pt>
                <c:pt idx="793">
                  <c:v>11.625</c:v>
                </c:pt>
                <c:pt idx="794">
                  <c:v>11.527999999999999</c:v>
                </c:pt>
                <c:pt idx="795">
                  <c:v>11.334</c:v>
                </c:pt>
                <c:pt idx="796">
                  <c:v>11.138999999999999</c:v>
                </c:pt>
                <c:pt idx="797">
                  <c:v>11.040999999999999</c:v>
                </c:pt>
                <c:pt idx="798">
                  <c:v>10.846</c:v>
                </c:pt>
                <c:pt idx="799">
                  <c:v>10.747999999999999</c:v>
                </c:pt>
                <c:pt idx="800">
                  <c:v>10.553000000000004</c:v>
                </c:pt>
                <c:pt idx="801">
                  <c:v>10.455000000000014</c:v>
                </c:pt>
                <c:pt idx="802">
                  <c:v>10.259</c:v>
                </c:pt>
                <c:pt idx="803">
                  <c:v>10.161</c:v>
                </c:pt>
                <c:pt idx="804">
                  <c:v>10.063000000000002</c:v>
                </c:pt>
                <c:pt idx="805">
                  <c:v>9.8660000000000068</c:v>
                </c:pt>
                <c:pt idx="806">
                  <c:v>9.7679999999999989</c:v>
                </c:pt>
                <c:pt idx="807">
                  <c:v>9.6690000000000005</c:v>
                </c:pt>
                <c:pt idx="808">
                  <c:v>9.6690000000000005</c:v>
                </c:pt>
                <c:pt idx="809">
                  <c:v>9.6690000000000005</c:v>
                </c:pt>
                <c:pt idx="810">
                  <c:v>9.7679999999999989</c:v>
                </c:pt>
                <c:pt idx="811">
                  <c:v>9.8660000000000068</c:v>
                </c:pt>
                <c:pt idx="812">
                  <c:v>9.9650000000000141</c:v>
                </c:pt>
                <c:pt idx="813">
                  <c:v>10.161</c:v>
                </c:pt>
                <c:pt idx="814">
                  <c:v>10.357000000000006</c:v>
                </c:pt>
                <c:pt idx="815">
                  <c:v>10.553000000000004</c:v>
                </c:pt>
                <c:pt idx="816">
                  <c:v>10.846</c:v>
                </c:pt>
                <c:pt idx="817">
                  <c:v>11.040999999999999</c:v>
                </c:pt>
                <c:pt idx="818">
                  <c:v>11.334</c:v>
                </c:pt>
                <c:pt idx="819">
                  <c:v>11.527999999999999</c:v>
                </c:pt>
                <c:pt idx="820">
                  <c:v>11.722</c:v>
                </c:pt>
                <c:pt idx="821">
                  <c:v>11.916</c:v>
                </c:pt>
                <c:pt idx="822">
                  <c:v>12.11</c:v>
                </c:pt>
                <c:pt idx="823">
                  <c:v>12.207000000000001</c:v>
                </c:pt>
                <c:pt idx="824">
                  <c:v>12.304</c:v>
                </c:pt>
                <c:pt idx="825">
                  <c:v>12.304</c:v>
                </c:pt>
                <c:pt idx="826">
                  <c:v>12.304</c:v>
                </c:pt>
                <c:pt idx="827">
                  <c:v>12.304</c:v>
                </c:pt>
                <c:pt idx="828">
                  <c:v>12.304</c:v>
                </c:pt>
                <c:pt idx="829">
                  <c:v>12.304</c:v>
                </c:pt>
                <c:pt idx="830">
                  <c:v>12.304</c:v>
                </c:pt>
                <c:pt idx="831">
                  <c:v>12.207000000000001</c:v>
                </c:pt>
                <c:pt idx="832">
                  <c:v>12.207000000000001</c:v>
                </c:pt>
                <c:pt idx="833">
                  <c:v>12.207000000000001</c:v>
                </c:pt>
                <c:pt idx="834">
                  <c:v>12.11</c:v>
                </c:pt>
                <c:pt idx="835">
                  <c:v>12.013</c:v>
                </c:pt>
                <c:pt idx="836">
                  <c:v>11.916</c:v>
                </c:pt>
                <c:pt idx="837">
                  <c:v>11.819000000000004</c:v>
                </c:pt>
                <c:pt idx="838">
                  <c:v>11.722</c:v>
                </c:pt>
                <c:pt idx="839">
                  <c:v>11.625</c:v>
                </c:pt>
                <c:pt idx="840">
                  <c:v>11.527999999999999</c:v>
                </c:pt>
                <c:pt idx="841">
                  <c:v>11.431000000000001</c:v>
                </c:pt>
                <c:pt idx="842">
                  <c:v>11.431000000000001</c:v>
                </c:pt>
                <c:pt idx="843">
                  <c:v>11.334</c:v>
                </c:pt>
                <c:pt idx="844">
                  <c:v>11.236000000000001</c:v>
                </c:pt>
                <c:pt idx="845">
                  <c:v>11.138999999999999</c:v>
                </c:pt>
                <c:pt idx="846">
                  <c:v>11.040999999999999</c:v>
                </c:pt>
                <c:pt idx="847">
                  <c:v>11.040999999999999</c:v>
                </c:pt>
                <c:pt idx="848">
                  <c:v>10.944000000000001</c:v>
                </c:pt>
                <c:pt idx="849">
                  <c:v>10.846</c:v>
                </c:pt>
                <c:pt idx="850">
                  <c:v>10.747999999999999</c:v>
                </c:pt>
                <c:pt idx="851">
                  <c:v>10.747999999999999</c:v>
                </c:pt>
                <c:pt idx="852">
                  <c:v>10.651</c:v>
                </c:pt>
                <c:pt idx="853">
                  <c:v>10.553000000000004</c:v>
                </c:pt>
                <c:pt idx="854">
                  <c:v>10.553000000000004</c:v>
                </c:pt>
                <c:pt idx="855">
                  <c:v>10.455000000000014</c:v>
                </c:pt>
                <c:pt idx="856">
                  <c:v>10.455000000000014</c:v>
                </c:pt>
                <c:pt idx="857">
                  <c:v>10.553000000000004</c:v>
                </c:pt>
                <c:pt idx="858">
                  <c:v>10.553000000000004</c:v>
                </c:pt>
                <c:pt idx="859">
                  <c:v>10.651</c:v>
                </c:pt>
                <c:pt idx="860">
                  <c:v>10.747999999999999</c:v>
                </c:pt>
                <c:pt idx="861">
                  <c:v>10.846</c:v>
                </c:pt>
                <c:pt idx="862">
                  <c:v>10.944000000000001</c:v>
                </c:pt>
                <c:pt idx="863">
                  <c:v>11.040999999999999</c:v>
                </c:pt>
                <c:pt idx="864">
                  <c:v>11.236000000000001</c:v>
                </c:pt>
                <c:pt idx="865">
                  <c:v>11.334</c:v>
                </c:pt>
                <c:pt idx="866">
                  <c:v>11.527999999999999</c:v>
                </c:pt>
                <c:pt idx="867">
                  <c:v>11.722</c:v>
                </c:pt>
                <c:pt idx="868">
                  <c:v>11.916</c:v>
                </c:pt>
                <c:pt idx="869">
                  <c:v>12.11</c:v>
                </c:pt>
                <c:pt idx="870">
                  <c:v>12.304</c:v>
                </c:pt>
                <c:pt idx="871">
                  <c:v>12.401</c:v>
                </c:pt>
                <c:pt idx="872">
                  <c:v>12.497</c:v>
                </c:pt>
                <c:pt idx="873">
                  <c:v>12.594000000000001</c:v>
                </c:pt>
                <c:pt idx="874">
                  <c:v>12.594000000000001</c:v>
                </c:pt>
                <c:pt idx="875">
                  <c:v>12.594000000000001</c:v>
                </c:pt>
                <c:pt idx="876">
                  <c:v>12.594000000000001</c:v>
                </c:pt>
                <c:pt idx="877">
                  <c:v>12.594000000000001</c:v>
                </c:pt>
                <c:pt idx="878">
                  <c:v>12.594000000000001</c:v>
                </c:pt>
                <c:pt idx="879">
                  <c:v>12.497</c:v>
                </c:pt>
                <c:pt idx="880">
                  <c:v>12.497</c:v>
                </c:pt>
                <c:pt idx="881">
                  <c:v>12.401</c:v>
                </c:pt>
                <c:pt idx="882">
                  <c:v>12.304</c:v>
                </c:pt>
                <c:pt idx="883">
                  <c:v>12.304</c:v>
                </c:pt>
                <c:pt idx="884">
                  <c:v>12.207000000000001</c:v>
                </c:pt>
                <c:pt idx="885">
                  <c:v>12.11</c:v>
                </c:pt>
                <c:pt idx="886">
                  <c:v>11.916</c:v>
                </c:pt>
                <c:pt idx="887">
                  <c:v>11.819000000000004</c:v>
                </c:pt>
                <c:pt idx="888">
                  <c:v>11.722</c:v>
                </c:pt>
                <c:pt idx="889">
                  <c:v>11.625</c:v>
                </c:pt>
                <c:pt idx="890">
                  <c:v>11.527999999999999</c:v>
                </c:pt>
                <c:pt idx="891">
                  <c:v>11.431000000000001</c:v>
                </c:pt>
                <c:pt idx="892">
                  <c:v>11.334</c:v>
                </c:pt>
                <c:pt idx="893">
                  <c:v>11.236000000000001</c:v>
                </c:pt>
                <c:pt idx="894">
                  <c:v>11.138999999999999</c:v>
                </c:pt>
                <c:pt idx="895">
                  <c:v>11.040999999999999</c:v>
                </c:pt>
                <c:pt idx="896">
                  <c:v>10.944000000000001</c:v>
                </c:pt>
                <c:pt idx="897">
                  <c:v>10.846</c:v>
                </c:pt>
                <c:pt idx="898">
                  <c:v>10.747999999999999</c:v>
                </c:pt>
                <c:pt idx="899">
                  <c:v>10.651</c:v>
                </c:pt>
                <c:pt idx="900">
                  <c:v>10.553000000000004</c:v>
                </c:pt>
                <c:pt idx="901">
                  <c:v>10.455000000000014</c:v>
                </c:pt>
                <c:pt idx="902">
                  <c:v>10.357000000000006</c:v>
                </c:pt>
                <c:pt idx="903">
                  <c:v>10.357000000000006</c:v>
                </c:pt>
                <c:pt idx="904">
                  <c:v>10.259</c:v>
                </c:pt>
                <c:pt idx="905">
                  <c:v>10.259</c:v>
                </c:pt>
                <c:pt idx="906">
                  <c:v>10.357000000000006</c:v>
                </c:pt>
                <c:pt idx="907">
                  <c:v>10.455000000000014</c:v>
                </c:pt>
                <c:pt idx="908">
                  <c:v>10.553000000000004</c:v>
                </c:pt>
                <c:pt idx="909">
                  <c:v>10.747999999999999</c:v>
                </c:pt>
                <c:pt idx="910">
                  <c:v>10.944000000000001</c:v>
                </c:pt>
                <c:pt idx="911">
                  <c:v>11.138999999999999</c:v>
                </c:pt>
                <c:pt idx="912">
                  <c:v>11.334</c:v>
                </c:pt>
                <c:pt idx="913">
                  <c:v>11.625</c:v>
                </c:pt>
                <c:pt idx="914">
                  <c:v>11.916</c:v>
                </c:pt>
                <c:pt idx="915">
                  <c:v>12.11</c:v>
                </c:pt>
                <c:pt idx="916">
                  <c:v>12.304</c:v>
                </c:pt>
                <c:pt idx="917">
                  <c:v>12.497</c:v>
                </c:pt>
                <c:pt idx="918">
                  <c:v>12.69</c:v>
                </c:pt>
                <c:pt idx="919">
                  <c:v>12.787000000000001</c:v>
                </c:pt>
                <c:pt idx="920">
                  <c:v>12.883000000000004</c:v>
                </c:pt>
                <c:pt idx="921">
                  <c:v>12.883000000000004</c:v>
                </c:pt>
                <c:pt idx="922">
                  <c:v>12.883000000000004</c:v>
                </c:pt>
                <c:pt idx="923">
                  <c:v>12.883000000000004</c:v>
                </c:pt>
                <c:pt idx="924">
                  <c:v>12.883000000000004</c:v>
                </c:pt>
                <c:pt idx="925">
                  <c:v>12.883000000000004</c:v>
                </c:pt>
                <c:pt idx="926">
                  <c:v>12.98</c:v>
                </c:pt>
                <c:pt idx="927">
                  <c:v>12.883000000000004</c:v>
                </c:pt>
                <c:pt idx="928">
                  <c:v>12.883000000000004</c:v>
                </c:pt>
                <c:pt idx="929">
                  <c:v>12.883000000000004</c:v>
                </c:pt>
                <c:pt idx="930">
                  <c:v>12.787000000000001</c:v>
                </c:pt>
                <c:pt idx="931">
                  <c:v>12.787000000000001</c:v>
                </c:pt>
                <c:pt idx="932">
                  <c:v>12.69</c:v>
                </c:pt>
                <c:pt idx="933">
                  <c:v>12.594000000000001</c:v>
                </c:pt>
                <c:pt idx="934">
                  <c:v>12.497</c:v>
                </c:pt>
                <c:pt idx="935">
                  <c:v>12.497</c:v>
                </c:pt>
                <c:pt idx="936">
                  <c:v>12.401</c:v>
                </c:pt>
                <c:pt idx="937">
                  <c:v>12.304</c:v>
                </c:pt>
                <c:pt idx="938">
                  <c:v>12.207000000000001</c:v>
                </c:pt>
                <c:pt idx="939">
                  <c:v>12.11</c:v>
                </c:pt>
                <c:pt idx="940">
                  <c:v>12.013</c:v>
                </c:pt>
                <c:pt idx="941">
                  <c:v>11.916</c:v>
                </c:pt>
                <c:pt idx="942">
                  <c:v>11.819000000000004</c:v>
                </c:pt>
                <c:pt idx="943">
                  <c:v>11.722</c:v>
                </c:pt>
                <c:pt idx="944">
                  <c:v>11.625</c:v>
                </c:pt>
                <c:pt idx="945">
                  <c:v>11.527999999999999</c:v>
                </c:pt>
                <c:pt idx="946">
                  <c:v>11.431000000000001</c:v>
                </c:pt>
                <c:pt idx="947">
                  <c:v>11.431000000000001</c:v>
                </c:pt>
                <c:pt idx="948">
                  <c:v>11.334</c:v>
                </c:pt>
                <c:pt idx="949">
                  <c:v>11.236000000000001</c:v>
                </c:pt>
                <c:pt idx="950">
                  <c:v>11.138999999999999</c:v>
                </c:pt>
                <c:pt idx="951">
                  <c:v>11.138999999999999</c:v>
                </c:pt>
                <c:pt idx="952">
                  <c:v>11.040999999999999</c:v>
                </c:pt>
                <c:pt idx="953">
                  <c:v>11.040999999999999</c:v>
                </c:pt>
                <c:pt idx="954">
                  <c:v>11.138999999999999</c:v>
                </c:pt>
                <c:pt idx="955">
                  <c:v>11.138999999999999</c:v>
                </c:pt>
                <c:pt idx="956">
                  <c:v>11.236000000000001</c:v>
                </c:pt>
                <c:pt idx="957">
                  <c:v>11.431000000000001</c:v>
                </c:pt>
                <c:pt idx="958">
                  <c:v>11.527999999999999</c:v>
                </c:pt>
                <c:pt idx="959">
                  <c:v>11.819000000000004</c:v>
                </c:pt>
                <c:pt idx="960">
                  <c:v>12.013</c:v>
                </c:pt>
                <c:pt idx="961">
                  <c:v>12.304</c:v>
                </c:pt>
                <c:pt idx="962">
                  <c:v>12.497</c:v>
                </c:pt>
                <c:pt idx="963">
                  <c:v>12.787000000000001</c:v>
                </c:pt>
                <c:pt idx="964">
                  <c:v>12.98</c:v>
                </c:pt>
                <c:pt idx="965">
                  <c:v>13.076000000000002</c:v>
                </c:pt>
                <c:pt idx="966">
                  <c:v>13.269</c:v>
                </c:pt>
                <c:pt idx="967">
                  <c:v>13.365000000000014</c:v>
                </c:pt>
                <c:pt idx="968">
                  <c:v>13.461</c:v>
                </c:pt>
                <c:pt idx="969">
                  <c:v>13.461</c:v>
                </c:pt>
                <c:pt idx="970">
                  <c:v>13.558</c:v>
                </c:pt>
                <c:pt idx="971">
                  <c:v>13.558</c:v>
                </c:pt>
                <c:pt idx="972">
                  <c:v>13.558</c:v>
                </c:pt>
                <c:pt idx="973">
                  <c:v>13.558</c:v>
                </c:pt>
                <c:pt idx="974">
                  <c:v>13.461</c:v>
                </c:pt>
                <c:pt idx="975">
                  <c:v>13.461</c:v>
                </c:pt>
                <c:pt idx="976">
                  <c:v>13.461</c:v>
                </c:pt>
                <c:pt idx="977">
                  <c:v>13.365000000000014</c:v>
                </c:pt>
                <c:pt idx="978">
                  <c:v>13.269</c:v>
                </c:pt>
                <c:pt idx="979">
                  <c:v>13.173</c:v>
                </c:pt>
                <c:pt idx="980">
                  <c:v>13.076000000000002</c:v>
                </c:pt>
                <c:pt idx="981">
                  <c:v>12.98</c:v>
                </c:pt>
                <c:pt idx="982">
                  <c:v>12.883000000000004</c:v>
                </c:pt>
                <c:pt idx="983">
                  <c:v>12.787000000000001</c:v>
                </c:pt>
                <c:pt idx="984">
                  <c:v>12.69</c:v>
                </c:pt>
                <c:pt idx="985">
                  <c:v>12.594000000000001</c:v>
                </c:pt>
                <c:pt idx="986">
                  <c:v>12.497</c:v>
                </c:pt>
                <c:pt idx="987">
                  <c:v>12.401</c:v>
                </c:pt>
                <c:pt idx="988">
                  <c:v>12.304</c:v>
                </c:pt>
                <c:pt idx="989">
                  <c:v>12.207000000000001</c:v>
                </c:pt>
                <c:pt idx="990">
                  <c:v>12.11</c:v>
                </c:pt>
                <c:pt idx="991">
                  <c:v>12.013</c:v>
                </c:pt>
                <c:pt idx="992">
                  <c:v>11.916</c:v>
                </c:pt>
                <c:pt idx="993">
                  <c:v>11.819000000000004</c:v>
                </c:pt>
                <c:pt idx="994">
                  <c:v>11.625</c:v>
                </c:pt>
                <c:pt idx="995">
                  <c:v>11.527999999999999</c:v>
                </c:pt>
                <c:pt idx="996">
                  <c:v>11.431000000000001</c:v>
                </c:pt>
                <c:pt idx="997">
                  <c:v>11.334</c:v>
                </c:pt>
                <c:pt idx="998">
                  <c:v>11.236000000000001</c:v>
                </c:pt>
                <c:pt idx="999">
                  <c:v>11.236000000000001</c:v>
                </c:pt>
                <c:pt idx="1000">
                  <c:v>11.138999999999999</c:v>
                </c:pt>
                <c:pt idx="1001">
                  <c:v>11.138999999999999</c:v>
                </c:pt>
                <c:pt idx="1002">
                  <c:v>11.236000000000001</c:v>
                </c:pt>
                <c:pt idx="1003">
                  <c:v>11.334</c:v>
                </c:pt>
                <c:pt idx="1004">
                  <c:v>11.431000000000001</c:v>
                </c:pt>
                <c:pt idx="1005">
                  <c:v>11.625</c:v>
                </c:pt>
                <c:pt idx="1006">
                  <c:v>11.819000000000004</c:v>
                </c:pt>
                <c:pt idx="1007">
                  <c:v>12.013</c:v>
                </c:pt>
                <c:pt idx="1008">
                  <c:v>12.207000000000001</c:v>
                </c:pt>
                <c:pt idx="1009">
                  <c:v>12.497</c:v>
                </c:pt>
                <c:pt idx="1010">
                  <c:v>12.787000000000001</c:v>
                </c:pt>
                <c:pt idx="1011">
                  <c:v>12.98</c:v>
                </c:pt>
                <c:pt idx="1012">
                  <c:v>13.173</c:v>
                </c:pt>
                <c:pt idx="1013">
                  <c:v>13.365000000000014</c:v>
                </c:pt>
                <c:pt idx="1014">
                  <c:v>13.461</c:v>
                </c:pt>
                <c:pt idx="1015">
                  <c:v>13.558</c:v>
                </c:pt>
                <c:pt idx="1016">
                  <c:v>13.654</c:v>
                </c:pt>
                <c:pt idx="1017">
                  <c:v>13.654</c:v>
                </c:pt>
                <c:pt idx="1018">
                  <c:v>13.654</c:v>
                </c:pt>
                <c:pt idx="1019">
                  <c:v>13.558</c:v>
                </c:pt>
                <c:pt idx="1020">
                  <c:v>13.558</c:v>
                </c:pt>
                <c:pt idx="1021">
                  <c:v>13.558</c:v>
                </c:pt>
                <c:pt idx="1022">
                  <c:v>13.461</c:v>
                </c:pt>
                <c:pt idx="1023">
                  <c:v>13.461</c:v>
                </c:pt>
                <c:pt idx="1024">
                  <c:v>13.461</c:v>
                </c:pt>
                <c:pt idx="1025">
                  <c:v>13.365000000000014</c:v>
                </c:pt>
                <c:pt idx="1026">
                  <c:v>13.269</c:v>
                </c:pt>
                <c:pt idx="1027">
                  <c:v>13.269</c:v>
                </c:pt>
                <c:pt idx="1028">
                  <c:v>13.173</c:v>
                </c:pt>
                <c:pt idx="1029">
                  <c:v>13.076000000000002</c:v>
                </c:pt>
                <c:pt idx="1030">
                  <c:v>12.98</c:v>
                </c:pt>
                <c:pt idx="1031">
                  <c:v>12.98</c:v>
                </c:pt>
                <c:pt idx="1032">
                  <c:v>12.883000000000004</c:v>
                </c:pt>
                <c:pt idx="1033">
                  <c:v>12.787000000000001</c:v>
                </c:pt>
                <c:pt idx="1034">
                  <c:v>12.787000000000001</c:v>
                </c:pt>
                <c:pt idx="1035">
                  <c:v>12.69</c:v>
                </c:pt>
                <c:pt idx="1036">
                  <c:v>12.594000000000001</c:v>
                </c:pt>
                <c:pt idx="1037">
                  <c:v>12.497</c:v>
                </c:pt>
                <c:pt idx="1038">
                  <c:v>12.401</c:v>
                </c:pt>
                <c:pt idx="1039">
                  <c:v>12.304</c:v>
                </c:pt>
                <c:pt idx="1040">
                  <c:v>12.207000000000001</c:v>
                </c:pt>
                <c:pt idx="1041">
                  <c:v>12.11</c:v>
                </c:pt>
                <c:pt idx="1042">
                  <c:v>11.916</c:v>
                </c:pt>
                <c:pt idx="1043">
                  <c:v>11.819000000000004</c:v>
                </c:pt>
                <c:pt idx="1044">
                  <c:v>11.722</c:v>
                </c:pt>
                <c:pt idx="1045">
                  <c:v>11.527999999999999</c:v>
                </c:pt>
                <c:pt idx="1046">
                  <c:v>11.431000000000001</c:v>
                </c:pt>
                <c:pt idx="1047">
                  <c:v>11.334</c:v>
                </c:pt>
                <c:pt idx="1048">
                  <c:v>11.334</c:v>
                </c:pt>
                <c:pt idx="1049">
                  <c:v>11.334</c:v>
                </c:pt>
                <c:pt idx="1050">
                  <c:v>11.334</c:v>
                </c:pt>
                <c:pt idx="1051">
                  <c:v>11.431000000000001</c:v>
                </c:pt>
                <c:pt idx="1052">
                  <c:v>11.527999999999999</c:v>
                </c:pt>
                <c:pt idx="1053">
                  <c:v>11.625</c:v>
                </c:pt>
                <c:pt idx="1054">
                  <c:v>11.819000000000004</c:v>
                </c:pt>
                <c:pt idx="1055">
                  <c:v>12.013</c:v>
                </c:pt>
                <c:pt idx="1056">
                  <c:v>12.207000000000001</c:v>
                </c:pt>
                <c:pt idx="1057">
                  <c:v>12.401</c:v>
                </c:pt>
                <c:pt idx="1058">
                  <c:v>12.69</c:v>
                </c:pt>
                <c:pt idx="1059">
                  <c:v>12.883000000000004</c:v>
                </c:pt>
                <c:pt idx="1060">
                  <c:v>13.076000000000002</c:v>
                </c:pt>
                <c:pt idx="1061">
                  <c:v>13.173</c:v>
                </c:pt>
                <c:pt idx="1062">
                  <c:v>13.365000000000014</c:v>
                </c:pt>
                <c:pt idx="1063">
                  <c:v>13.461</c:v>
                </c:pt>
                <c:pt idx="1064">
                  <c:v>13.461</c:v>
                </c:pt>
                <c:pt idx="1065">
                  <c:v>13.461</c:v>
                </c:pt>
                <c:pt idx="1066">
                  <c:v>13.461</c:v>
                </c:pt>
                <c:pt idx="1067">
                  <c:v>13.461</c:v>
                </c:pt>
                <c:pt idx="1068">
                  <c:v>13.461</c:v>
                </c:pt>
                <c:pt idx="1069">
                  <c:v>13.365000000000014</c:v>
                </c:pt>
                <c:pt idx="1070">
                  <c:v>13.365000000000014</c:v>
                </c:pt>
                <c:pt idx="1071">
                  <c:v>13.365000000000014</c:v>
                </c:pt>
                <c:pt idx="1072">
                  <c:v>13.269</c:v>
                </c:pt>
                <c:pt idx="1073">
                  <c:v>13.269</c:v>
                </c:pt>
                <c:pt idx="1074">
                  <c:v>13.173</c:v>
                </c:pt>
                <c:pt idx="1075">
                  <c:v>13.076000000000002</c:v>
                </c:pt>
                <c:pt idx="1076">
                  <c:v>12.98</c:v>
                </c:pt>
                <c:pt idx="1077">
                  <c:v>12.883000000000004</c:v>
                </c:pt>
                <c:pt idx="1078">
                  <c:v>12.787000000000001</c:v>
                </c:pt>
                <c:pt idx="1079">
                  <c:v>12.69</c:v>
                </c:pt>
                <c:pt idx="1080">
                  <c:v>12.594000000000001</c:v>
                </c:pt>
                <c:pt idx="1081">
                  <c:v>12.497</c:v>
                </c:pt>
                <c:pt idx="1082">
                  <c:v>12.401</c:v>
                </c:pt>
                <c:pt idx="1083">
                  <c:v>12.207000000000001</c:v>
                </c:pt>
                <c:pt idx="1084">
                  <c:v>12.11</c:v>
                </c:pt>
                <c:pt idx="1085">
                  <c:v>12.013</c:v>
                </c:pt>
                <c:pt idx="1086">
                  <c:v>11.819000000000004</c:v>
                </c:pt>
                <c:pt idx="1087">
                  <c:v>11.722</c:v>
                </c:pt>
                <c:pt idx="1088">
                  <c:v>11.527999999999999</c:v>
                </c:pt>
                <c:pt idx="1089">
                  <c:v>11.431000000000001</c:v>
                </c:pt>
                <c:pt idx="1090">
                  <c:v>11.334</c:v>
                </c:pt>
                <c:pt idx="1091">
                  <c:v>11.236000000000001</c:v>
                </c:pt>
                <c:pt idx="1092">
                  <c:v>11.040999999999999</c:v>
                </c:pt>
                <c:pt idx="1093">
                  <c:v>10.944000000000001</c:v>
                </c:pt>
                <c:pt idx="1094">
                  <c:v>10.846</c:v>
                </c:pt>
                <c:pt idx="1095">
                  <c:v>10.747999999999999</c:v>
                </c:pt>
                <c:pt idx="1096">
                  <c:v>10.747999999999999</c:v>
                </c:pt>
                <c:pt idx="1097">
                  <c:v>10.747999999999999</c:v>
                </c:pt>
                <c:pt idx="1098">
                  <c:v>10.747999999999999</c:v>
                </c:pt>
                <c:pt idx="1099">
                  <c:v>10.846</c:v>
                </c:pt>
                <c:pt idx="1100">
                  <c:v>11.040999999999999</c:v>
                </c:pt>
                <c:pt idx="1101">
                  <c:v>11.138999999999999</c:v>
                </c:pt>
                <c:pt idx="1102">
                  <c:v>11.334</c:v>
                </c:pt>
                <c:pt idx="1103">
                  <c:v>11.527999999999999</c:v>
                </c:pt>
                <c:pt idx="1104">
                  <c:v>11.819000000000004</c:v>
                </c:pt>
                <c:pt idx="1105">
                  <c:v>12.013</c:v>
                </c:pt>
                <c:pt idx="1106">
                  <c:v>12.304</c:v>
                </c:pt>
                <c:pt idx="1107">
                  <c:v>12.594000000000001</c:v>
                </c:pt>
                <c:pt idx="1108">
                  <c:v>12.69</c:v>
                </c:pt>
                <c:pt idx="1109">
                  <c:v>12.883000000000004</c:v>
                </c:pt>
                <c:pt idx="1110">
                  <c:v>13.076000000000002</c:v>
                </c:pt>
                <c:pt idx="1111">
                  <c:v>13.173</c:v>
                </c:pt>
                <c:pt idx="1112">
                  <c:v>13.173</c:v>
                </c:pt>
                <c:pt idx="1113">
                  <c:v>13.269</c:v>
                </c:pt>
                <c:pt idx="1114">
                  <c:v>13.269</c:v>
                </c:pt>
                <c:pt idx="1115">
                  <c:v>13.269</c:v>
                </c:pt>
                <c:pt idx="1116">
                  <c:v>13.269</c:v>
                </c:pt>
                <c:pt idx="1117">
                  <c:v>13.173</c:v>
                </c:pt>
                <c:pt idx="1118">
                  <c:v>13.173</c:v>
                </c:pt>
                <c:pt idx="1119">
                  <c:v>13.173</c:v>
                </c:pt>
                <c:pt idx="1120">
                  <c:v>13.076000000000002</c:v>
                </c:pt>
                <c:pt idx="1121">
                  <c:v>13.076000000000002</c:v>
                </c:pt>
                <c:pt idx="1122">
                  <c:v>12.98</c:v>
                </c:pt>
                <c:pt idx="1123">
                  <c:v>12.883000000000004</c:v>
                </c:pt>
                <c:pt idx="1124">
                  <c:v>12.787000000000001</c:v>
                </c:pt>
                <c:pt idx="1125">
                  <c:v>12.69</c:v>
                </c:pt>
                <c:pt idx="1126">
                  <c:v>12.594000000000001</c:v>
                </c:pt>
                <c:pt idx="1127">
                  <c:v>12.401</c:v>
                </c:pt>
                <c:pt idx="1128">
                  <c:v>12.304</c:v>
                </c:pt>
                <c:pt idx="1129">
                  <c:v>12.207000000000001</c:v>
                </c:pt>
                <c:pt idx="1130">
                  <c:v>12.11</c:v>
                </c:pt>
                <c:pt idx="1131">
                  <c:v>12.013</c:v>
                </c:pt>
                <c:pt idx="1132">
                  <c:v>11.819000000000004</c:v>
                </c:pt>
                <c:pt idx="1133">
                  <c:v>11.722</c:v>
                </c:pt>
                <c:pt idx="1134">
                  <c:v>11.625</c:v>
                </c:pt>
                <c:pt idx="1135">
                  <c:v>11.527999999999999</c:v>
                </c:pt>
                <c:pt idx="1136">
                  <c:v>11.431000000000001</c:v>
                </c:pt>
                <c:pt idx="1137">
                  <c:v>11.236000000000001</c:v>
                </c:pt>
                <c:pt idx="1138">
                  <c:v>11.138999999999999</c:v>
                </c:pt>
                <c:pt idx="1139">
                  <c:v>11.040999999999999</c:v>
                </c:pt>
                <c:pt idx="1140">
                  <c:v>10.944000000000001</c:v>
                </c:pt>
                <c:pt idx="1141">
                  <c:v>10.846</c:v>
                </c:pt>
                <c:pt idx="1142">
                  <c:v>10.747999999999999</c:v>
                </c:pt>
                <c:pt idx="1143">
                  <c:v>10.651</c:v>
                </c:pt>
                <c:pt idx="1144">
                  <c:v>10.651</c:v>
                </c:pt>
                <c:pt idx="1145">
                  <c:v>10.651</c:v>
                </c:pt>
                <c:pt idx="1146">
                  <c:v>10.651</c:v>
                </c:pt>
                <c:pt idx="1147">
                  <c:v>10.747999999999999</c:v>
                </c:pt>
                <c:pt idx="1148">
                  <c:v>10.944000000000001</c:v>
                </c:pt>
                <c:pt idx="1149">
                  <c:v>11.040999999999999</c:v>
                </c:pt>
                <c:pt idx="1150">
                  <c:v>11.236000000000001</c:v>
                </c:pt>
                <c:pt idx="1151">
                  <c:v>11.431000000000001</c:v>
                </c:pt>
                <c:pt idx="1152">
                  <c:v>11.722</c:v>
                </c:pt>
                <c:pt idx="1153">
                  <c:v>12.013</c:v>
                </c:pt>
                <c:pt idx="1154">
                  <c:v>12.207000000000001</c:v>
                </c:pt>
                <c:pt idx="1155">
                  <c:v>12.497</c:v>
                </c:pt>
                <c:pt idx="1156">
                  <c:v>12.69</c:v>
                </c:pt>
                <c:pt idx="1157">
                  <c:v>12.787000000000001</c:v>
                </c:pt>
                <c:pt idx="1158">
                  <c:v>12.98</c:v>
                </c:pt>
                <c:pt idx="1159">
                  <c:v>13.173</c:v>
                </c:pt>
                <c:pt idx="1160">
                  <c:v>13.173</c:v>
                </c:pt>
                <c:pt idx="1161">
                  <c:v>13.269</c:v>
                </c:pt>
                <c:pt idx="1162">
                  <c:v>13.173</c:v>
                </c:pt>
                <c:pt idx="1163">
                  <c:v>13.173</c:v>
                </c:pt>
                <c:pt idx="1164">
                  <c:v>13.173</c:v>
                </c:pt>
                <c:pt idx="1165">
                  <c:v>13.173</c:v>
                </c:pt>
                <c:pt idx="1166">
                  <c:v>13.076000000000002</c:v>
                </c:pt>
                <c:pt idx="1167">
                  <c:v>13.076000000000002</c:v>
                </c:pt>
                <c:pt idx="1168">
                  <c:v>13.076000000000002</c:v>
                </c:pt>
                <c:pt idx="1169">
                  <c:v>12.98</c:v>
                </c:pt>
                <c:pt idx="1170">
                  <c:v>12.883000000000004</c:v>
                </c:pt>
                <c:pt idx="1171">
                  <c:v>12.787000000000001</c:v>
                </c:pt>
                <c:pt idx="1172">
                  <c:v>12.69</c:v>
                </c:pt>
                <c:pt idx="1173">
                  <c:v>12.594000000000001</c:v>
                </c:pt>
                <c:pt idx="1174">
                  <c:v>12.401</c:v>
                </c:pt>
                <c:pt idx="1175">
                  <c:v>12.304</c:v>
                </c:pt>
                <c:pt idx="1176">
                  <c:v>12.11</c:v>
                </c:pt>
                <c:pt idx="1177">
                  <c:v>12.013</c:v>
                </c:pt>
                <c:pt idx="1178">
                  <c:v>11.819000000000004</c:v>
                </c:pt>
                <c:pt idx="1179">
                  <c:v>11.722</c:v>
                </c:pt>
                <c:pt idx="1180">
                  <c:v>11.527999999999999</c:v>
                </c:pt>
                <c:pt idx="1181">
                  <c:v>11.431000000000001</c:v>
                </c:pt>
                <c:pt idx="1182">
                  <c:v>11.334</c:v>
                </c:pt>
                <c:pt idx="1183">
                  <c:v>11.138999999999999</c:v>
                </c:pt>
                <c:pt idx="1184">
                  <c:v>11.040999999999999</c:v>
                </c:pt>
                <c:pt idx="1185">
                  <c:v>10.944000000000001</c:v>
                </c:pt>
                <c:pt idx="1186">
                  <c:v>10.846</c:v>
                </c:pt>
                <c:pt idx="1187">
                  <c:v>10.747999999999999</c:v>
                </c:pt>
                <c:pt idx="1188">
                  <c:v>10.651</c:v>
                </c:pt>
                <c:pt idx="1189">
                  <c:v>10.553000000000004</c:v>
                </c:pt>
                <c:pt idx="1190">
                  <c:v>10.455000000000014</c:v>
                </c:pt>
                <c:pt idx="1191">
                  <c:v>10.357000000000006</c:v>
                </c:pt>
                <c:pt idx="1192">
                  <c:v>10.357000000000006</c:v>
                </c:pt>
                <c:pt idx="1193">
                  <c:v>10.357000000000006</c:v>
                </c:pt>
                <c:pt idx="1194">
                  <c:v>10.455000000000014</c:v>
                </c:pt>
                <c:pt idx="1195">
                  <c:v>10.553000000000004</c:v>
                </c:pt>
                <c:pt idx="1196">
                  <c:v>10.651</c:v>
                </c:pt>
                <c:pt idx="1197">
                  <c:v>10.846</c:v>
                </c:pt>
                <c:pt idx="1198">
                  <c:v>11.040999999999999</c:v>
                </c:pt>
                <c:pt idx="1199">
                  <c:v>11.236000000000001</c:v>
                </c:pt>
                <c:pt idx="1200">
                  <c:v>11.431000000000001</c:v>
                </c:pt>
                <c:pt idx="1201">
                  <c:v>11.722</c:v>
                </c:pt>
                <c:pt idx="1202">
                  <c:v>11.916</c:v>
                </c:pt>
                <c:pt idx="1203">
                  <c:v>12.207000000000001</c:v>
                </c:pt>
                <c:pt idx="1204">
                  <c:v>12.401</c:v>
                </c:pt>
                <c:pt idx="1205">
                  <c:v>12.497</c:v>
                </c:pt>
                <c:pt idx="1206">
                  <c:v>12.69</c:v>
                </c:pt>
                <c:pt idx="1207">
                  <c:v>12.787000000000001</c:v>
                </c:pt>
                <c:pt idx="1208">
                  <c:v>12.883000000000004</c:v>
                </c:pt>
                <c:pt idx="1209">
                  <c:v>12.883000000000004</c:v>
                </c:pt>
                <c:pt idx="1210">
                  <c:v>12.883000000000004</c:v>
                </c:pt>
                <c:pt idx="1211">
                  <c:v>12.883000000000004</c:v>
                </c:pt>
                <c:pt idx="1212">
                  <c:v>12.883000000000004</c:v>
                </c:pt>
                <c:pt idx="1213">
                  <c:v>12.883000000000004</c:v>
                </c:pt>
                <c:pt idx="1214">
                  <c:v>12.787000000000001</c:v>
                </c:pt>
                <c:pt idx="1215">
                  <c:v>12.787000000000001</c:v>
                </c:pt>
                <c:pt idx="1216">
                  <c:v>12.69</c:v>
                </c:pt>
                <c:pt idx="1217">
                  <c:v>12.69</c:v>
                </c:pt>
                <c:pt idx="1218">
                  <c:v>12.594000000000001</c:v>
                </c:pt>
                <c:pt idx="1219">
                  <c:v>12.497</c:v>
                </c:pt>
                <c:pt idx="1220">
                  <c:v>12.401</c:v>
                </c:pt>
                <c:pt idx="1221">
                  <c:v>12.304</c:v>
                </c:pt>
                <c:pt idx="1222">
                  <c:v>12.207000000000001</c:v>
                </c:pt>
                <c:pt idx="1223">
                  <c:v>12.11</c:v>
                </c:pt>
                <c:pt idx="1224">
                  <c:v>11.916</c:v>
                </c:pt>
                <c:pt idx="1225">
                  <c:v>11.819000000000004</c:v>
                </c:pt>
                <c:pt idx="1226">
                  <c:v>11.722</c:v>
                </c:pt>
                <c:pt idx="1227">
                  <c:v>11.625</c:v>
                </c:pt>
                <c:pt idx="1228">
                  <c:v>11.527999999999999</c:v>
                </c:pt>
                <c:pt idx="1229">
                  <c:v>11.431000000000001</c:v>
                </c:pt>
                <c:pt idx="1230">
                  <c:v>11.334</c:v>
                </c:pt>
                <c:pt idx="1231">
                  <c:v>11.138999999999999</c:v>
                </c:pt>
                <c:pt idx="1232">
                  <c:v>11.040999999999999</c:v>
                </c:pt>
                <c:pt idx="1233">
                  <c:v>10.944000000000001</c:v>
                </c:pt>
                <c:pt idx="1234">
                  <c:v>10.846</c:v>
                </c:pt>
                <c:pt idx="1235">
                  <c:v>10.747999999999999</c:v>
                </c:pt>
                <c:pt idx="1236">
                  <c:v>10.553000000000004</c:v>
                </c:pt>
                <c:pt idx="1237">
                  <c:v>10.455000000000014</c:v>
                </c:pt>
                <c:pt idx="1238">
                  <c:v>10.357000000000006</c:v>
                </c:pt>
                <c:pt idx="1239">
                  <c:v>10.357000000000006</c:v>
                </c:pt>
                <c:pt idx="1240">
                  <c:v>10.259</c:v>
                </c:pt>
                <c:pt idx="1241">
                  <c:v>10.259</c:v>
                </c:pt>
                <c:pt idx="1242">
                  <c:v>10.357000000000006</c:v>
                </c:pt>
                <c:pt idx="1243">
                  <c:v>10.455000000000014</c:v>
                </c:pt>
                <c:pt idx="1244">
                  <c:v>10.553000000000004</c:v>
                </c:pt>
                <c:pt idx="1245">
                  <c:v>10.651</c:v>
                </c:pt>
                <c:pt idx="1246">
                  <c:v>10.846</c:v>
                </c:pt>
                <c:pt idx="1247">
                  <c:v>11.040999999999999</c:v>
                </c:pt>
                <c:pt idx="1248">
                  <c:v>11.334</c:v>
                </c:pt>
                <c:pt idx="1249">
                  <c:v>11.527999999999999</c:v>
                </c:pt>
                <c:pt idx="1250">
                  <c:v>11.819000000000004</c:v>
                </c:pt>
                <c:pt idx="1251">
                  <c:v>12.013</c:v>
                </c:pt>
                <c:pt idx="1252">
                  <c:v>12.207000000000001</c:v>
                </c:pt>
                <c:pt idx="1253">
                  <c:v>12.304</c:v>
                </c:pt>
                <c:pt idx="1254">
                  <c:v>12.497</c:v>
                </c:pt>
                <c:pt idx="1255">
                  <c:v>12.594000000000001</c:v>
                </c:pt>
                <c:pt idx="1256">
                  <c:v>12.594000000000001</c:v>
                </c:pt>
                <c:pt idx="1257">
                  <c:v>12.594000000000001</c:v>
                </c:pt>
                <c:pt idx="1258">
                  <c:v>12.594000000000001</c:v>
                </c:pt>
                <c:pt idx="1259">
                  <c:v>12.594000000000001</c:v>
                </c:pt>
                <c:pt idx="1260">
                  <c:v>12.497</c:v>
                </c:pt>
                <c:pt idx="1261">
                  <c:v>12.497</c:v>
                </c:pt>
                <c:pt idx="1262">
                  <c:v>12.401</c:v>
                </c:pt>
                <c:pt idx="1263">
                  <c:v>12.401</c:v>
                </c:pt>
                <c:pt idx="1264">
                  <c:v>12.304</c:v>
                </c:pt>
                <c:pt idx="1265">
                  <c:v>12.304</c:v>
                </c:pt>
                <c:pt idx="1266">
                  <c:v>12.207000000000001</c:v>
                </c:pt>
                <c:pt idx="1267">
                  <c:v>12.11</c:v>
                </c:pt>
                <c:pt idx="1268">
                  <c:v>12.11</c:v>
                </c:pt>
                <c:pt idx="1269">
                  <c:v>12.013</c:v>
                </c:pt>
                <c:pt idx="1270">
                  <c:v>11.916</c:v>
                </c:pt>
                <c:pt idx="1271">
                  <c:v>11.819000000000004</c:v>
                </c:pt>
                <c:pt idx="1272">
                  <c:v>11.722</c:v>
                </c:pt>
                <c:pt idx="1273">
                  <c:v>11.625</c:v>
                </c:pt>
                <c:pt idx="1274">
                  <c:v>11.625</c:v>
                </c:pt>
                <c:pt idx="1275">
                  <c:v>11.527999999999999</c:v>
                </c:pt>
                <c:pt idx="1276">
                  <c:v>11.334</c:v>
                </c:pt>
                <c:pt idx="1277">
                  <c:v>11.236000000000001</c:v>
                </c:pt>
                <c:pt idx="1278">
                  <c:v>11.138999999999999</c:v>
                </c:pt>
                <c:pt idx="1279">
                  <c:v>11.040999999999999</c:v>
                </c:pt>
                <c:pt idx="1280">
                  <c:v>10.944000000000001</c:v>
                </c:pt>
                <c:pt idx="1281">
                  <c:v>10.846</c:v>
                </c:pt>
                <c:pt idx="1282">
                  <c:v>10.747999999999999</c:v>
                </c:pt>
                <c:pt idx="1283">
                  <c:v>10.553000000000004</c:v>
                </c:pt>
                <c:pt idx="1284">
                  <c:v>10.455000000000014</c:v>
                </c:pt>
                <c:pt idx="1285">
                  <c:v>10.357000000000006</c:v>
                </c:pt>
                <c:pt idx="1286">
                  <c:v>10.259</c:v>
                </c:pt>
                <c:pt idx="1287">
                  <c:v>10.259</c:v>
                </c:pt>
                <c:pt idx="1288">
                  <c:v>10.161</c:v>
                </c:pt>
                <c:pt idx="1289">
                  <c:v>10.161</c:v>
                </c:pt>
                <c:pt idx="1290">
                  <c:v>10.259</c:v>
                </c:pt>
                <c:pt idx="1291">
                  <c:v>10.357000000000006</c:v>
                </c:pt>
                <c:pt idx="1292">
                  <c:v>10.455000000000014</c:v>
                </c:pt>
                <c:pt idx="1293">
                  <c:v>10.651</c:v>
                </c:pt>
                <c:pt idx="1294">
                  <c:v>10.846</c:v>
                </c:pt>
                <c:pt idx="1295">
                  <c:v>11.040999999999999</c:v>
                </c:pt>
                <c:pt idx="1296">
                  <c:v>11.236000000000001</c:v>
                </c:pt>
                <c:pt idx="1297">
                  <c:v>11.527999999999999</c:v>
                </c:pt>
                <c:pt idx="1298">
                  <c:v>11.819000000000004</c:v>
                </c:pt>
                <c:pt idx="1299">
                  <c:v>12.013</c:v>
                </c:pt>
                <c:pt idx="1300">
                  <c:v>12.207000000000001</c:v>
                </c:pt>
                <c:pt idx="1301">
                  <c:v>12.401</c:v>
                </c:pt>
                <c:pt idx="1302">
                  <c:v>12.594000000000001</c:v>
                </c:pt>
                <c:pt idx="1303">
                  <c:v>12.69</c:v>
                </c:pt>
                <c:pt idx="1304">
                  <c:v>12.787000000000001</c:v>
                </c:pt>
                <c:pt idx="1305">
                  <c:v>12.787000000000001</c:v>
                </c:pt>
                <c:pt idx="1306">
                  <c:v>12.787000000000001</c:v>
                </c:pt>
                <c:pt idx="1307">
                  <c:v>12.787000000000001</c:v>
                </c:pt>
                <c:pt idx="1308">
                  <c:v>12.787000000000001</c:v>
                </c:pt>
                <c:pt idx="1309">
                  <c:v>12.787000000000001</c:v>
                </c:pt>
                <c:pt idx="1310">
                  <c:v>12.69</c:v>
                </c:pt>
                <c:pt idx="1311">
                  <c:v>12.69</c:v>
                </c:pt>
                <c:pt idx="1312">
                  <c:v>12.69</c:v>
                </c:pt>
                <c:pt idx="1313">
                  <c:v>12.69</c:v>
                </c:pt>
                <c:pt idx="1314">
                  <c:v>12.594000000000001</c:v>
                </c:pt>
                <c:pt idx="1315">
                  <c:v>12.594000000000001</c:v>
                </c:pt>
                <c:pt idx="1316">
                  <c:v>12.497</c:v>
                </c:pt>
                <c:pt idx="1317">
                  <c:v>12.401</c:v>
                </c:pt>
                <c:pt idx="1318">
                  <c:v>12.304</c:v>
                </c:pt>
                <c:pt idx="1319">
                  <c:v>12.207000000000001</c:v>
                </c:pt>
                <c:pt idx="1320">
                  <c:v>12.11</c:v>
                </c:pt>
                <c:pt idx="1321">
                  <c:v>12.013</c:v>
                </c:pt>
                <c:pt idx="1322">
                  <c:v>11.819000000000004</c:v>
                </c:pt>
                <c:pt idx="1323">
                  <c:v>11.722</c:v>
                </c:pt>
                <c:pt idx="1324">
                  <c:v>11.625</c:v>
                </c:pt>
                <c:pt idx="1325">
                  <c:v>11.431000000000001</c:v>
                </c:pt>
                <c:pt idx="1326">
                  <c:v>11.334</c:v>
                </c:pt>
                <c:pt idx="1327">
                  <c:v>11.236000000000001</c:v>
                </c:pt>
                <c:pt idx="1328">
                  <c:v>11.138999999999999</c:v>
                </c:pt>
                <c:pt idx="1329">
                  <c:v>10.944000000000001</c:v>
                </c:pt>
                <c:pt idx="1330">
                  <c:v>10.846</c:v>
                </c:pt>
                <c:pt idx="1331">
                  <c:v>10.747999999999999</c:v>
                </c:pt>
                <c:pt idx="1332">
                  <c:v>10.651</c:v>
                </c:pt>
                <c:pt idx="1333">
                  <c:v>10.553000000000004</c:v>
                </c:pt>
                <c:pt idx="1334">
                  <c:v>10.357000000000006</c:v>
                </c:pt>
                <c:pt idx="1335">
                  <c:v>10.357000000000006</c:v>
                </c:pt>
                <c:pt idx="1336">
                  <c:v>10.259</c:v>
                </c:pt>
                <c:pt idx="1337">
                  <c:v>10.259</c:v>
                </c:pt>
                <c:pt idx="1338">
                  <c:v>10.259</c:v>
                </c:pt>
                <c:pt idx="1339">
                  <c:v>10.357000000000006</c:v>
                </c:pt>
                <c:pt idx="1340">
                  <c:v>10.553000000000004</c:v>
                </c:pt>
                <c:pt idx="1341">
                  <c:v>10.651</c:v>
                </c:pt>
                <c:pt idx="1342">
                  <c:v>10.846</c:v>
                </c:pt>
                <c:pt idx="1343">
                  <c:v>11.040999999999999</c:v>
                </c:pt>
                <c:pt idx="1344">
                  <c:v>11.236000000000001</c:v>
                </c:pt>
                <c:pt idx="1345">
                  <c:v>11.527999999999999</c:v>
                </c:pt>
                <c:pt idx="1346">
                  <c:v>11.819000000000004</c:v>
                </c:pt>
                <c:pt idx="1347">
                  <c:v>12.013</c:v>
                </c:pt>
                <c:pt idx="1348">
                  <c:v>12.207000000000001</c:v>
                </c:pt>
                <c:pt idx="1349">
                  <c:v>12.401</c:v>
                </c:pt>
                <c:pt idx="1350">
                  <c:v>12.594000000000001</c:v>
                </c:pt>
                <c:pt idx="1351">
                  <c:v>12.69</c:v>
                </c:pt>
                <c:pt idx="1352">
                  <c:v>12.787000000000001</c:v>
                </c:pt>
                <c:pt idx="1353">
                  <c:v>12.787000000000001</c:v>
                </c:pt>
                <c:pt idx="1354">
                  <c:v>12.883000000000004</c:v>
                </c:pt>
                <c:pt idx="1355">
                  <c:v>12.883000000000004</c:v>
                </c:pt>
                <c:pt idx="1356">
                  <c:v>12.883000000000004</c:v>
                </c:pt>
                <c:pt idx="1357">
                  <c:v>12.883000000000004</c:v>
                </c:pt>
                <c:pt idx="1358">
                  <c:v>12.883000000000004</c:v>
                </c:pt>
                <c:pt idx="1359">
                  <c:v>12.883000000000004</c:v>
                </c:pt>
                <c:pt idx="1360">
                  <c:v>12.787000000000001</c:v>
                </c:pt>
                <c:pt idx="1361">
                  <c:v>12.787000000000001</c:v>
                </c:pt>
                <c:pt idx="1362">
                  <c:v>12.787000000000001</c:v>
                </c:pt>
                <c:pt idx="1363">
                  <c:v>12.69</c:v>
                </c:pt>
                <c:pt idx="1364">
                  <c:v>12.69</c:v>
                </c:pt>
                <c:pt idx="1365">
                  <c:v>12.594000000000001</c:v>
                </c:pt>
                <c:pt idx="1366">
                  <c:v>12.497</c:v>
                </c:pt>
                <c:pt idx="1367">
                  <c:v>12.497</c:v>
                </c:pt>
                <c:pt idx="1368">
                  <c:v>12.401</c:v>
                </c:pt>
                <c:pt idx="1369">
                  <c:v>12.304</c:v>
                </c:pt>
                <c:pt idx="1370">
                  <c:v>12.207000000000001</c:v>
                </c:pt>
                <c:pt idx="1371">
                  <c:v>12.11</c:v>
                </c:pt>
                <c:pt idx="1372">
                  <c:v>12.11</c:v>
                </c:pt>
                <c:pt idx="1373">
                  <c:v>12.013</c:v>
                </c:pt>
                <c:pt idx="1374">
                  <c:v>11.916</c:v>
                </c:pt>
                <c:pt idx="1375">
                  <c:v>11.819000000000004</c:v>
                </c:pt>
                <c:pt idx="1376">
                  <c:v>11.722</c:v>
                </c:pt>
                <c:pt idx="1377">
                  <c:v>11.625</c:v>
                </c:pt>
                <c:pt idx="1378">
                  <c:v>11.527999999999999</c:v>
                </c:pt>
                <c:pt idx="1379">
                  <c:v>11.431000000000001</c:v>
                </c:pt>
                <c:pt idx="1380">
                  <c:v>11.334</c:v>
                </c:pt>
                <c:pt idx="1381">
                  <c:v>11.236000000000001</c:v>
                </c:pt>
                <c:pt idx="1382">
                  <c:v>11.236000000000001</c:v>
                </c:pt>
                <c:pt idx="1383">
                  <c:v>11.138999999999999</c:v>
                </c:pt>
                <c:pt idx="1384">
                  <c:v>11.040999999999999</c:v>
                </c:pt>
                <c:pt idx="1385">
                  <c:v>11.040999999999999</c:v>
                </c:pt>
                <c:pt idx="1386">
                  <c:v>11.138999999999999</c:v>
                </c:pt>
                <c:pt idx="1387">
                  <c:v>11.236000000000001</c:v>
                </c:pt>
                <c:pt idx="1388">
                  <c:v>11.334</c:v>
                </c:pt>
                <c:pt idx="1389">
                  <c:v>11.431000000000001</c:v>
                </c:pt>
                <c:pt idx="1390">
                  <c:v>11.527999999999999</c:v>
                </c:pt>
                <c:pt idx="1391">
                  <c:v>11.722</c:v>
                </c:pt>
                <c:pt idx="1392">
                  <c:v>12.013</c:v>
                </c:pt>
                <c:pt idx="1393">
                  <c:v>12.207000000000001</c:v>
                </c:pt>
                <c:pt idx="1394">
                  <c:v>12.401</c:v>
                </c:pt>
                <c:pt idx="1395">
                  <c:v>12.69</c:v>
                </c:pt>
                <c:pt idx="1396">
                  <c:v>12.883000000000004</c:v>
                </c:pt>
                <c:pt idx="1397">
                  <c:v>12.98</c:v>
                </c:pt>
                <c:pt idx="1398">
                  <c:v>13.076000000000002</c:v>
                </c:pt>
                <c:pt idx="1399">
                  <c:v>13.173</c:v>
                </c:pt>
                <c:pt idx="1400">
                  <c:v>13.269</c:v>
                </c:pt>
                <c:pt idx="1401">
                  <c:v>13.269</c:v>
                </c:pt>
                <c:pt idx="1402">
                  <c:v>13.269</c:v>
                </c:pt>
                <c:pt idx="1403">
                  <c:v>13.269</c:v>
                </c:pt>
                <c:pt idx="1404">
                  <c:v>13.173</c:v>
                </c:pt>
                <c:pt idx="1405">
                  <c:v>13.173</c:v>
                </c:pt>
                <c:pt idx="1406">
                  <c:v>13.076000000000002</c:v>
                </c:pt>
                <c:pt idx="1407">
                  <c:v>12.98</c:v>
                </c:pt>
                <c:pt idx="1408">
                  <c:v>12.98</c:v>
                </c:pt>
                <c:pt idx="1409">
                  <c:v>12.883000000000004</c:v>
                </c:pt>
                <c:pt idx="1410">
                  <c:v>12.883000000000004</c:v>
                </c:pt>
                <c:pt idx="1411">
                  <c:v>12.787000000000001</c:v>
                </c:pt>
                <c:pt idx="1412">
                  <c:v>12.594000000000001</c:v>
                </c:pt>
                <c:pt idx="1413">
                  <c:v>12.497</c:v>
                </c:pt>
                <c:pt idx="1414">
                  <c:v>12.304</c:v>
                </c:pt>
                <c:pt idx="1415">
                  <c:v>12.207000000000001</c:v>
                </c:pt>
                <c:pt idx="1416">
                  <c:v>12.013</c:v>
                </c:pt>
                <c:pt idx="1417">
                  <c:v>11.916</c:v>
                </c:pt>
                <c:pt idx="1418">
                  <c:v>11.722</c:v>
                </c:pt>
                <c:pt idx="1419">
                  <c:v>11.625</c:v>
                </c:pt>
                <c:pt idx="1420">
                  <c:v>11.431000000000001</c:v>
                </c:pt>
                <c:pt idx="1421">
                  <c:v>11.334</c:v>
                </c:pt>
                <c:pt idx="1422">
                  <c:v>11.236000000000001</c:v>
                </c:pt>
                <c:pt idx="1423">
                  <c:v>11.138999999999999</c:v>
                </c:pt>
                <c:pt idx="1424">
                  <c:v>11.040999999999999</c:v>
                </c:pt>
                <c:pt idx="1425">
                  <c:v>10.944000000000001</c:v>
                </c:pt>
                <c:pt idx="1426">
                  <c:v>10.747999999999999</c:v>
                </c:pt>
                <c:pt idx="1427">
                  <c:v>10.651</c:v>
                </c:pt>
                <c:pt idx="1428">
                  <c:v>10.553000000000004</c:v>
                </c:pt>
                <c:pt idx="1429">
                  <c:v>10.455000000000014</c:v>
                </c:pt>
                <c:pt idx="1430">
                  <c:v>10.357000000000006</c:v>
                </c:pt>
                <c:pt idx="1431">
                  <c:v>10.259</c:v>
                </c:pt>
                <c:pt idx="1432">
                  <c:v>10.259</c:v>
                </c:pt>
                <c:pt idx="1433">
                  <c:v>10.259</c:v>
                </c:pt>
                <c:pt idx="1434">
                  <c:v>10.259</c:v>
                </c:pt>
                <c:pt idx="1435">
                  <c:v>10.357000000000006</c:v>
                </c:pt>
                <c:pt idx="1436">
                  <c:v>10.553000000000004</c:v>
                </c:pt>
                <c:pt idx="1437">
                  <c:v>10.651</c:v>
                </c:pt>
                <c:pt idx="1438">
                  <c:v>10.846</c:v>
                </c:pt>
                <c:pt idx="1439">
                  <c:v>11.040999999999999</c:v>
                </c:pt>
                <c:pt idx="1440">
                  <c:v>11.236000000000001</c:v>
                </c:pt>
                <c:pt idx="1441">
                  <c:v>11.431000000000001</c:v>
                </c:pt>
                <c:pt idx="1442">
                  <c:v>11.625</c:v>
                </c:pt>
                <c:pt idx="1443">
                  <c:v>11.819000000000004</c:v>
                </c:pt>
                <c:pt idx="1444">
                  <c:v>12.013</c:v>
                </c:pt>
                <c:pt idx="1445">
                  <c:v>12.207000000000001</c:v>
                </c:pt>
                <c:pt idx="1446">
                  <c:v>12.304</c:v>
                </c:pt>
                <c:pt idx="1447">
                  <c:v>12.401</c:v>
                </c:pt>
                <c:pt idx="1448">
                  <c:v>12.594000000000001</c:v>
                </c:pt>
                <c:pt idx="1449">
                  <c:v>12.594000000000001</c:v>
                </c:pt>
                <c:pt idx="1450">
                  <c:v>12.594000000000001</c:v>
                </c:pt>
                <c:pt idx="1451">
                  <c:v>12.69</c:v>
                </c:pt>
                <c:pt idx="1452">
                  <c:v>12.594000000000001</c:v>
                </c:pt>
                <c:pt idx="1453">
                  <c:v>12.594000000000001</c:v>
                </c:pt>
                <c:pt idx="1454">
                  <c:v>12.594000000000001</c:v>
                </c:pt>
                <c:pt idx="1455">
                  <c:v>12.497</c:v>
                </c:pt>
                <c:pt idx="1456">
                  <c:v>12.497</c:v>
                </c:pt>
                <c:pt idx="1457">
                  <c:v>12.401</c:v>
                </c:pt>
                <c:pt idx="1458">
                  <c:v>12.304</c:v>
                </c:pt>
                <c:pt idx="1459">
                  <c:v>12.207000000000001</c:v>
                </c:pt>
                <c:pt idx="1460">
                  <c:v>12.11</c:v>
                </c:pt>
                <c:pt idx="1461">
                  <c:v>12.013</c:v>
                </c:pt>
                <c:pt idx="1462">
                  <c:v>11.916</c:v>
                </c:pt>
                <c:pt idx="1463">
                  <c:v>11.819000000000004</c:v>
                </c:pt>
                <c:pt idx="1464">
                  <c:v>11.722</c:v>
                </c:pt>
                <c:pt idx="1465">
                  <c:v>11.625</c:v>
                </c:pt>
                <c:pt idx="1466">
                  <c:v>11.625</c:v>
                </c:pt>
                <c:pt idx="1467">
                  <c:v>11.625</c:v>
                </c:pt>
                <c:pt idx="1468">
                  <c:v>11.527999999999999</c:v>
                </c:pt>
                <c:pt idx="1469">
                  <c:v>11.527999999999999</c:v>
                </c:pt>
                <c:pt idx="1470">
                  <c:v>11.527999999999999</c:v>
                </c:pt>
                <c:pt idx="1471">
                  <c:v>11.431000000000001</c:v>
                </c:pt>
                <c:pt idx="1472">
                  <c:v>11.431000000000001</c:v>
                </c:pt>
                <c:pt idx="1473">
                  <c:v>11.431000000000001</c:v>
                </c:pt>
                <c:pt idx="1474">
                  <c:v>11.431000000000001</c:v>
                </c:pt>
                <c:pt idx="1475">
                  <c:v>11.334</c:v>
                </c:pt>
                <c:pt idx="1476">
                  <c:v>11.334</c:v>
                </c:pt>
                <c:pt idx="1477">
                  <c:v>11.236000000000001</c:v>
                </c:pt>
                <c:pt idx="1478">
                  <c:v>11.236000000000001</c:v>
                </c:pt>
                <c:pt idx="1479">
                  <c:v>11.138999999999999</c:v>
                </c:pt>
                <c:pt idx="1480">
                  <c:v>11.138999999999999</c:v>
                </c:pt>
                <c:pt idx="1481">
                  <c:v>11.138999999999999</c:v>
                </c:pt>
                <c:pt idx="1482">
                  <c:v>11.138999999999999</c:v>
                </c:pt>
                <c:pt idx="1483">
                  <c:v>11.138999999999999</c:v>
                </c:pt>
                <c:pt idx="1484">
                  <c:v>11.236000000000001</c:v>
                </c:pt>
                <c:pt idx="1485">
                  <c:v>11.334</c:v>
                </c:pt>
                <c:pt idx="1486">
                  <c:v>11.527999999999999</c:v>
                </c:pt>
                <c:pt idx="1487">
                  <c:v>11.625</c:v>
                </c:pt>
                <c:pt idx="1488">
                  <c:v>11.819000000000004</c:v>
                </c:pt>
                <c:pt idx="1489">
                  <c:v>12.013</c:v>
                </c:pt>
                <c:pt idx="1490">
                  <c:v>12.11</c:v>
                </c:pt>
                <c:pt idx="1491">
                  <c:v>12.304</c:v>
                </c:pt>
                <c:pt idx="1492">
                  <c:v>12.401</c:v>
                </c:pt>
                <c:pt idx="1493">
                  <c:v>12.497</c:v>
                </c:pt>
                <c:pt idx="1494">
                  <c:v>12.594000000000001</c:v>
                </c:pt>
                <c:pt idx="1495">
                  <c:v>12.69</c:v>
                </c:pt>
                <c:pt idx="1496">
                  <c:v>12.69</c:v>
                </c:pt>
                <c:pt idx="1497">
                  <c:v>12.69</c:v>
                </c:pt>
                <c:pt idx="1498">
                  <c:v>12.594000000000001</c:v>
                </c:pt>
                <c:pt idx="1499">
                  <c:v>12.594000000000001</c:v>
                </c:pt>
                <c:pt idx="1500">
                  <c:v>12.497</c:v>
                </c:pt>
                <c:pt idx="1501">
                  <c:v>12.401</c:v>
                </c:pt>
                <c:pt idx="1502">
                  <c:v>12.304</c:v>
                </c:pt>
                <c:pt idx="1503">
                  <c:v>12.304</c:v>
                </c:pt>
                <c:pt idx="1504">
                  <c:v>12.207000000000001</c:v>
                </c:pt>
                <c:pt idx="1505">
                  <c:v>12.11</c:v>
                </c:pt>
                <c:pt idx="1506">
                  <c:v>12.013</c:v>
                </c:pt>
                <c:pt idx="1507">
                  <c:v>11.916</c:v>
                </c:pt>
                <c:pt idx="1508">
                  <c:v>11.819000000000004</c:v>
                </c:pt>
                <c:pt idx="1509">
                  <c:v>11.722</c:v>
                </c:pt>
                <c:pt idx="1510">
                  <c:v>11.625</c:v>
                </c:pt>
                <c:pt idx="1511">
                  <c:v>11.431000000000001</c:v>
                </c:pt>
                <c:pt idx="1512">
                  <c:v>11.236000000000001</c:v>
                </c:pt>
                <c:pt idx="1513">
                  <c:v>11.138999999999999</c:v>
                </c:pt>
                <c:pt idx="1514">
                  <c:v>11.040999999999999</c:v>
                </c:pt>
                <c:pt idx="1515">
                  <c:v>10.846</c:v>
                </c:pt>
                <c:pt idx="1516">
                  <c:v>10.747999999999999</c:v>
                </c:pt>
                <c:pt idx="1517">
                  <c:v>10.553000000000004</c:v>
                </c:pt>
                <c:pt idx="1518">
                  <c:v>10.455000000000014</c:v>
                </c:pt>
                <c:pt idx="1519">
                  <c:v>10.357000000000006</c:v>
                </c:pt>
                <c:pt idx="1520">
                  <c:v>10.161</c:v>
                </c:pt>
                <c:pt idx="1521">
                  <c:v>10.063000000000002</c:v>
                </c:pt>
                <c:pt idx="1522">
                  <c:v>9.8660000000000068</c:v>
                </c:pt>
                <c:pt idx="1523">
                  <c:v>9.7679999999999989</c:v>
                </c:pt>
                <c:pt idx="1524">
                  <c:v>9.6690000000000005</c:v>
                </c:pt>
                <c:pt idx="1525">
                  <c:v>9.4720000000000066</c:v>
                </c:pt>
                <c:pt idx="1526">
                  <c:v>9.3730000000000047</c:v>
                </c:pt>
                <c:pt idx="1527">
                  <c:v>9.2750000000000004</c:v>
                </c:pt>
                <c:pt idx="1528">
                  <c:v>9.1760000000000002</c:v>
                </c:pt>
                <c:pt idx="1529">
                  <c:v>9.1760000000000002</c:v>
                </c:pt>
                <c:pt idx="1530">
                  <c:v>9.2750000000000004</c:v>
                </c:pt>
                <c:pt idx="1531">
                  <c:v>9.3730000000000047</c:v>
                </c:pt>
                <c:pt idx="1532">
                  <c:v>9.4720000000000066</c:v>
                </c:pt>
                <c:pt idx="1533">
                  <c:v>9.6690000000000005</c:v>
                </c:pt>
                <c:pt idx="1534">
                  <c:v>9.7679999999999989</c:v>
                </c:pt>
                <c:pt idx="1535">
                  <c:v>9.9650000000000141</c:v>
                </c:pt>
                <c:pt idx="1536">
                  <c:v>10.259</c:v>
                </c:pt>
                <c:pt idx="1537">
                  <c:v>10.455000000000014</c:v>
                </c:pt>
                <c:pt idx="1538">
                  <c:v>10.747999999999999</c:v>
                </c:pt>
                <c:pt idx="1539">
                  <c:v>10.944000000000001</c:v>
                </c:pt>
                <c:pt idx="1540">
                  <c:v>11.138999999999999</c:v>
                </c:pt>
                <c:pt idx="1541">
                  <c:v>11.334</c:v>
                </c:pt>
                <c:pt idx="1542">
                  <c:v>11.527999999999999</c:v>
                </c:pt>
                <c:pt idx="1543">
                  <c:v>11.625</c:v>
                </c:pt>
                <c:pt idx="1544">
                  <c:v>11.722</c:v>
                </c:pt>
                <c:pt idx="1545">
                  <c:v>11.819000000000004</c:v>
                </c:pt>
                <c:pt idx="1546">
                  <c:v>11.819000000000004</c:v>
                </c:pt>
                <c:pt idx="1547">
                  <c:v>11.819000000000004</c:v>
                </c:pt>
                <c:pt idx="1548">
                  <c:v>11.722</c:v>
                </c:pt>
                <c:pt idx="1549">
                  <c:v>11.722</c:v>
                </c:pt>
                <c:pt idx="1550">
                  <c:v>11.625</c:v>
                </c:pt>
                <c:pt idx="1551">
                  <c:v>11.625</c:v>
                </c:pt>
                <c:pt idx="1552">
                  <c:v>11.625</c:v>
                </c:pt>
                <c:pt idx="1553">
                  <c:v>11.625</c:v>
                </c:pt>
                <c:pt idx="1554">
                  <c:v>11.527999999999999</c:v>
                </c:pt>
                <c:pt idx="1555">
                  <c:v>11.431000000000001</c:v>
                </c:pt>
                <c:pt idx="1556">
                  <c:v>11.334</c:v>
                </c:pt>
                <c:pt idx="1557">
                  <c:v>11.236000000000001</c:v>
                </c:pt>
                <c:pt idx="1558">
                  <c:v>11.138999999999999</c:v>
                </c:pt>
                <c:pt idx="1559">
                  <c:v>11.040999999999999</c:v>
                </c:pt>
                <c:pt idx="1560">
                  <c:v>10.944000000000001</c:v>
                </c:pt>
                <c:pt idx="1561">
                  <c:v>10.846</c:v>
                </c:pt>
                <c:pt idx="1562">
                  <c:v>10.747999999999999</c:v>
                </c:pt>
                <c:pt idx="1563">
                  <c:v>10.651</c:v>
                </c:pt>
                <c:pt idx="1564">
                  <c:v>10.553000000000004</c:v>
                </c:pt>
                <c:pt idx="1565">
                  <c:v>10.357000000000006</c:v>
                </c:pt>
                <c:pt idx="1566">
                  <c:v>10.259</c:v>
                </c:pt>
                <c:pt idx="1567">
                  <c:v>10.161</c:v>
                </c:pt>
                <c:pt idx="1568">
                  <c:v>10.063000000000002</c:v>
                </c:pt>
                <c:pt idx="1569">
                  <c:v>9.9650000000000141</c:v>
                </c:pt>
                <c:pt idx="1570">
                  <c:v>9.7679999999999989</c:v>
                </c:pt>
                <c:pt idx="1571">
                  <c:v>9.6690000000000005</c:v>
                </c:pt>
                <c:pt idx="1572">
                  <c:v>9.4720000000000066</c:v>
                </c:pt>
                <c:pt idx="1573">
                  <c:v>9.3730000000000047</c:v>
                </c:pt>
                <c:pt idx="1574">
                  <c:v>9.2750000000000004</c:v>
                </c:pt>
                <c:pt idx="1575">
                  <c:v>9.1760000000000002</c:v>
                </c:pt>
                <c:pt idx="1576">
                  <c:v>9.077</c:v>
                </c:pt>
                <c:pt idx="1577">
                  <c:v>9.077</c:v>
                </c:pt>
                <c:pt idx="1578">
                  <c:v>9.1760000000000002</c:v>
                </c:pt>
                <c:pt idx="1579">
                  <c:v>9.2750000000000004</c:v>
                </c:pt>
                <c:pt idx="1580">
                  <c:v>9.3730000000000047</c:v>
                </c:pt>
                <c:pt idx="1581">
                  <c:v>9.5710000000000015</c:v>
                </c:pt>
                <c:pt idx="1582">
                  <c:v>9.7679999999999989</c:v>
                </c:pt>
                <c:pt idx="1583">
                  <c:v>9.9650000000000141</c:v>
                </c:pt>
                <c:pt idx="1584">
                  <c:v>10.259</c:v>
                </c:pt>
                <c:pt idx="1585">
                  <c:v>10.553000000000004</c:v>
                </c:pt>
                <c:pt idx="1586">
                  <c:v>10.846</c:v>
                </c:pt>
                <c:pt idx="1587">
                  <c:v>11.040999999999999</c:v>
                </c:pt>
                <c:pt idx="1588">
                  <c:v>11.334</c:v>
                </c:pt>
                <c:pt idx="1589">
                  <c:v>11.527999999999999</c:v>
                </c:pt>
                <c:pt idx="1590">
                  <c:v>11.722</c:v>
                </c:pt>
                <c:pt idx="1591">
                  <c:v>11.819000000000004</c:v>
                </c:pt>
                <c:pt idx="1592">
                  <c:v>11.916</c:v>
                </c:pt>
                <c:pt idx="1593">
                  <c:v>12.013</c:v>
                </c:pt>
                <c:pt idx="1594">
                  <c:v>12.11</c:v>
                </c:pt>
                <c:pt idx="1595">
                  <c:v>12.11</c:v>
                </c:pt>
                <c:pt idx="1596">
                  <c:v>12.013</c:v>
                </c:pt>
                <c:pt idx="1597">
                  <c:v>12.013</c:v>
                </c:pt>
                <c:pt idx="1598">
                  <c:v>12.013</c:v>
                </c:pt>
                <c:pt idx="1599">
                  <c:v>11.916</c:v>
                </c:pt>
                <c:pt idx="1600">
                  <c:v>11.916</c:v>
                </c:pt>
                <c:pt idx="1601">
                  <c:v>11.819000000000004</c:v>
                </c:pt>
                <c:pt idx="1602">
                  <c:v>11.819000000000004</c:v>
                </c:pt>
                <c:pt idx="1603">
                  <c:v>11.722</c:v>
                </c:pt>
                <c:pt idx="1604">
                  <c:v>11.722</c:v>
                </c:pt>
                <c:pt idx="1605">
                  <c:v>11.625</c:v>
                </c:pt>
                <c:pt idx="1606">
                  <c:v>11.625</c:v>
                </c:pt>
                <c:pt idx="1607">
                  <c:v>11.527999999999999</c:v>
                </c:pt>
                <c:pt idx="1608">
                  <c:v>11.431000000000001</c:v>
                </c:pt>
                <c:pt idx="1609">
                  <c:v>11.431000000000001</c:v>
                </c:pt>
                <c:pt idx="1610">
                  <c:v>11.334</c:v>
                </c:pt>
                <c:pt idx="1611">
                  <c:v>11.236000000000001</c:v>
                </c:pt>
                <c:pt idx="1612">
                  <c:v>11.138999999999999</c:v>
                </c:pt>
                <c:pt idx="1613">
                  <c:v>11.040999999999999</c:v>
                </c:pt>
                <c:pt idx="1614">
                  <c:v>10.944000000000001</c:v>
                </c:pt>
                <c:pt idx="1615">
                  <c:v>10.846</c:v>
                </c:pt>
                <c:pt idx="1616">
                  <c:v>10.747999999999999</c:v>
                </c:pt>
                <c:pt idx="1617">
                  <c:v>10.651</c:v>
                </c:pt>
                <c:pt idx="1618">
                  <c:v>10.553000000000004</c:v>
                </c:pt>
                <c:pt idx="1619">
                  <c:v>10.455000000000014</c:v>
                </c:pt>
                <c:pt idx="1620">
                  <c:v>10.357000000000006</c:v>
                </c:pt>
                <c:pt idx="1621">
                  <c:v>10.259</c:v>
                </c:pt>
                <c:pt idx="1622">
                  <c:v>10.161</c:v>
                </c:pt>
                <c:pt idx="1623">
                  <c:v>10.063000000000002</c:v>
                </c:pt>
                <c:pt idx="1624">
                  <c:v>10.063000000000002</c:v>
                </c:pt>
                <c:pt idx="1625">
                  <c:v>10.063000000000002</c:v>
                </c:pt>
                <c:pt idx="1626">
                  <c:v>10.063000000000002</c:v>
                </c:pt>
                <c:pt idx="1627">
                  <c:v>10.161</c:v>
                </c:pt>
                <c:pt idx="1628">
                  <c:v>10.259</c:v>
                </c:pt>
                <c:pt idx="1629">
                  <c:v>10.455000000000014</c:v>
                </c:pt>
                <c:pt idx="1630">
                  <c:v>10.651</c:v>
                </c:pt>
                <c:pt idx="1631">
                  <c:v>10.846</c:v>
                </c:pt>
                <c:pt idx="1632">
                  <c:v>11.040999999999999</c:v>
                </c:pt>
                <c:pt idx="1633">
                  <c:v>11.236000000000001</c:v>
                </c:pt>
                <c:pt idx="1634">
                  <c:v>11.527999999999999</c:v>
                </c:pt>
                <c:pt idx="1635">
                  <c:v>11.722</c:v>
                </c:pt>
                <c:pt idx="1636">
                  <c:v>11.916</c:v>
                </c:pt>
                <c:pt idx="1637">
                  <c:v>12.11</c:v>
                </c:pt>
                <c:pt idx="1638">
                  <c:v>12.207000000000001</c:v>
                </c:pt>
                <c:pt idx="1639">
                  <c:v>12.304</c:v>
                </c:pt>
                <c:pt idx="1640">
                  <c:v>12.401</c:v>
                </c:pt>
                <c:pt idx="1641">
                  <c:v>12.401</c:v>
                </c:pt>
                <c:pt idx="1642">
                  <c:v>12.497</c:v>
                </c:pt>
                <c:pt idx="1643">
                  <c:v>12.401</c:v>
                </c:pt>
                <c:pt idx="1644">
                  <c:v>12.401</c:v>
                </c:pt>
                <c:pt idx="1645">
                  <c:v>12.401</c:v>
                </c:pt>
                <c:pt idx="1646">
                  <c:v>12.401</c:v>
                </c:pt>
                <c:pt idx="1647">
                  <c:v>12.401</c:v>
                </c:pt>
                <c:pt idx="1648">
                  <c:v>12.401</c:v>
                </c:pt>
                <c:pt idx="1649">
                  <c:v>12.304</c:v>
                </c:pt>
                <c:pt idx="1650">
                  <c:v>12.207000000000001</c:v>
                </c:pt>
                <c:pt idx="1651">
                  <c:v>12.207000000000001</c:v>
                </c:pt>
                <c:pt idx="1652">
                  <c:v>12.11</c:v>
                </c:pt>
                <c:pt idx="1653">
                  <c:v>12.013</c:v>
                </c:pt>
                <c:pt idx="1654">
                  <c:v>11.916</c:v>
                </c:pt>
                <c:pt idx="1655">
                  <c:v>11.819000000000004</c:v>
                </c:pt>
                <c:pt idx="1656">
                  <c:v>11.722</c:v>
                </c:pt>
                <c:pt idx="1657">
                  <c:v>11.625</c:v>
                </c:pt>
                <c:pt idx="1658">
                  <c:v>11.527999999999999</c:v>
                </c:pt>
                <c:pt idx="1659">
                  <c:v>11.431000000000001</c:v>
                </c:pt>
                <c:pt idx="1660">
                  <c:v>11.334</c:v>
                </c:pt>
                <c:pt idx="1661">
                  <c:v>11.236000000000001</c:v>
                </c:pt>
                <c:pt idx="1662">
                  <c:v>11.138999999999999</c:v>
                </c:pt>
                <c:pt idx="1663">
                  <c:v>11.040999999999999</c:v>
                </c:pt>
                <c:pt idx="1664">
                  <c:v>10.944000000000001</c:v>
                </c:pt>
                <c:pt idx="1665">
                  <c:v>10.846</c:v>
                </c:pt>
                <c:pt idx="1666">
                  <c:v>10.651</c:v>
                </c:pt>
                <c:pt idx="1667">
                  <c:v>10.553000000000004</c:v>
                </c:pt>
                <c:pt idx="1668">
                  <c:v>10.455000000000014</c:v>
                </c:pt>
                <c:pt idx="1669">
                  <c:v>10.357000000000006</c:v>
                </c:pt>
                <c:pt idx="1670">
                  <c:v>10.259</c:v>
                </c:pt>
                <c:pt idx="1671">
                  <c:v>10.161</c:v>
                </c:pt>
                <c:pt idx="1672">
                  <c:v>10.161</c:v>
                </c:pt>
                <c:pt idx="1673">
                  <c:v>10.161</c:v>
                </c:pt>
                <c:pt idx="1674">
                  <c:v>10.161</c:v>
                </c:pt>
                <c:pt idx="1675">
                  <c:v>10.259</c:v>
                </c:pt>
                <c:pt idx="1676">
                  <c:v>10.357000000000006</c:v>
                </c:pt>
                <c:pt idx="1677">
                  <c:v>10.455000000000014</c:v>
                </c:pt>
                <c:pt idx="1678">
                  <c:v>10.651</c:v>
                </c:pt>
                <c:pt idx="1679">
                  <c:v>10.846</c:v>
                </c:pt>
                <c:pt idx="1680">
                  <c:v>11.040999999999999</c:v>
                </c:pt>
                <c:pt idx="1681">
                  <c:v>11.236000000000001</c:v>
                </c:pt>
                <c:pt idx="1682">
                  <c:v>11.527999999999999</c:v>
                </c:pt>
                <c:pt idx="1683">
                  <c:v>11.722</c:v>
                </c:pt>
                <c:pt idx="1684">
                  <c:v>11.916</c:v>
                </c:pt>
                <c:pt idx="1685">
                  <c:v>12.11</c:v>
                </c:pt>
                <c:pt idx="1686">
                  <c:v>12.207000000000001</c:v>
                </c:pt>
                <c:pt idx="1687">
                  <c:v>12.401</c:v>
                </c:pt>
                <c:pt idx="1688">
                  <c:v>12.401</c:v>
                </c:pt>
                <c:pt idx="1689">
                  <c:v>12.497</c:v>
                </c:pt>
                <c:pt idx="1690">
                  <c:v>12.497</c:v>
                </c:pt>
                <c:pt idx="1691">
                  <c:v>12.497</c:v>
                </c:pt>
                <c:pt idx="1692">
                  <c:v>12.497</c:v>
                </c:pt>
                <c:pt idx="1693">
                  <c:v>12.401</c:v>
                </c:pt>
                <c:pt idx="1694">
                  <c:v>12.401</c:v>
                </c:pt>
                <c:pt idx="1695">
                  <c:v>12.304</c:v>
                </c:pt>
                <c:pt idx="1696">
                  <c:v>12.304</c:v>
                </c:pt>
                <c:pt idx="1697">
                  <c:v>12.304</c:v>
                </c:pt>
                <c:pt idx="1698">
                  <c:v>12.207000000000001</c:v>
                </c:pt>
                <c:pt idx="1699">
                  <c:v>12.11</c:v>
                </c:pt>
                <c:pt idx="1700">
                  <c:v>12.11</c:v>
                </c:pt>
                <c:pt idx="1701">
                  <c:v>12.013</c:v>
                </c:pt>
                <c:pt idx="1702">
                  <c:v>11.916</c:v>
                </c:pt>
                <c:pt idx="1703">
                  <c:v>11.819000000000004</c:v>
                </c:pt>
                <c:pt idx="1704">
                  <c:v>11.722</c:v>
                </c:pt>
                <c:pt idx="1705">
                  <c:v>11.625</c:v>
                </c:pt>
                <c:pt idx="1706">
                  <c:v>11.625</c:v>
                </c:pt>
                <c:pt idx="1707">
                  <c:v>11.527999999999999</c:v>
                </c:pt>
                <c:pt idx="1708">
                  <c:v>11.431000000000001</c:v>
                </c:pt>
                <c:pt idx="1709">
                  <c:v>11.334</c:v>
                </c:pt>
                <c:pt idx="1710">
                  <c:v>11.236000000000001</c:v>
                </c:pt>
                <c:pt idx="1711">
                  <c:v>11.236000000000001</c:v>
                </c:pt>
                <c:pt idx="1712">
                  <c:v>11.138999999999999</c:v>
                </c:pt>
                <c:pt idx="1713">
                  <c:v>11.040999999999999</c:v>
                </c:pt>
                <c:pt idx="1714">
                  <c:v>11.040999999999999</c:v>
                </c:pt>
                <c:pt idx="1715">
                  <c:v>10.944000000000001</c:v>
                </c:pt>
                <c:pt idx="1716">
                  <c:v>10.846</c:v>
                </c:pt>
                <c:pt idx="1717">
                  <c:v>10.747999999999999</c:v>
                </c:pt>
                <c:pt idx="1718">
                  <c:v>10.747999999999999</c:v>
                </c:pt>
                <c:pt idx="1719">
                  <c:v>10.651</c:v>
                </c:pt>
                <c:pt idx="1720">
                  <c:v>10.651</c:v>
                </c:pt>
                <c:pt idx="1721">
                  <c:v>10.651</c:v>
                </c:pt>
                <c:pt idx="1722">
                  <c:v>10.747999999999999</c:v>
                </c:pt>
                <c:pt idx="1723">
                  <c:v>10.747999999999999</c:v>
                </c:pt>
                <c:pt idx="1724">
                  <c:v>10.944000000000001</c:v>
                </c:pt>
                <c:pt idx="1725">
                  <c:v>11.040999999999999</c:v>
                </c:pt>
                <c:pt idx="1726">
                  <c:v>11.236000000000001</c:v>
                </c:pt>
                <c:pt idx="1727">
                  <c:v>11.431000000000001</c:v>
                </c:pt>
                <c:pt idx="1728">
                  <c:v>11.625</c:v>
                </c:pt>
                <c:pt idx="1729">
                  <c:v>11.916</c:v>
                </c:pt>
                <c:pt idx="1730">
                  <c:v>12.11</c:v>
                </c:pt>
                <c:pt idx="1731">
                  <c:v>12.401</c:v>
                </c:pt>
                <c:pt idx="1732">
                  <c:v>12.594000000000001</c:v>
                </c:pt>
                <c:pt idx="1733">
                  <c:v>12.787000000000001</c:v>
                </c:pt>
                <c:pt idx="1734">
                  <c:v>12.883000000000004</c:v>
                </c:pt>
                <c:pt idx="1735">
                  <c:v>13.076000000000002</c:v>
                </c:pt>
                <c:pt idx="1736">
                  <c:v>13.173</c:v>
                </c:pt>
                <c:pt idx="1737">
                  <c:v>13.173</c:v>
                </c:pt>
                <c:pt idx="1738">
                  <c:v>13.173</c:v>
                </c:pt>
                <c:pt idx="1739">
                  <c:v>13.173</c:v>
                </c:pt>
                <c:pt idx="1740">
                  <c:v>13.076000000000002</c:v>
                </c:pt>
                <c:pt idx="1741">
                  <c:v>13.076000000000002</c:v>
                </c:pt>
                <c:pt idx="1742">
                  <c:v>12.98</c:v>
                </c:pt>
                <c:pt idx="1743">
                  <c:v>12.98</c:v>
                </c:pt>
                <c:pt idx="1744">
                  <c:v>12.883000000000004</c:v>
                </c:pt>
                <c:pt idx="1745">
                  <c:v>12.883000000000004</c:v>
                </c:pt>
                <c:pt idx="1746">
                  <c:v>12.787000000000001</c:v>
                </c:pt>
                <c:pt idx="1747">
                  <c:v>12.69</c:v>
                </c:pt>
                <c:pt idx="1748">
                  <c:v>12.594000000000001</c:v>
                </c:pt>
                <c:pt idx="1749">
                  <c:v>12.497</c:v>
                </c:pt>
                <c:pt idx="1750">
                  <c:v>12.401</c:v>
                </c:pt>
                <c:pt idx="1751">
                  <c:v>12.304</c:v>
                </c:pt>
                <c:pt idx="1752">
                  <c:v>12.207000000000001</c:v>
                </c:pt>
                <c:pt idx="1753">
                  <c:v>12.11</c:v>
                </c:pt>
                <c:pt idx="1754">
                  <c:v>12.013</c:v>
                </c:pt>
                <c:pt idx="1755">
                  <c:v>11.916</c:v>
                </c:pt>
                <c:pt idx="1756">
                  <c:v>11.916</c:v>
                </c:pt>
                <c:pt idx="1757">
                  <c:v>11.819000000000004</c:v>
                </c:pt>
                <c:pt idx="1758">
                  <c:v>11.722</c:v>
                </c:pt>
                <c:pt idx="1759">
                  <c:v>11.625</c:v>
                </c:pt>
                <c:pt idx="1760">
                  <c:v>11.527999999999999</c:v>
                </c:pt>
                <c:pt idx="1761">
                  <c:v>11.527999999999999</c:v>
                </c:pt>
                <c:pt idx="1762">
                  <c:v>11.431000000000001</c:v>
                </c:pt>
                <c:pt idx="1763">
                  <c:v>11.334</c:v>
                </c:pt>
                <c:pt idx="1764">
                  <c:v>11.236000000000001</c:v>
                </c:pt>
                <c:pt idx="1765">
                  <c:v>11.236000000000001</c:v>
                </c:pt>
                <c:pt idx="1766">
                  <c:v>11.138999999999999</c:v>
                </c:pt>
                <c:pt idx="1767">
                  <c:v>11.138999999999999</c:v>
                </c:pt>
                <c:pt idx="1768">
                  <c:v>11.138999999999999</c:v>
                </c:pt>
                <c:pt idx="1769">
                  <c:v>11.138999999999999</c:v>
                </c:pt>
                <c:pt idx="1770">
                  <c:v>11.138999999999999</c:v>
                </c:pt>
                <c:pt idx="1771">
                  <c:v>11.236000000000001</c:v>
                </c:pt>
                <c:pt idx="1772">
                  <c:v>11.431000000000001</c:v>
                </c:pt>
                <c:pt idx="1773">
                  <c:v>11.527999999999999</c:v>
                </c:pt>
                <c:pt idx="1774">
                  <c:v>11.722</c:v>
                </c:pt>
                <c:pt idx="1775">
                  <c:v>11.916</c:v>
                </c:pt>
                <c:pt idx="1776">
                  <c:v>12.11</c:v>
                </c:pt>
                <c:pt idx="1777">
                  <c:v>12.401</c:v>
                </c:pt>
                <c:pt idx="1778">
                  <c:v>12.594000000000001</c:v>
                </c:pt>
                <c:pt idx="1779">
                  <c:v>12.787000000000001</c:v>
                </c:pt>
                <c:pt idx="1780">
                  <c:v>12.98</c:v>
                </c:pt>
                <c:pt idx="1781">
                  <c:v>13.173</c:v>
                </c:pt>
                <c:pt idx="1782">
                  <c:v>13.365000000000014</c:v>
                </c:pt>
                <c:pt idx="1783">
                  <c:v>13.461</c:v>
                </c:pt>
                <c:pt idx="1784">
                  <c:v>13.558</c:v>
                </c:pt>
                <c:pt idx="1785">
                  <c:v>13.654</c:v>
                </c:pt>
                <c:pt idx="1786">
                  <c:v>13.75</c:v>
                </c:pt>
                <c:pt idx="1787">
                  <c:v>13.75</c:v>
                </c:pt>
                <c:pt idx="1788">
                  <c:v>13.75</c:v>
                </c:pt>
                <c:pt idx="1789">
                  <c:v>13.75</c:v>
                </c:pt>
                <c:pt idx="1790">
                  <c:v>13.75</c:v>
                </c:pt>
                <c:pt idx="1791">
                  <c:v>13.75</c:v>
                </c:pt>
                <c:pt idx="1792">
                  <c:v>13.654</c:v>
                </c:pt>
                <c:pt idx="1793">
                  <c:v>13.654</c:v>
                </c:pt>
                <c:pt idx="1794">
                  <c:v>13.558</c:v>
                </c:pt>
                <c:pt idx="1795">
                  <c:v>13.558</c:v>
                </c:pt>
                <c:pt idx="1796">
                  <c:v>13.461</c:v>
                </c:pt>
                <c:pt idx="1797">
                  <c:v>13.365000000000014</c:v>
                </c:pt>
                <c:pt idx="1798">
                  <c:v>13.269</c:v>
                </c:pt>
                <c:pt idx="1799">
                  <c:v>13.173</c:v>
                </c:pt>
                <c:pt idx="1800">
                  <c:v>13.173</c:v>
                </c:pt>
                <c:pt idx="1801">
                  <c:v>13.076000000000002</c:v>
                </c:pt>
                <c:pt idx="1802">
                  <c:v>12.98</c:v>
                </c:pt>
                <c:pt idx="1803">
                  <c:v>12.883000000000004</c:v>
                </c:pt>
                <c:pt idx="1804">
                  <c:v>12.787000000000001</c:v>
                </c:pt>
                <c:pt idx="1805">
                  <c:v>12.787000000000001</c:v>
                </c:pt>
                <c:pt idx="1806">
                  <c:v>12.69</c:v>
                </c:pt>
                <c:pt idx="1807">
                  <c:v>12.594000000000001</c:v>
                </c:pt>
                <c:pt idx="1808">
                  <c:v>12.497</c:v>
                </c:pt>
                <c:pt idx="1809">
                  <c:v>12.401</c:v>
                </c:pt>
                <c:pt idx="1810">
                  <c:v>12.401</c:v>
                </c:pt>
                <c:pt idx="1811">
                  <c:v>12.304</c:v>
                </c:pt>
                <c:pt idx="1812">
                  <c:v>12.207000000000001</c:v>
                </c:pt>
                <c:pt idx="1813">
                  <c:v>12.11</c:v>
                </c:pt>
                <c:pt idx="1814">
                  <c:v>12.11</c:v>
                </c:pt>
                <c:pt idx="1815">
                  <c:v>12.013</c:v>
                </c:pt>
                <c:pt idx="1816">
                  <c:v>12.013</c:v>
                </c:pt>
                <c:pt idx="1817">
                  <c:v>12.013</c:v>
                </c:pt>
                <c:pt idx="1818">
                  <c:v>12.11</c:v>
                </c:pt>
                <c:pt idx="1819">
                  <c:v>12.207000000000001</c:v>
                </c:pt>
                <c:pt idx="1820">
                  <c:v>12.304</c:v>
                </c:pt>
                <c:pt idx="1821">
                  <c:v>12.401</c:v>
                </c:pt>
                <c:pt idx="1822">
                  <c:v>12.497</c:v>
                </c:pt>
                <c:pt idx="1823">
                  <c:v>12.69</c:v>
                </c:pt>
                <c:pt idx="1824">
                  <c:v>12.883000000000004</c:v>
                </c:pt>
                <c:pt idx="1825">
                  <c:v>13.076000000000002</c:v>
                </c:pt>
                <c:pt idx="1826">
                  <c:v>13.173</c:v>
                </c:pt>
                <c:pt idx="1827">
                  <c:v>13.654</c:v>
                </c:pt>
                <c:pt idx="1828">
                  <c:v>13.654</c:v>
                </c:pt>
                <c:pt idx="1829">
                  <c:v>13.654</c:v>
                </c:pt>
                <c:pt idx="1830">
                  <c:v>13.654</c:v>
                </c:pt>
                <c:pt idx="1831">
                  <c:v>13.654</c:v>
                </c:pt>
                <c:pt idx="1832">
                  <c:v>13.654</c:v>
                </c:pt>
                <c:pt idx="1833">
                  <c:v>13.654</c:v>
                </c:pt>
                <c:pt idx="1834">
                  <c:v>13.654</c:v>
                </c:pt>
                <c:pt idx="1835">
                  <c:v>13.654</c:v>
                </c:pt>
                <c:pt idx="1836">
                  <c:v>13.654</c:v>
                </c:pt>
                <c:pt idx="1837">
                  <c:v>13.654</c:v>
                </c:pt>
                <c:pt idx="1838">
                  <c:v>13.654</c:v>
                </c:pt>
                <c:pt idx="1839">
                  <c:v>13.654</c:v>
                </c:pt>
                <c:pt idx="1840">
                  <c:v>13.654</c:v>
                </c:pt>
                <c:pt idx="1841">
                  <c:v>13.558</c:v>
                </c:pt>
                <c:pt idx="1842">
                  <c:v>13.558</c:v>
                </c:pt>
                <c:pt idx="1843">
                  <c:v>13.461</c:v>
                </c:pt>
                <c:pt idx="1844">
                  <c:v>13.365000000000014</c:v>
                </c:pt>
                <c:pt idx="1845">
                  <c:v>13.269</c:v>
                </c:pt>
                <c:pt idx="1846">
                  <c:v>13.173</c:v>
                </c:pt>
                <c:pt idx="1847">
                  <c:v>13.173</c:v>
                </c:pt>
                <c:pt idx="1848">
                  <c:v>13.076000000000002</c:v>
                </c:pt>
                <c:pt idx="1849">
                  <c:v>12.98</c:v>
                </c:pt>
                <c:pt idx="1850">
                  <c:v>12.883000000000004</c:v>
                </c:pt>
                <c:pt idx="1851">
                  <c:v>12.787000000000001</c:v>
                </c:pt>
                <c:pt idx="1852">
                  <c:v>12.69</c:v>
                </c:pt>
                <c:pt idx="1853">
                  <c:v>12.69</c:v>
                </c:pt>
                <c:pt idx="1854">
                  <c:v>12.594000000000001</c:v>
                </c:pt>
                <c:pt idx="1855">
                  <c:v>12.497</c:v>
                </c:pt>
                <c:pt idx="1856">
                  <c:v>12.401</c:v>
                </c:pt>
                <c:pt idx="1857">
                  <c:v>12.304</c:v>
                </c:pt>
                <c:pt idx="1858">
                  <c:v>12.304</c:v>
                </c:pt>
                <c:pt idx="1859">
                  <c:v>12.207000000000001</c:v>
                </c:pt>
                <c:pt idx="1860">
                  <c:v>12.11</c:v>
                </c:pt>
                <c:pt idx="1861">
                  <c:v>12.11</c:v>
                </c:pt>
                <c:pt idx="1862">
                  <c:v>12.013</c:v>
                </c:pt>
                <c:pt idx="1863">
                  <c:v>12.013</c:v>
                </c:pt>
                <c:pt idx="1864">
                  <c:v>12.013</c:v>
                </c:pt>
                <c:pt idx="1865">
                  <c:v>12.013</c:v>
                </c:pt>
                <c:pt idx="1866">
                  <c:v>12.013</c:v>
                </c:pt>
                <c:pt idx="1867">
                  <c:v>12.11</c:v>
                </c:pt>
                <c:pt idx="1868">
                  <c:v>12.304</c:v>
                </c:pt>
                <c:pt idx="1869">
                  <c:v>12.401</c:v>
                </c:pt>
                <c:pt idx="1870">
                  <c:v>12.594000000000001</c:v>
                </c:pt>
                <c:pt idx="1871">
                  <c:v>12.787000000000001</c:v>
                </c:pt>
                <c:pt idx="1872">
                  <c:v>12.98</c:v>
                </c:pt>
                <c:pt idx="1873">
                  <c:v>13.173</c:v>
                </c:pt>
                <c:pt idx="1874">
                  <c:v>13.365000000000014</c:v>
                </c:pt>
                <c:pt idx="1875">
                  <c:v>13.558</c:v>
                </c:pt>
                <c:pt idx="1876">
                  <c:v>13.654</c:v>
                </c:pt>
                <c:pt idx="1877">
                  <c:v>13.75</c:v>
                </c:pt>
                <c:pt idx="1878">
                  <c:v>13.846</c:v>
                </c:pt>
                <c:pt idx="1879">
                  <c:v>13.942</c:v>
                </c:pt>
                <c:pt idx="1880">
                  <c:v>13.942</c:v>
                </c:pt>
                <c:pt idx="1881">
                  <c:v>13.942</c:v>
                </c:pt>
                <c:pt idx="1882">
                  <c:v>13.942</c:v>
                </c:pt>
                <c:pt idx="1883">
                  <c:v>13.942</c:v>
                </c:pt>
                <c:pt idx="1884">
                  <c:v>13.846</c:v>
                </c:pt>
                <c:pt idx="1885">
                  <c:v>13.846</c:v>
                </c:pt>
                <c:pt idx="1886">
                  <c:v>13.75</c:v>
                </c:pt>
                <c:pt idx="1887">
                  <c:v>13.75</c:v>
                </c:pt>
                <c:pt idx="1888">
                  <c:v>13.654</c:v>
                </c:pt>
                <c:pt idx="1889">
                  <c:v>13.558</c:v>
                </c:pt>
                <c:pt idx="1890">
                  <c:v>13.461</c:v>
                </c:pt>
                <c:pt idx="1891">
                  <c:v>13.365000000000014</c:v>
                </c:pt>
                <c:pt idx="1892">
                  <c:v>13.269</c:v>
                </c:pt>
                <c:pt idx="1893">
                  <c:v>13.173</c:v>
                </c:pt>
                <c:pt idx="1894">
                  <c:v>13.076000000000002</c:v>
                </c:pt>
                <c:pt idx="1895">
                  <c:v>12.98</c:v>
                </c:pt>
                <c:pt idx="1896">
                  <c:v>12.883000000000004</c:v>
                </c:pt>
                <c:pt idx="1897">
                  <c:v>12.787000000000001</c:v>
                </c:pt>
                <c:pt idx="1898">
                  <c:v>12.69</c:v>
                </c:pt>
                <c:pt idx="1899">
                  <c:v>12.594000000000001</c:v>
                </c:pt>
                <c:pt idx="1900">
                  <c:v>12.497</c:v>
                </c:pt>
                <c:pt idx="1901">
                  <c:v>12.401</c:v>
                </c:pt>
                <c:pt idx="1902">
                  <c:v>12.401</c:v>
                </c:pt>
                <c:pt idx="1903">
                  <c:v>12.304</c:v>
                </c:pt>
                <c:pt idx="1904">
                  <c:v>12.207000000000001</c:v>
                </c:pt>
                <c:pt idx="1905">
                  <c:v>12.11</c:v>
                </c:pt>
                <c:pt idx="1906">
                  <c:v>12.013</c:v>
                </c:pt>
                <c:pt idx="1907">
                  <c:v>11.916</c:v>
                </c:pt>
                <c:pt idx="1908">
                  <c:v>11.916</c:v>
                </c:pt>
                <c:pt idx="1909">
                  <c:v>11.819000000000004</c:v>
                </c:pt>
                <c:pt idx="1910">
                  <c:v>11.722</c:v>
                </c:pt>
                <c:pt idx="1911">
                  <c:v>11.722</c:v>
                </c:pt>
                <c:pt idx="1912">
                  <c:v>11.625</c:v>
                </c:pt>
                <c:pt idx="1913">
                  <c:v>11.722</c:v>
                </c:pt>
                <c:pt idx="1914">
                  <c:v>11.722</c:v>
                </c:pt>
                <c:pt idx="1915">
                  <c:v>11.819000000000004</c:v>
                </c:pt>
                <c:pt idx="1916">
                  <c:v>12.013</c:v>
                </c:pt>
                <c:pt idx="1917">
                  <c:v>12.11</c:v>
                </c:pt>
                <c:pt idx="1918">
                  <c:v>12.304</c:v>
                </c:pt>
                <c:pt idx="1919">
                  <c:v>12.497</c:v>
                </c:pt>
                <c:pt idx="1920">
                  <c:v>12.787000000000001</c:v>
                </c:pt>
                <c:pt idx="1921">
                  <c:v>12.98</c:v>
                </c:pt>
                <c:pt idx="1922">
                  <c:v>13.173</c:v>
                </c:pt>
                <c:pt idx="1923">
                  <c:v>13.365000000000014</c:v>
                </c:pt>
                <c:pt idx="1924">
                  <c:v>13.558</c:v>
                </c:pt>
                <c:pt idx="1925">
                  <c:v>13.75</c:v>
                </c:pt>
                <c:pt idx="1926">
                  <c:v>13.846</c:v>
                </c:pt>
                <c:pt idx="1927">
                  <c:v>13.942</c:v>
                </c:pt>
                <c:pt idx="1928">
                  <c:v>14.037999999999998</c:v>
                </c:pt>
                <c:pt idx="1929">
                  <c:v>14.037999999999998</c:v>
                </c:pt>
                <c:pt idx="1930">
                  <c:v>14.037999999999998</c:v>
                </c:pt>
                <c:pt idx="1931">
                  <c:v>14.037999999999998</c:v>
                </c:pt>
                <c:pt idx="1932">
                  <c:v>14.037999999999998</c:v>
                </c:pt>
                <c:pt idx="1933">
                  <c:v>13.942</c:v>
                </c:pt>
                <c:pt idx="1934">
                  <c:v>13.942</c:v>
                </c:pt>
                <c:pt idx="1935">
                  <c:v>13.846</c:v>
                </c:pt>
                <c:pt idx="1936">
                  <c:v>13.846</c:v>
                </c:pt>
                <c:pt idx="1937">
                  <c:v>13.75</c:v>
                </c:pt>
                <c:pt idx="1938">
                  <c:v>13.654</c:v>
                </c:pt>
                <c:pt idx="1939">
                  <c:v>13.558</c:v>
                </c:pt>
                <c:pt idx="1940">
                  <c:v>13.461</c:v>
                </c:pt>
                <c:pt idx="1941">
                  <c:v>13.365000000000014</c:v>
                </c:pt>
                <c:pt idx="1942">
                  <c:v>13.365000000000014</c:v>
                </c:pt>
                <c:pt idx="1943">
                  <c:v>13.269</c:v>
                </c:pt>
                <c:pt idx="1944">
                  <c:v>13.173</c:v>
                </c:pt>
                <c:pt idx="1945">
                  <c:v>13.076000000000002</c:v>
                </c:pt>
                <c:pt idx="1946">
                  <c:v>12.98</c:v>
                </c:pt>
                <c:pt idx="1947">
                  <c:v>12.883000000000004</c:v>
                </c:pt>
                <c:pt idx="1948">
                  <c:v>12.787000000000001</c:v>
                </c:pt>
                <c:pt idx="1949">
                  <c:v>12.69</c:v>
                </c:pt>
                <c:pt idx="1950">
                  <c:v>12.69</c:v>
                </c:pt>
                <c:pt idx="1951">
                  <c:v>12.594000000000001</c:v>
                </c:pt>
                <c:pt idx="1952">
                  <c:v>12.497</c:v>
                </c:pt>
                <c:pt idx="1953">
                  <c:v>12.401</c:v>
                </c:pt>
                <c:pt idx="1954">
                  <c:v>12.304</c:v>
                </c:pt>
                <c:pt idx="1955">
                  <c:v>12.207000000000001</c:v>
                </c:pt>
                <c:pt idx="1956">
                  <c:v>12.207000000000001</c:v>
                </c:pt>
                <c:pt idx="1957">
                  <c:v>12.11</c:v>
                </c:pt>
                <c:pt idx="1958">
                  <c:v>12.013</c:v>
                </c:pt>
                <c:pt idx="1959">
                  <c:v>12.013</c:v>
                </c:pt>
                <c:pt idx="1960">
                  <c:v>12.013</c:v>
                </c:pt>
                <c:pt idx="1961">
                  <c:v>12.013</c:v>
                </c:pt>
                <c:pt idx="1962">
                  <c:v>12.013</c:v>
                </c:pt>
                <c:pt idx="1963">
                  <c:v>12.11</c:v>
                </c:pt>
                <c:pt idx="1964">
                  <c:v>12.207000000000001</c:v>
                </c:pt>
                <c:pt idx="1965">
                  <c:v>12.304</c:v>
                </c:pt>
                <c:pt idx="1966">
                  <c:v>12.401</c:v>
                </c:pt>
                <c:pt idx="1967">
                  <c:v>12.594000000000001</c:v>
                </c:pt>
                <c:pt idx="1968">
                  <c:v>12.787000000000001</c:v>
                </c:pt>
                <c:pt idx="1969">
                  <c:v>13.076000000000002</c:v>
                </c:pt>
                <c:pt idx="1970">
                  <c:v>13.269</c:v>
                </c:pt>
                <c:pt idx="1971">
                  <c:v>13.558</c:v>
                </c:pt>
                <c:pt idx="1972">
                  <c:v>13.75</c:v>
                </c:pt>
                <c:pt idx="1973">
                  <c:v>13.846</c:v>
                </c:pt>
                <c:pt idx="1974">
                  <c:v>14.037999999999998</c:v>
                </c:pt>
                <c:pt idx="1975">
                  <c:v>14.133999999999999</c:v>
                </c:pt>
                <c:pt idx="1976">
                  <c:v>14.133999999999999</c:v>
                </c:pt>
                <c:pt idx="1977">
                  <c:v>14.229999999999999</c:v>
                </c:pt>
                <c:pt idx="1978">
                  <c:v>14.229999999999999</c:v>
                </c:pt>
                <c:pt idx="1979">
                  <c:v>14.229999999999999</c:v>
                </c:pt>
                <c:pt idx="1980">
                  <c:v>14.133999999999999</c:v>
                </c:pt>
                <c:pt idx="1981">
                  <c:v>14.133999999999999</c:v>
                </c:pt>
                <c:pt idx="1982">
                  <c:v>14.037999999999998</c:v>
                </c:pt>
                <c:pt idx="1983">
                  <c:v>14.037999999999998</c:v>
                </c:pt>
                <c:pt idx="1984">
                  <c:v>13.942</c:v>
                </c:pt>
                <c:pt idx="1985">
                  <c:v>13.942</c:v>
                </c:pt>
                <c:pt idx="1986">
                  <c:v>13.846</c:v>
                </c:pt>
                <c:pt idx="1987">
                  <c:v>13.75</c:v>
                </c:pt>
                <c:pt idx="1988">
                  <c:v>13.654</c:v>
                </c:pt>
                <c:pt idx="1989">
                  <c:v>13.558</c:v>
                </c:pt>
                <c:pt idx="1990">
                  <c:v>13.461</c:v>
                </c:pt>
                <c:pt idx="1991">
                  <c:v>13.365000000000014</c:v>
                </c:pt>
                <c:pt idx="1992">
                  <c:v>13.269</c:v>
                </c:pt>
                <c:pt idx="1993">
                  <c:v>13.173</c:v>
                </c:pt>
                <c:pt idx="1994">
                  <c:v>13.076000000000002</c:v>
                </c:pt>
                <c:pt idx="1995">
                  <c:v>12.98</c:v>
                </c:pt>
                <c:pt idx="1996">
                  <c:v>12.883000000000004</c:v>
                </c:pt>
                <c:pt idx="1997">
                  <c:v>12.787000000000001</c:v>
                </c:pt>
                <c:pt idx="1998">
                  <c:v>12.787000000000001</c:v>
                </c:pt>
                <c:pt idx="1999">
                  <c:v>12.69</c:v>
                </c:pt>
                <c:pt idx="2000">
                  <c:v>12.594000000000001</c:v>
                </c:pt>
                <c:pt idx="2001">
                  <c:v>12.497</c:v>
                </c:pt>
                <c:pt idx="2002">
                  <c:v>12.401</c:v>
                </c:pt>
                <c:pt idx="2003">
                  <c:v>12.304</c:v>
                </c:pt>
                <c:pt idx="2004">
                  <c:v>12.207000000000001</c:v>
                </c:pt>
                <c:pt idx="2005">
                  <c:v>12.11</c:v>
                </c:pt>
                <c:pt idx="2006">
                  <c:v>12.11</c:v>
                </c:pt>
                <c:pt idx="2007">
                  <c:v>12.013</c:v>
                </c:pt>
                <c:pt idx="2008">
                  <c:v>12.013</c:v>
                </c:pt>
                <c:pt idx="2009">
                  <c:v>12.013</c:v>
                </c:pt>
                <c:pt idx="2010">
                  <c:v>12.11</c:v>
                </c:pt>
                <c:pt idx="2011">
                  <c:v>12.207000000000001</c:v>
                </c:pt>
                <c:pt idx="2012">
                  <c:v>12.304</c:v>
                </c:pt>
                <c:pt idx="2013">
                  <c:v>12.401</c:v>
                </c:pt>
                <c:pt idx="2014">
                  <c:v>12.594000000000001</c:v>
                </c:pt>
                <c:pt idx="2015">
                  <c:v>12.787000000000001</c:v>
                </c:pt>
                <c:pt idx="2016">
                  <c:v>13.076000000000002</c:v>
                </c:pt>
                <c:pt idx="2017">
                  <c:v>13.269</c:v>
                </c:pt>
                <c:pt idx="2018">
                  <c:v>13.461</c:v>
                </c:pt>
                <c:pt idx="2019">
                  <c:v>13.75</c:v>
                </c:pt>
                <c:pt idx="2020">
                  <c:v>13.942</c:v>
                </c:pt>
                <c:pt idx="2021">
                  <c:v>14.037999999999998</c:v>
                </c:pt>
                <c:pt idx="2022">
                  <c:v>14.133999999999999</c:v>
                </c:pt>
                <c:pt idx="2023">
                  <c:v>14.229999999999999</c:v>
                </c:pt>
                <c:pt idx="2024">
                  <c:v>14.325000000000006</c:v>
                </c:pt>
                <c:pt idx="2025">
                  <c:v>14.325000000000006</c:v>
                </c:pt>
                <c:pt idx="2026">
                  <c:v>14.325000000000006</c:v>
                </c:pt>
                <c:pt idx="2027">
                  <c:v>14.325000000000006</c:v>
                </c:pt>
                <c:pt idx="2028">
                  <c:v>14.229999999999999</c:v>
                </c:pt>
                <c:pt idx="2029">
                  <c:v>14.229999999999999</c:v>
                </c:pt>
                <c:pt idx="2030">
                  <c:v>14.133999999999999</c:v>
                </c:pt>
                <c:pt idx="2031">
                  <c:v>14.133999999999999</c:v>
                </c:pt>
                <c:pt idx="2032">
                  <c:v>14.037999999999998</c:v>
                </c:pt>
                <c:pt idx="2033">
                  <c:v>13.942</c:v>
                </c:pt>
                <c:pt idx="2034">
                  <c:v>13.942</c:v>
                </c:pt>
                <c:pt idx="2035">
                  <c:v>13.846</c:v>
                </c:pt>
                <c:pt idx="2036">
                  <c:v>13.75</c:v>
                </c:pt>
                <c:pt idx="2037">
                  <c:v>13.654</c:v>
                </c:pt>
                <c:pt idx="2038">
                  <c:v>13.558</c:v>
                </c:pt>
                <c:pt idx="2039">
                  <c:v>13.461</c:v>
                </c:pt>
                <c:pt idx="2040">
                  <c:v>13.365000000000014</c:v>
                </c:pt>
                <c:pt idx="2041">
                  <c:v>13.269</c:v>
                </c:pt>
                <c:pt idx="2042">
                  <c:v>13.173</c:v>
                </c:pt>
                <c:pt idx="2043">
                  <c:v>13.076000000000002</c:v>
                </c:pt>
                <c:pt idx="2044">
                  <c:v>12.98</c:v>
                </c:pt>
                <c:pt idx="2045">
                  <c:v>12.883000000000004</c:v>
                </c:pt>
                <c:pt idx="2046">
                  <c:v>12.787000000000001</c:v>
                </c:pt>
                <c:pt idx="2047">
                  <c:v>12.69</c:v>
                </c:pt>
                <c:pt idx="2048">
                  <c:v>12.594000000000001</c:v>
                </c:pt>
                <c:pt idx="2049">
                  <c:v>12.497</c:v>
                </c:pt>
                <c:pt idx="2050">
                  <c:v>12.401</c:v>
                </c:pt>
                <c:pt idx="2051">
                  <c:v>12.304</c:v>
                </c:pt>
                <c:pt idx="2052">
                  <c:v>12.207000000000001</c:v>
                </c:pt>
                <c:pt idx="2053">
                  <c:v>12.11</c:v>
                </c:pt>
                <c:pt idx="2054">
                  <c:v>12.013</c:v>
                </c:pt>
                <c:pt idx="2055">
                  <c:v>11.916</c:v>
                </c:pt>
                <c:pt idx="2056">
                  <c:v>11.819000000000004</c:v>
                </c:pt>
                <c:pt idx="2057">
                  <c:v>11.916</c:v>
                </c:pt>
                <c:pt idx="2058">
                  <c:v>11.916</c:v>
                </c:pt>
                <c:pt idx="2059">
                  <c:v>12.013</c:v>
                </c:pt>
                <c:pt idx="2060">
                  <c:v>12.11</c:v>
                </c:pt>
                <c:pt idx="2061">
                  <c:v>12.304</c:v>
                </c:pt>
                <c:pt idx="2062">
                  <c:v>12.497</c:v>
                </c:pt>
                <c:pt idx="2063">
                  <c:v>12.69</c:v>
                </c:pt>
                <c:pt idx="2064">
                  <c:v>12.883000000000004</c:v>
                </c:pt>
                <c:pt idx="2065">
                  <c:v>13.173</c:v>
                </c:pt>
                <c:pt idx="2066">
                  <c:v>13.461</c:v>
                </c:pt>
                <c:pt idx="2067">
                  <c:v>13.654</c:v>
                </c:pt>
                <c:pt idx="2068">
                  <c:v>13.846</c:v>
                </c:pt>
                <c:pt idx="2069">
                  <c:v>14.037999999999998</c:v>
                </c:pt>
                <c:pt idx="2070">
                  <c:v>14.133999999999999</c:v>
                </c:pt>
                <c:pt idx="2071">
                  <c:v>14.229999999999999</c:v>
                </c:pt>
                <c:pt idx="2072">
                  <c:v>14.325000000000006</c:v>
                </c:pt>
                <c:pt idx="2073">
                  <c:v>14.325000000000006</c:v>
                </c:pt>
                <c:pt idx="2074">
                  <c:v>14.325000000000006</c:v>
                </c:pt>
                <c:pt idx="2075">
                  <c:v>14.325000000000006</c:v>
                </c:pt>
                <c:pt idx="2076">
                  <c:v>14.229999999999999</c:v>
                </c:pt>
                <c:pt idx="2077">
                  <c:v>14.229999999999999</c:v>
                </c:pt>
                <c:pt idx="2078">
                  <c:v>14.133999999999999</c:v>
                </c:pt>
                <c:pt idx="2079">
                  <c:v>14.037999999999998</c:v>
                </c:pt>
                <c:pt idx="2080">
                  <c:v>14.037999999999998</c:v>
                </c:pt>
                <c:pt idx="2081">
                  <c:v>13.942</c:v>
                </c:pt>
                <c:pt idx="2082">
                  <c:v>13.75</c:v>
                </c:pt>
                <c:pt idx="2083">
                  <c:v>13.654</c:v>
                </c:pt>
                <c:pt idx="2084">
                  <c:v>13.558</c:v>
                </c:pt>
                <c:pt idx="2085">
                  <c:v>13.461</c:v>
                </c:pt>
                <c:pt idx="2086">
                  <c:v>13.269</c:v>
                </c:pt>
                <c:pt idx="2087">
                  <c:v>13.173</c:v>
                </c:pt>
                <c:pt idx="2088">
                  <c:v>13.076000000000002</c:v>
                </c:pt>
                <c:pt idx="2089">
                  <c:v>12.98</c:v>
                </c:pt>
                <c:pt idx="2090">
                  <c:v>12.787000000000001</c:v>
                </c:pt>
                <c:pt idx="2091">
                  <c:v>12.69</c:v>
                </c:pt>
                <c:pt idx="2092">
                  <c:v>12.594000000000001</c:v>
                </c:pt>
                <c:pt idx="2093">
                  <c:v>12.497</c:v>
                </c:pt>
                <c:pt idx="2094">
                  <c:v>12.401</c:v>
                </c:pt>
                <c:pt idx="2095">
                  <c:v>12.207000000000001</c:v>
                </c:pt>
                <c:pt idx="2096">
                  <c:v>12.11</c:v>
                </c:pt>
                <c:pt idx="2097">
                  <c:v>12.013</c:v>
                </c:pt>
                <c:pt idx="2098">
                  <c:v>11.916</c:v>
                </c:pt>
                <c:pt idx="2099">
                  <c:v>11.819000000000004</c:v>
                </c:pt>
                <c:pt idx="2100">
                  <c:v>11.722</c:v>
                </c:pt>
                <c:pt idx="2101">
                  <c:v>11.625</c:v>
                </c:pt>
                <c:pt idx="2102">
                  <c:v>11.527999999999999</c:v>
                </c:pt>
                <c:pt idx="2103">
                  <c:v>11.431000000000001</c:v>
                </c:pt>
                <c:pt idx="2104">
                  <c:v>11.431000000000001</c:v>
                </c:pt>
                <c:pt idx="2105">
                  <c:v>11.527999999999999</c:v>
                </c:pt>
                <c:pt idx="2106">
                  <c:v>11.625</c:v>
                </c:pt>
                <c:pt idx="2107">
                  <c:v>11.722</c:v>
                </c:pt>
                <c:pt idx="2108">
                  <c:v>11.819000000000004</c:v>
                </c:pt>
                <c:pt idx="2109">
                  <c:v>12.013</c:v>
                </c:pt>
                <c:pt idx="2110">
                  <c:v>12.11</c:v>
                </c:pt>
                <c:pt idx="2111">
                  <c:v>12.401</c:v>
                </c:pt>
                <c:pt idx="2112">
                  <c:v>12.594000000000001</c:v>
                </c:pt>
                <c:pt idx="2113">
                  <c:v>12.787000000000001</c:v>
                </c:pt>
                <c:pt idx="2114">
                  <c:v>13.076000000000002</c:v>
                </c:pt>
                <c:pt idx="2115">
                  <c:v>13.269</c:v>
                </c:pt>
                <c:pt idx="2116">
                  <c:v>13.461</c:v>
                </c:pt>
                <c:pt idx="2117">
                  <c:v>13.654</c:v>
                </c:pt>
                <c:pt idx="2118">
                  <c:v>13.75</c:v>
                </c:pt>
                <c:pt idx="2119">
                  <c:v>13.942</c:v>
                </c:pt>
                <c:pt idx="2120">
                  <c:v>14.037999999999998</c:v>
                </c:pt>
                <c:pt idx="2121">
                  <c:v>14.037999999999998</c:v>
                </c:pt>
                <c:pt idx="2122">
                  <c:v>14.133999999999999</c:v>
                </c:pt>
                <c:pt idx="2123">
                  <c:v>14.133999999999999</c:v>
                </c:pt>
                <c:pt idx="2124">
                  <c:v>14.037999999999998</c:v>
                </c:pt>
                <c:pt idx="2125">
                  <c:v>14.037999999999998</c:v>
                </c:pt>
                <c:pt idx="2126">
                  <c:v>14.037999999999998</c:v>
                </c:pt>
                <c:pt idx="2127">
                  <c:v>13.942</c:v>
                </c:pt>
                <c:pt idx="2128">
                  <c:v>13.942</c:v>
                </c:pt>
                <c:pt idx="2129">
                  <c:v>13.846</c:v>
                </c:pt>
                <c:pt idx="2130">
                  <c:v>13.75</c:v>
                </c:pt>
                <c:pt idx="2131">
                  <c:v>13.654</c:v>
                </c:pt>
                <c:pt idx="2132">
                  <c:v>13.654</c:v>
                </c:pt>
                <c:pt idx="2133">
                  <c:v>13.558</c:v>
                </c:pt>
                <c:pt idx="2134">
                  <c:v>13.461</c:v>
                </c:pt>
                <c:pt idx="2135">
                  <c:v>13.365000000000014</c:v>
                </c:pt>
                <c:pt idx="2136">
                  <c:v>13.269</c:v>
                </c:pt>
                <c:pt idx="2137">
                  <c:v>13.173</c:v>
                </c:pt>
                <c:pt idx="2138">
                  <c:v>13.076000000000002</c:v>
                </c:pt>
                <c:pt idx="2139">
                  <c:v>13.076000000000002</c:v>
                </c:pt>
                <c:pt idx="2140">
                  <c:v>12.98</c:v>
                </c:pt>
                <c:pt idx="2141">
                  <c:v>12.883000000000004</c:v>
                </c:pt>
                <c:pt idx="2142">
                  <c:v>12.787000000000001</c:v>
                </c:pt>
                <c:pt idx="2143">
                  <c:v>12.787000000000001</c:v>
                </c:pt>
                <c:pt idx="2144">
                  <c:v>12.69</c:v>
                </c:pt>
                <c:pt idx="2145">
                  <c:v>12.594000000000001</c:v>
                </c:pt>
                <c:pt idx="2146">
                  <c:v>12.594000000000001</c:v>
                </c:pt>
                <c:pt idx="2147">
                  <c:v>12.497</c:v>
                </c:pt>
                <c:pt idx="2148">
                  <c:v>12.401</c:v>
                </c:pt>
                <c:pt idx="2149">
                  <c:v>12.304</c:v>
                </c:pt>
                <c:pt idx="2150">
                  <c:v>12.304</c:v>
                </c:pt>
                <c:pt idx="2151">
                  <c:v>12.304</c:v>
                </c:pt>
                <c:pt idx="2152">
                  <c:v>12.207000000000001</c:v>
                </c:pt>
                <c:pt idx="2153">
                  <c:v>12.304</c:v>
                </c:pt>
                <c:pt idx="2154">
                  <c:v>12.304</c:v>
                </c:pt>
                <c:pt idx="2155">
                  <c:v>12.401</c:v>
                </c:pt>
                <c:pt idx="2156">
                  <c:v>12.497</c:v>
                </c:pt>
                <c:pt idx="2157">
                  <c:v>12.69</c:v>
                </c:pt>
                <c:pt idx="2158">
                  <c:v>12.787000000000001</c:v>
                </c:pt>
                <c:pt idx="2159">
                  <c:v>12.98</c:v>
                </c:pt>
                <c:pt idx="2160">
                  <c:v>13.269</c:v>
                </c:pt>
                <c:pt idx="2161">
                  <c:v>13.461</c:v>
                </c:pt>
                <c:pt idx="2162">
                  <c:v>13.654</c:v>
                </c:pt>
                <c:pt idx="2163">
                  <c:v>13.846</c:v>
                </c:pt>
                <c:pt idx="2164">
                  <c:v>14.037999999999998</c:v>
                </c:pt>
                <c:pt idx="2165">
                  <c:v>14.133999999999999</c:v>
                </c:pt>
                <c:pt idx="2166">
                  <c:v>14.229999999999999</c:v>
                </c:pt>
                <c:pt idx="2167">
                  <c:v>14.325000000000006</c:v>
                </c:pt>
                <c:pt idx="2168">
                  <c:v>14.325000000000006</c:v>
                </c:pt>
                <c:pt idx="2169">
                  <c:v>14.325000000000006</c:v>
                </c:pt>
                <c:pt idx="2170">
                  <c:v>14.325000000000006</c:v>
                </c:pt>
                <c:pt idx="2171">
                  <c:v>14.229999999999999</c:v>
                </c:pt>
                <c:pt idx="2172">
                  <c:v>14.229999999999999</c:v>
                </c:pt>
                <c:pt idx="2173">
                  <c:v>14.133999999999999</c:v>
                </c:pt>
                <c:pt idx="2174">
                  <c:v>14.037999999999998</c:v>
                </c:pt>
                <c:pt idx="2175">
                  <c:v>14.037999999999998</c:v>
                </c:pt>
                <c:pt idx="2176">
                  <c:v>13.942</c:v>
                </c:pt>
                <c:pt idx="2177">
                  <c:v>13.846</c:v>
                </c:pt>
                <c:pt idx="2178">
                  <c:v>13.75</c:v>
                </c:pt>
                <c:pt idx="2179">
                  <c:v>13.654</c:v>
                </c:pt>
                <c:pt idx="2180">
                  <c:v>13.558</c:v>
                </c:pt>
                <c:pt idx="2181">
                  <c:v>13.461</c:v>
                </c:pt>
                <c:pt idx="2182">
                  <c:v>13.365000000000014</c:v>
                </c:pt>
                <c:pt idx="2183">
                  <c:v>13.365000000000014</c:v>
                </c:pt>
                <c:pt idx="2184">
                  <c:v>13.269</c:v>
                </c:pt>
                <c:pt idx="2185">
                  <c:v>13.173</c:v>
                </c:pt>
                <c:pt idx="2186">
                  <c:v>13.076000000000002</c:v>
                </c:pt>
                <c:pt idx="2187">
                  <c:v>12.98</c:v>
                </c:pt>
                <c:pt idx="2188">
                  <c:v>12.787000000000001</c:v>
                </c:pt>
                <c:pt idx="2189">
                  <c:v>12.787000000000001</c:v>
                </c:pt>
                <c:pt idx="2190">
                  <c:v>12.69</c:v>
                </c:pt>
                <c:pt idx="2191">
                  <c:v>12.594000000000001</c:v>
                </c:pt>
                <c:pt idx="2192">
                  <c:v>12.497</c:v>
                </c:pt>
                <c:pt idx="2193">
                  <c:v>12.497</c:v>
                </c:pt>
                <c:pt idx="2194">
                  <c:v>12.497</c:v>
                </c:pt>
                <c:pt idx="2195">
                  <c:v>12.401</c:v>
                </c:pt>
                <c:pt idx="2196">
                  <c:v>12.401</c:v>
                </c:pt>
                <c:pt idx="2197">
                  <c:v>12.401</c:v>
                </c:pt>
                <c:pt idx="2198">
                  <c:v>12.304</c:v>
                </c:pt>
                <c:pt idx="2199">
                  <c:v>12.207000000000001</c:v>
                </c:pt>
                <c:pt idx="2200">
                  <c:v>12.207000000000001</c:v>
                </c:pt>
                <c:pt idx="2201">
                  <c:v>12.207000000000001</c:v>
                </c:pt>
                <c:pt idx="2202">
                  <c:v>12.304</c:v>
                </c:pt>
                <c:pt idx="2203">
                  <c:v>12.304</c:v>
                </c:pt>
                <c:pt idx="2204">
                  <c:v>12.401</c:v>
                </c:pt>
                <c:pt idx="2205">
                  <c:v>12.594000000000001</c:v>
                </c:pt>
                <c:pt idx="2206">
                  <c:v>12.787000000000001</c:v>
                </c:pt>
                <c:pt idx="2207">
                  <c:v>12.883000000000004</c:v>
                </c:pt>
                <c:pt idx="2208">
                  <c:v>13.076000000000002</c:v>
                </c:pt>
                <c:pt idx="2209">
                  <c:v>13.269</c:v>
                </c:pt>
                <c:pt idx="2210">
                  <c:v>13.365000000000014</c:v>
                </c:pt>
                <c:pt idx="2211">
                  <c:v>13.558</c:v>
                </c:pt>
                <c:pt idx="2212">
                  <c:v>13.654</c:v>
                </c:pt>
                <c:pt idx="2213">
                  <c:v>13.75</c:v>
                </c:pt>
                <c:pt idx="2214">
                  <c:v>13.75</c:v>
                </c:pt>
                <c:pt idx="2215">
                  <c:v>13.75</c:v>
                </c:pt>
                <c:pt idx="2216">
                  <c:v>13.846</c:v>
                </c:pt>
                <c:pt idx="2217">
                  <c:v>13.75</c:v>
                </c:pt>
                <c:pt idx="2218">
                  <c:v>13.654</c:v>
                </c:pt>
                <c:pt idx="2219">
                  <c:v>13.558</c:v>
                </c:pt>
                <c:pt idx="2220">
                  <c:v>13.461</c:v>
                </c:pt>
                <c:pt idx="2221">
                  <c:v>13.461</c:v>
                </c:pt>
                <c:pt idx="2222">
                  <c:v>13.365000000000014</c:v>
                </c:pt>
                <c:pt idx="2223">
                  <c:v>13.269</c:v>
                </c:pt>
                <c:pt idx="2224">
                  <c:v>13.173</c:v>
                </c:pt>
                <c:pt idx="2225">
                  <c:v>13.076000000000002</c:v>
                </c:pt>
                <c:pt idx="2226">
                  <c:v>12.98</c:v>
                </c:pt>
                <c:pt idx="2227">
                  <c:v>12.883000000000004</c:v>
                </c:pt>
                <c:pt idx="2228">
                  <c:v>12.787000000000001</c:v>
                </c:pt>
                <c:pt idx="2229">
                  <c:v>12.69</c:v>
                </c:pt>
                <c:pt idx="2230">
                  <c:v>12.594000000000001</c:v>
                </c:pt>
                <c:pt idx="2231">
                  <c:v>12.401</c:v>
                </c:pt>
                <c:pt idx="2232">
                  <c:v>12.304</c:v>
                </c:pt>
                <c:pt idx="2233">
                  <c:v>12.207000000000001</c:v>
                </c:pt>
                <c:pt idx="2234">
                  <c:v>12.013</c:v>
                </c:pt>
                <c:pt idx="2235">
                  <c:v>11.916</c:v>
                </c:pt>
                <c:pt idx="2236">
                  <c:v>11.819000000000004</c:v>
                </c:pt>
                <c:pt idx="2237">
                  <c:v>11.722</c:v>
                </c:pt>
                <c:pt idx="2238">
                  <c:v>11.527999999999999</c:v>
                </c:pt>
                <c:pt idx="2239">
                  <c:v>11.431000000000001</c:v>
                </c:pt>
                <c:pt idx="2240">
                  <c:v>11.334</c:v>
                </c:pt>
                <c:pt idx="2241">
                  <c:v>11.138999999999999</c:v>
                </c:pt>
                <c:pt idx="2242">
                  <c:v>11.040999999999999</c:v>
                </c:pt>
                <c:pt idx="2243">
                  <c:v>10.944000000000001</c:v>
                </c:pt>
                <c:pt idx="2244">
                  <c:v>10.846</c:v>
                </c:pt>
                <c:pt idx="2245">
                  <c:v>10.747999999999999</c:v>
                </c:pt>
                <c:pt idx="2246">
                  <c:v>10.651</c:v>
                </c:pt>
                <c:pt idx="2247">
                  <c:v>10.553000000000004</c:v>
                </c:pt>
                <c:pt idx="2248">
                  <c:v>10.553000000000004</c:v>
                </c:pt>
                <c:pt idx="2249">
                  <c:v>10.553000000000004</c:v>
                </c:pt>
                <c:pt idx="2250">
                  <c:v>10.553000000000004</c:v>
                </c:pt>
                <c:pt idx="2251">
                  <c:v>10.747999999999999</c:v>
                </c:pt>
                <c:pt idx="2252">
                  <c:v>10.846</c:v>
                </c:pt>
                <c:pt idx="2253">
                  <c:v>10.944000000000001</c:v>
                </c:pt>
                <c:pt idx="2254">
                  <c:v>11.138999999999999</c:v>
                </c:pt>
                <c:pt idx="2255">
                  <c:v>11.334</c:v>
                </c:pt>
                <c:pt idx="2256">
                  <c:v>11.527999999999999</c:v>
                </c:pt>
                <c:pt idx="2257">
                  <c:v>11.722</c:v>
                </c:pt>
                <c:pt idx="2258">
                  <c:v>11.916</c:v>
                </c:pt>
                <c:pt idx="2259">
                  <c:v>12.11</c:v>
                </c:pt>
                <c:pt idx="2260">
                  <c:v>12.207000000000001</c:v>
                </c:pt>
                <c:pt idx="2261">
                  <c:v>12.304</c:v>
                </c:pt>
                <c:pt idx="2262">
                  <c:v>12.401</c:v>
                </c:pt>
                <c:pt idx="2263">
                  <c:v>12.401</c:v>
                </c:pt>
                <c:pt idx="2264">
                  <c:v>12.497</c:v>
                </c:pt>
                <c:pt idx="2265">
                  <c:v>12.401</c:v>
                </c:pt>
                <c:pt idx="2266">
                  <c:v>12.401</c:v>
                </c:pt>
                <c:pt idx="2267">
                  <c:v>12.304</c:v>
                </c:pt>
                <c:pt idx="2268">
                  <c:v>12.207000000000001</c:v>
                </c:pt>
                <c:pt idx="2269">
                  <c:v>12.11</c:v>
                </c:pt>
                <c:pt idx="2270">
                  <c:v>12.013</c:v>
                </c:pt>
                <c:pt idx="2271">
                  <c:v>12.013</c:v>
                </c:pt>
                <c:pt idx="2272">
                  <c:v>11.916</c:v>
                </c:pt>
                <c:pt idx="2273">
                  <c:v>11.916</c:v>
                </c:pt>
                <c:pt idx="2274">
                  <c:v>11.819000000000004</c:v>
                </c:pt>
                <c:pt idx="2275">
                  <c:v>11.625</c:v>
                </c:pt>
                <c:pt idx="2276">
                  <c:v>11.527999999999999</c:v>
                </c:pt>
                <c:pt idx="2277">
                  <c:v>11.431000000000001</c:v>
                </c:pt>
                <c:pt idx="2278">
                  <c:v>11.334</c:v>
                </c:pt>
                <c:pt idx="2279">
                  <c:v>11.138999999999999</c:v>
                </c:pt>
                <c:pt idx="2280">
                  <c:v>11.040999999999999</c:v>
                </c:pt>
                <c:pt idx="2281">
                  <c:v>10.944000000000001</c:v>
                </c:pt>
                <c:pt idx="2282">
                  <c:v>10.846</c:v>
                </c:pt>
                <c:pt idx="2283">
                  <c:v>10.651</c:v>
                </c:pt>
                <c:pt idx="2284">
                  <c:v>10.553000000000004</c:v>
                </c:pt>
                <c:pt idx="2285">
                  <c:v>10.455000000000014</c:v>
                </c:pt>
                <c:pt idx="2286">
                  <c:v>10.259</c:v>
                </c:pt>
                <c:pt idx="2287">
                  <c:v>10.161</c:v>
                </c:pt>
                <c:pt idx="2288">
                  <c:v>10.063000000000002</c:v>
                </c:pt>
                <c:pt idx="2289">
                  <c:v>9.8660000000000068</c:v>
                </c:pt>
                <c:pt idx="2290">
                  <c:v>9.7679999999999989</c:v>
                </c:pt>
                <c:pt idx="2291">
                  <c:v>9.6690000000000005</c:v>
                </c:pt>
                <c:pt idx="2292">
                  <c:v>9.5710000000000015</c:v>
                </c:pt>
                <c:pt idx="2293">
                  <c:v>9.4720000000000066</c:v>
                </c:pt>
                <c:pt idx="2294">
                  <c:v>9.2750000000000004</c:v>
                </c:pt>
                <c:pt idx="2295">
                  <c:v>9.2750000000000004</c:v>
                </c:pt>
                <c:pt idx="2296">
                  <c:v>9.1760000000000002</c:v>
                </c:pt>
                <c:pt idx="2297">
                  <c:v>9.1760000000000002</c:v>
                </c:pt>
                <c:pt idx="2298">
                  <c:v>9.2750000000000004</c:v>
                </c:pt>
                <c:pt idx="2299">
                  <c:v>9.3730000000000047</c:v>
                </c:pt>
                <c:pt idx="2300">
                  <c:v>9.5710000000000015</c:v>
                </c:pt>
                <c:pt idx="2301">
                  <c:v>9.7679999999999989</c:v>
                </c:pt>
                <c:pt idx="2302">
                  <c:v>9.9650000000000141</c:v>
                </c:pt>
                <c:pt idx="2303">
                  <c:v>10.161</c:v>
                </c:pt>
                <c:pt idx="2304">
                  <c:v>10.357000000000006</c:v>
                </c:pt>
                <c:pt idx="2305">
                  <c:v>10.553000000000004</c:v>
                </c:pt>
                <c:pt idx="2306">
                  <c:v>10.747999999999999</c:v>
                </c:pt>
                <c:pt idx="2307">
                  <c:v>10.944000000000001</c:v>
                </c:pt>
                <c:pt idx="2308">
                  <c:v>11.138999999999999</c:v>
                </c:pt>
                <c:pt idx="2309">
                  <c:v>11.334</c:v>
                </c:pt>
                <c:pt idx="2310">
                  <c:v>11.431000000000001</c:v>
                </c:pt>
                <c:pt idx="2311">
                  <c:v>11.625</c:v>
                </c:pt>
                <c:pt idx="2312">
                  <c:v>11.722</c:v>
                </c:pt>
                <c:pt idx="2313">
                  <c:v>11.722</c:v>
                </c:pt>
                <c:pt idx="2314">
                  <c:v>11.722</c:v>
                </c:pt>
                <c:pt idx="2315">
                  <c:v>11.722</c:v>
                </c:pt>
                <c:pt idx="2316">
                  <c:v>11.722</c:v>
                </c:pt>
                <c:pt idx="2317">
                  <c:v>11.722</c:v>
                </c:pt>
                <c:pt idx="2318">
                  <c:v>11.722</c:v>
                </c:pt>
                <c:pt idx="2319">
                  <c:v>11.722</c:v>
                </c:pt>
                <c:pt idx="2320">
                  <c:v>11.625</c:v>
                </c:pt>
                <c:pt idx="2321">
                  <c:v>11.625</c:v>
                </c:pt>
                <c:pt idx="2322">
                  <c:v>11.527999999999999</c:v>
                </c:pt>
                <c:pt idx="2323">
                  <c:v>11.527999999999999</c:v>
                </c:pt>
                <c:pt idx="2324">
                  <c:v>11.431000000000001</c:v>
                </c:pt>
                <c:pt idx="2325">
                  <c:v>11.431000000000001</c:v>
                </c:pt>
                <c:pt idx="2326">
                  <c:v>11.334</c:v>
                </c:pt>
                <c:pt idx="2327">
                  <c:v>11.236000000000001</c:v>
                </c:pt>
                <c:pt idx="2328">
                  <c:v>11.236000000000001</c:v>
                </c:pt>
                <c:pt idx="2329">
                  <c:v>11.138999999999999</c:v>
                </c:pt>
                <c:pt idx="2330">
                  <c:v>11.040999999999999</c:v>
                </c:pt>
                <c:pt idx="2331">
                  <c:v>10.944000000000001</c:v>
                </c:pt>
                <c:pt idx="2332">
                  <c:v>10.846</c:v>
                </c:pt>
                <c:pt idx="2333">
                  <c:v>10.846</c:v>
                </c:pt>
                <c:pt idx="2334">
                  <c:v>10.747999999999999</c:v>
                </c:pt>
                <c:pt idx="2335">
                  <c:v>10.651</c:v>
                </c:pt>
                <c:pt idx="2336">
                  <c:v>10.553000000000004</c:v>
                </c:pt>
                <c:pt idx="2337">
                  <c:v>10.553000000000004</c:v>
                </c:pt>
                <c:pt idx="2338">
                  <c:v>10.455000000000014</c:v>
                </c:pt>
                <c:pt idx="2339">
                  <c:v>10.357000000000006</c:v>
                </c:pt>
                <c:pt idx="2340">
                  <c:v>10.357000000000006</c:v>
                </c:pt>
                <c:pt idx="2341">
                  <c:v>10.259</c:v>
                </c:pt>
                <c:pt idx="2342">
                  <c:v>10.063000000000002</c:v>
                </c:pt>
                <c:pt idx="2343">
                  <c:v>10.063000000000002</c:v>
                </c:pt>
                <c:pt idx="2344">
                  <c:v>9.9650000000000141</c:v>
                </c:pt>
                <c:pt idx="2345">
                  <c:v>10.063000000000002</c:v>
                </c:pt>
                <c:pt idx="2346">
                  <c:v>10.063000000000002</c:v>
                </c:pt>
                <c:pt idx="2347">
                  <c:v>10.161</c:v>
                </c:pt>
                <c:pt idx="2348">
                  <c:v>10.259</c:v>
                </c:pt>
                <c:pt idx="2349">
                  <c:v>10.455000000000014</c:v>
                </c:pt>
                <c:pt idx="2350">
                  <c:v>10.553000000000004</c:v>
                </c:pt>
                <c:pt idx="2351">
                  <c:v>10.747999999999999</c:v>
                </c:pt>
                <c:pt idx="2352">
                  <c:v>10.944000000000001</c:v>
                </c:pt>
                <c:pt idx="2353">
                  <c:v>11.138999999999999</c:v>
                </c:pt>
                <c:pt idx="2354">
                  <c:v>11.334</c:v>
                </c:pt>
                <c:pt idx="2355">
                  <c:v>11.527999999999999</c:v>
                </c:pt>
                <c:pt idx="2356">
                  <c:v>11.625</c:v>
                </c:pt>
                <c:pt idx="2357">
                  <c:v>11.722</c:v>
                </c:pt>
                <c:pt idx="2358">
                  <c:v>11.819000000000004</c:v>
                </c:pt>
                <c:pt idx="2359">
                  <c:v>11.916</c:v>
                </c:pt>
                <c:pt idx="2360">
                  <c:v>12.013</c:v>
                </c:pt>
                <c:pt idx="2361">
                  <c:v>12.013</c:v>
                </c:pt>
                <c:pt idx="2362">
                  <c:v>11.916</c:v>
                </c:pt>
                <c:pt idx="2363">
                  <c:v>11.916</c:v>
                </c:pt>
                <c:pt idx="2364">
                  <c:v>11.819000000000004</c:v>
                </c:pt>
                <c:pt idx="2365">
                  <c:v>11.722</c:v>
                </c:pt>
                <c:pt idx="2366">
                  <c:v>11.722</c:v>
                </c:pt>
                <c:pt idx="2367">
                  <c:v>11.625</c:v>
                </c:pt>
                <c:pt idx="2368">
                  <c:v>11.527999999999999</c:v>
                </c:pt>
                <c:pt idx="2369">
                  <c:v>11.431000000000001</c:v>
                </c:pt>
                <c:pt idx="2370">
                  <c:v>11.334</c:v>
                </c:pt>
                <c:pt idx="2371">
                  <c:v>11.236000000000001</c:v>
                </c:pt>
                <c:pt idx="2372">
                  <c:v>11.138999999999999</c:v>
                </c:pt>
                <c:pt idx="2373">
                  <c:v>11.040999999999999</c:v>
                </c:pt>
                <c:pt idx="2374">
                  <c:v>10.944000000000001</c:v>
                </c:pt>
                <c:pt idx="2375">
                  <c:v>10.846</c:v>
                </c:pt>
                <c:pt idx="2376">
                  <c:v>10.651</c:v>
                </c:pt>
                <c:pt idx="2377">
                  <c:v>10.553000000000004</c:v>
                </c:pt>
                <c:pt idx="2378">
                  <c:v>10.455000000000014</c:v>
                </c:pt>
                <c:pt idx="2379">
                  <c:v>10.357000000000006</c:v>
                </c:pt>
                <c:pt idx="2380">
                  <c:v>10.259</c:v>
                </c:pt>
                <c:pt idx="2381">
                  <c:v>10.161</c:v>
                </c:pt>
                <c:pt idx="2382">
                  <c:v>10.063000000000002</c:v>
                </c:pt>
                <c:pt idx="2383">
                  <c:v>9.9650000000000141</c:v>
                </c:pt>
                <c:pt idx="2384">
                  <c:v>9.8660000000000068</c:v>
                </c:pt>
                <c:pt idx="2385">
                  <c:v>9.7679999999999989</c:v>
                </c:pt>
                <c:pt idx="2386">
                  <c:v>9.6690000000000005</c:v>
                </c:pt>
                <c:pt idx="2387">
                  <c:v>9.5710000000000015</c:v>
                </c:pt>
                <c:pt idx="2388">
                  <c:v>9.4720000000000066</c:v>
                </c:pt>
                <c:pt idx="2389">
                  <c:v>9.3730000000000047</c:v>
                </c:pt>
                <c:pt idx="2390">
                  <c:v>9.2750000000000004</c:v>
                </c:pt>
                <c:pt idx="2391">
                  <c:v>9.1760000000000002</c:v>
                </c:pt>
                <c:pt idx="2392">
                  <c:v>9.1760000000000002</c:v>
                </c:pt>
                <c:pt idx="2393">
                  <c:v>9.077</c:v>
                </c:pt>
                <c:pt idx="2394">
                  <c:v>9.1760000000000002</c:v>
                </c:pt>
                <c:pt idx="2395">
                  <c:v>9.2750000000000004</c:v>
                </c:pt>
                <c:pt idx="2396">
                  <c:v>9.4720000000000066</c:v>
                </c:pt>
                <c:pt idx="2397">
                  <c:v>9.5710000000000015</c:v>
                </c:pt>
                <c:pt idx="2398">
                  <c:v>9.8660000000000068</c:v>
                </c:pt>
                <c:pt idx="2399">
                  <c:v>10.063000000000002</c:v>
                </c:pt>
                <c:pt idx="2400">
                  <c:v>10.259</c:v>
                </c:pt>
                <c:pt idx="2401">
                  <c:v>10.455000000000014</c:v>
                </c:pt>
                <c:pt idx="2402">
                  <c:v>10.747999999999999</c:v>
                </c:pt>
                <c:pt idx="2403">
                  <c:v>10.944000000000001</c:v>
                </c:pt>
                <c:pt idx="2404">
                  <c:v>11.138999999999999</c:v>
                </c:pt>
                <c:pt idx="2405">
                  <c:v>11.236000000000001</c:v>
                </c:pt>
                <c:pt idx="2406">
                  <c:v>11.334</c:v>
                </c:pt>
                <c:pt idx="2407">
                  <c:v>11.431000000000001</c:v>
                </c:pt>
                <c:pt idx="2408">
                  <c:v>11.527999999999999</c:v>
                </c:pt>
                <c:pt idx="2409">
                  <c:v>11.527999999999999</c:v>
                </c:pt>
                <c:pt idx="2410">
                  <c:v>11.431000000000001</c:v>
                </c:pt>
                <c:pt idx="2411">
                  <c:v>11.334</c:v>
                </c:pt>
                <c:pt idx="2412">
                  <c:v>11.334</c:v>
                </c:pt>
                <c:pt idx="2413">
                  <c:v>11.236000000000001</c:v>
                </c:pt>
                <c:pt idx="2414">
                  <c:v>11.236000000000001</c:v>
                </c:pt>
                <c:pt idx="2415">
                  <c:v>11.138999999999999</c:v>
                </c:pt>
                <c:pt idx="2416">
                  <c:v>11.040999999999999</c:v>
                </c:pt>
                <c:pt idx="2417">
                  <c:v>10.944000000000001</c:v>
                </c:pt>
                <c:pt idx="2418">
                  <c:v>10.846</c:v>
                </c:pt>
                <c:pt idx="2419">
                  <c:v>10.747999999999999</c:v>
                </c:pt>
                <c:pt idx="2420">
                  <c:v>10.553000000000004</c:v>
                </c:pt>
                <c:pt idx="2421">
                  <c:v>10.455000000000014</c:v>
                </c:pt>
                <c:pt idx="2422">
                  <c:v>10.357000000000006</c:v>
                </c:pt>
                <c:pt idx="2423">
                  <c:v>10.161</c:v>
                </c:pt>
                <c:pt idx="2424">
                  <c:v>10.063000000000002</c:v>
                </c:pt>
                <c:pt idx="2425">
                  <c:v>9.9650000000000141</c:v>
                </c:pt>
                <c:pt idx="2426">
                  <c:v>9.7679999999999989</c:v>
                </c:pt>
                <c:pt idx="2427">
                  <c:v>9.6690000000000005</c:v>
                </c:pt>
                <c:pt idx="2428">
                  <c:v>9.5710000000000015</c:v>
                </c:pt>
                <c:pt idx="2429">
                  <c:v>9.4720000000000066</c:v>
                </c:pt>
                <c:pt idx="2430">
                  <c:v>9.3730000000000047</c:v>
                </c:pt>
                <c:pt idx="2431">
                  <c:v>9.2750000000000004</c:v>
                </c:pt>
                <c:pt idx="2432">
                  <c:v>9.1760000000000002</c:v>
                </c:pt>
                <c:pt idx="2433">
                  <c:v>9.077</c:v>
                </c:pt>
                <c:pt idx="2434">
                  <c:v>8.9780000000000015</c:v>
                </c:pt>
                <c:pt idx="2435">
                  <c:v>8.8790000000000067</c:v>
                </c:pt>
                <c:pt idx="2436">
                  <c:v>8.7790000000000017</c:v>
                </c:pt>
                <c:pt idx="2437">
                  <c:v>8.68</c:v>
                </c:pt>
                <c:pt idx="2438">
                  <c:v>8.5810000000000013</c:v>
                </c:pt>
                <c:pt idx="2439">
                  <c:v>8.4810000000000034</c:v>
                </c:pt>
                <c:pt idx="2440">
                  <c:v>8.4810000000000034</c:v>
                </c:pt>
                <c:pt idx="2441">
                  <c:v>8.4810000000000034</c:v>
                </c:pt>
                <c:pt idx="2442">
                  <c:v>8.5810000000000013</c:v>
                </c:pt>
                <c:pt idx="2443">
                  <c:v>8.7790000000000017</c:v>
                </c:pt>
                <c:pt idx="2444">
                  <c:v>8.8790000000000067</c:v>
                </c:pt>
                <c:pt idx="2445">
                  <c:v>9.077</c:v>
                </c:pt>
                <c:pt idx="2446">
                  <c:v>9.2750000000000004</c:v>
                </c:pt>
                <c:pt idx="2447">
                  <c:v>9.4720000000000066</c:v>
                </c:pt>
                <c:pt idx="2448">
                  <c:v>9.7679999999999989</c:v>
                </c:pt>
                <c:pt idx="2449">
                  <c:v>9.9650000000000141</c:v>
                </c:pt>
                <c:pt idx="2450">
                  <c:v>10.259</c:v>
                </c:pt>
                <c:pt idx="2451">
                  <c:v>10.553000000000004</c:v>
                </c:pt>
                <c:pt idx="2452">
                  <c:v>10.747999999999999</c:v>
                </c:pt>
                <c:pt idx="2453">
                  <c:v>10.846</c:v>
                </c:pt>
                <c:pt idx="2454">
                  <c:v>11.040999999999999</c:v>
                </c:pt>
                <c:pt idx="2455">
                  <c:v>11.138999999999999</c:v>
                </c:pt>
                <c:pt idx="2456">
                  <c:v>11.236000000000001</c:v>
                </c:pt>
                <c:pt idx="2457">
                  <c:v>11.236000000000001</c:v>
                </c:pt>
                <c:pt idx="2458">
                  <c:v>11.236000000000001</c:v>
                </c:pt>
                <c:pt idx="2459">
                  <c:v>11.236000000000001</c:v>
                </c:pt>
                <c:pt idx="2460">
                  <c:v>11.236000000000001</c:v>
                </c:pt>
                <c:pt idx="2461">
                  <c:v>11.138999999999999</c:v>
                </c:pt>
                <c:pt idx="2462">
                  <c:v>11.138999999999999</c:v>
                </c:pt>
                <c:pt idx="2463">
                  <c:v>11.138999999999999</c:v>
                </c:pt>
                <c:pt idx="2464">
                  <c:v>11.040999999999999</c:v>
                </c:pt>
                <c:pt idx="2465">
                  <c:v>11.040999999999999</c:v>
                </c:pt>
                <c:pt idx="2466">
                  <c:v>10.944000000000001</c:v>
                </c:pt>
                <c:pt idx="2467">
                  <c:v>10.846</c:v>
                </c:pt>
                <c:pt idx="2468">
                  <c:v>10.747999999999999</c:v>
                </c:pt>
                <c:pt idx="2469">
                  <c:v>10.651</c:v>
                </c:pt>
                <c:pt idx="2470">
                  <c:v>10.553000000000004</c:v>
                </c:pt>
                <c:pt idx="2471">
                  <c:v>10.455000000000014</c:v>
                </c:pt>
                <c:pt idx="2472">
                  <c:v>10.357000000000006</c:v>
                </c:pt>
                <c:pt idx="2473">
                  <c:v>10.357000000000006</c:v>
                </c:pt>
                <c:pt idx="2474">
                  <c:v>10.259</c:v>
                </c:pt>
                <c:pt idx="2475">
                  <c:v>10.161</c:v>
                </c:pt>
                <c:pt idx="2476">
                  <c:v>10.063000000000002</c:v>
                </c:pt>
                <c:pt idx="2477">
                  <c:v>9.9650000000000141</c:v>
                </c:pt>
                <c:pt idx="2478">
                  <c:v>9.9650000000000141</c:v>
                </c:pt>
                <c:pt idx="2479">
                  <c:v>9.8660000000000068</c:v>
                </c:pt>
                <c:pt idx="2480">
                  <c:v>9.7679999999999989</c:v>
                </c:pt>
                <c:pt idx="2481">
                  <c:v>9.6690000000000005</c:v>
                </c:pt>
                <c:pt idx="2482">
                  <c:v>9.5710000000000015</c:v>
                </c:pt>
                <c:pt idx="2483">
                  <c:v>9.4720000000000066</c:v>
                </c:pt>
                <c:pt idx="2484">
                  <c:v>9.4720000000000066</c:v>
                </c:pt>
                <c:pt idx="2485">
                  <c:v>9.3730000000000047</c:v>
                </c:pt>
                <c:pt idx="2486">
                  <c:v>9.2750000000000004</c:v>
                </c:pt>
                <c:pt idx="2487">
                  <c:v>9.2750000000000004</c:v>
                </c:pt>
                <c:pt idx="2488">
                  <c:v>9.1760000000000002</c:v>
                </c:pt>
                <c:pt idx="2489">
                  <c:v>9.2750000000000004</c:v>
                </c:pt>
                <c:pt idx="2490">
                  <c:v>9.2750000000000004</c:v>
                </c:pt>
                <c:pt idx="2491">
                  <c:v>9.4720000000000066</c:v>
                </c:pt>
                <c:pt idx="2492">
                  <c:v>9.5710000000000015</c:v>
                </c:pt>
                <c:pt idx="2493">
                  <c:v>9.7679999999999989</c:v>
                </c:pt>
                <c:pt idx="2494">
                  <c:v>9.9650000000000141</c:v>
                </c:pt>
                <c:pt idx="2495">
                  <c:v>10.259</c:v>
                </c:pt>
                <c:pt idx="2496">
                  <c:v>10.455000000000014</c:v>
                </c:pt>
                <c:pt idx="2497">
                  <c:v>10.747999999999999</c:v>
                </c:pt>
                <c:pt idx="2498">
                  <c:v>10.944000000000001</c:v>
                </c:pt>
                <c:pt idx="2499">
                  <c:v>11.236000000000001</c:v>
                </c:pt>
                <c:pt idx="2500">
                  <c:v>11.431000000000001</c:v>
                </c:pt>
                <c:pt idx="2501">
                  <c:v>11.625</c:v>
                </c:pt>
                <c:pt idx="2502">
                  <c:v>11.722</c:v>
                </c:pt>
                <c:pt idx="2503">
                  <c:v>11.819000000000004</c:v>
                </c:pt>
                <c:pt idx="2504">
                  <c:v>12.013</c:v>
                </c:pt>
                <c:pt idx="2505">
                  <c:v>12.013</c:v>
                </c:pt>
                <c:pt idx="2506">
                  <c:v>12.013</c:v>
                </c:pt>
                <c:pt idx="2507">
                  <c:v>12.013</c:v>
                </c:pt>
                <c:pt idx="2508">
                  <c:v>12.013</c:v>
                </c:pt>
                <c:pt idx="2509">
                  <c:v>12.013</c:v>
                </c:pt>
                <c:pt idx="2510">
                  <c:v>12.013</c:v>
                </c:pt>
                <c:pt idx="2511">
                  <c:v>11.916</c:v>
                </c:pt>
                <c:pt idx="2512">
                  <c:v>11.916</c:v>
                </c:pt>
                <c:pt idx="2513">
                  <c:v>11.819000000000004</c:v>
                </c:pt>
                <c:pt idx="2514">
                  <c:v>11.722</c:v>
                </c:pt>
                <c:pt idx="2515">
                  <c:v>11.625</c:v>
                </c:pt>
                <c:pt idx="2516">
                  <c:v>11.625</c:v>
                </c:pt>
                <c:pt idx="2517">
                  <c:v>11.527999999999999</c:v>
                </c:pt>
                <c:pt idx="2518">
                  <c:v>11.431000000000001</c:v>
                </c:pt>
                <c:pt idx="2519">
                  <c:v>11.334</c:v>
                </c:pt>
                <c:pt idx="2520">
                  <c:v>11.236000000000001</c:v>
                </c:pt>
                <c:pt idx="2521">
                  <c:v>11.138999999999999</c:v>
                </c:pt>
                <c:pt idx="2522">
                  <c:v>11.040999999999999</c:v>
                </c:pt>
                <c:pt idx="2523">
                  <c:v>10.944000000000001</c:v>
                </c:pt>
                <c:pt idx="2524">
                  <c:v>10.846</c:v>
                </c:pt>
                <c:pt idx="2525">
                  <c:v>10.747999999999999</c:v>
                </c:pt>
                <c:pt idx="2526">
                  <c:v>10.651</c:v>
                </c:pt>
                <c:pt idx="2527">
                  <c:v>10.553000000000004</c:v>
                </c:pt>
                <c:pt idx="2528">
                  <c:v>10.455000000000014</c:v>
                </c:pt>
                <c:pt idx="2529">
                  <c:v>10.357000000000006</c:v>
                </c:pt>
                <c:pt idx="2530">
                  <c:v>10.259</c:v>
                </c:pt>
                <c:pt idx="2531">
                  <c:v>10.161</c:v>
                </c:pt>
                <c:pt idx="2532">
                  <c:v>10.063000000000002</c:v>
                </c:pt>
                <c:pt idx="2533">
                  <c:v>9.9650000000000141</c:v>
                </c:pt>
                <c:pt idx="2534">
                  <c:v>9.8660000000000068</c:v>
                </c:pt>
                <c:pt idx="2535">
                  <c:v>9.8660000000000068</c:v>
                </c:pt>
                <c:pt idx="2536">
                  <c:v>9.7679999999999989</c:v>
                </c:pt>
                <c:pt idx="2537">
                  <c:v>9.7679999999999989</c:v>
                </c:pt>
                <c:pt idx="2538">
                  <c:v>9.8660000000000068</c:v>
                </c:pt>
                <c:pt idx="2539">
                  <c:v>9.9650000000000141</c:v>
                </c:pt>
                <c:pt idx="2540">
                  <c:v>10.161</c:v>
                </c:pt>
                <c:pt idx="2541">
                  <c:v>10.357000000000006</c:v>
                </c:pt>
                <c:pt idx="2542">
                  <c:v>10.553000000000004</c:v>
                </c:pt>
                <c:pt idx="2543">
                  <c:v>10.747999999999999</c:v>
                </c:pt>
                <c:pt idx="2544">
                  <c:v>10.944000000000001</c:v>
                </c:pt>
                <c:pt idx="2545">
                  <c:v>11.236000000000001</c:v>
                </c:pt>
                <c:pt idx="2546">
                  <c:v>11.431000000000001</c:v>
                </c:pt>
                <c:pt idx="2547">
                  <c:v>11.625</c:v>
                </c:pt>
                <c:pt idx="2548">
                  <c:v>11.916</c:v>
                </c:pt>
                <c:pt idx="2549">
                  <c:v>12.013</c:v>
                </c:pt>
                <c:pt idx="2550">
                  <c:v>12.11</c:v>
                </c:pt>
                <c:pt idx="2551">
                  <c:v>12.207000000000001</c:v>
                </c:pt>
                <c:pt idx="2552">
                  <c:v>12.304</c:v>
                </c:pt>
                <c:pt idx="2553">
                  <c:v>12.401</c:v>
                </c:pt>
                <c:pt idx="2554">
                  <c:v>12.304</c:v>
                </c:pt>
                <c:pt idx="2555">
                  <c:v>12.304</c:v>
                </c:pt>
                <c:pt idx="2556">
                  <c:v>12.304</c:v>
                </c:pt>
                <c:pt idx="2557">
                  <c:v>12.207000000000001</c:v>
                </c:pt>
                <c:pt idx="2558">
                  <c:v>12.207000000000001</c:v>
                </c:pt>
                <c:pt idx="2559">
                  <c:v>12.11</c:v>
                </c:pt>
                <c:pt idx="2560">
                  <c:v>12.11</c:v>
                </c:pt>
                <c:pt idx="2561">
                  <c:v>12.013</c:v>
                </c:pt>
                <c:pt idx="2562">
                  <c:v>11.916</c:v>
                </c:pt>
                <c:pt idx="2563">
                  <c:v>11.819000000000004</c:v>
                </c:pt>
                <c:pt idx="2564">
                  <c:v>11.722</c:v>
                </c:pt>
                <c:pt idx="2565">
                  <c:v>11.625</c:v>
                </c:pt>
                <c:pt idx="2566">
                  <c:v>11.527999999999999</c:v>
                </c:pt>
                <c:pt idx="2567">
                  <c:v>11.431000000000001</c:v>
                </c:pt>
                <c:pt idx="2568">
                  <c:v>11.334</c:v>
                </c:pt>
                <c:pt idx="2569">
                  <c:v>11.236000000000001</c:v>
                </c:pt>
                <c:pt idx="2570">
                  <c:v>11.138999999999999</c:v>
                </c:pt>
                <c:pt idx="2571">
                  <c:v>11.040999999999999</c:v>
                </c:pt>
                <c:pt idx="2572">
                  <c:v>10.944000000000001</c:v>
                </c:pt>
                <c:pt idx="2573">
                  <c:v>10.846</c:v>
                </c:pt>
                <c:pt idx="2574">
                  <c:v>10.846</c:v>
                </c:pt>
                <c:pt idx="2575">
                  <c:v>10.747999999999999</c:v>
                </c:pt>
                <c:pt idx="2576">
                  <c:v>10.651</c:v>
                </c:pt>
                <c:pt idx="2577">
                  <c:v>10.553000000000004</c:v>
                </c:pt>
                <c:pt idx="2578">
                  <c:v>10.455000000000014</c:v>
                </c:pt>
                <c:pt idx="2579">
                  <c:v>10.357000000000006</c:v>
                </c:pt>
                <c:pt idx="2580">
                  <c:v>10.259</c:v>
                </c:pt>
                <c:pt idx="2581">
                  <c:v>10.259</c:v>
                </c:pt>
                <c:pt idx="2582">
                  <c:v>10.161</c:v>
                </c:pt>
                <c:pt idx="2583">
                  <c:v>10.063000000000002</c:v>
                </c:pt>
                <c:pt idx="2584">
                  <c:v>10.063000000000002</c:v>
                </c:pt>
                <c:pt idx="2585">
                  <c:v>10.063000000000002</c:v>
                </c:pt>
                <c:pt idx="2586">
                  <c:v>10.161</c:v>
                </c:pt>
                <c:pt idx="2587">
                  <c:v>10.259</c:v>
                </c:pt>
                <c:pt idx="2588">
                  <c:v>10.357000000000006</c:v>
                </c:pt>
                <c:pt idx="2589">
                  <c:v>10.553000000000004</c:v>
                </c:pt>
                <c:pt idx="2590">
                  <c:v>10.747999999999999</c:v>
                </c:pt>
                <c:pt idx="2591">
                  <c:v>10.944000000000001</c:v>
                </c:pt>
                <c:pt idx="2592">
                  <c:v>11.138999999999999</c:v>
                </c:pt>
                <c:pt idx="2593">
                  <c:v>11.431000000000001</c:v>
                </c:pt>
                <c:pt idx="2594">
                  <c:v>11.625</c:v>
                </c:pt>
                <c:pt idx="2595">
                  <c:v>11.916</c:v>
                </c:pt>
                <c:pt idx="2596">
                  <c:v>12.11</c:v>
                </c:pt>
                <c:pt idx="2597">
                  <c:v>12.304</c:v>
                </c:pt>
                <c:pt idx="2598">
                  <c:v>12.401</c:v>
                </c:pt>
                <c:pt idx="2599">
                  <c:v>12.497</c:v>
                </c:pt>
                <c:pt idx="2600">
                  <c:v>12.594000000000001</c:v>
                </c:pt>
                <c:pt idx="2601">
                  <c:v>12.69</c:v>
                </c:pt>
                <c:pt idx="2602">
                  <c:v>12.69</c:v>
                </c:pt>
                <c:pt idx="2603">
                  <c:v>12.594000000000001</c:v>
                </c:pt>
                <c:pt idx="2604">
                  <c:v>12.594000000000001</c:v>
                </c:pt>
                <c:pt idx="2605">
                  <c:v>12.594000000000001</c:v>
                </c:pt>
                <c:pt idx="2606">
                  <c:v>12.594000000000001</c:v>
                </c:pt>
                <c:pt idx="2607">
                  <c:v>12.497</c:v>
                </c:pt>
                <c:pt idx="2608">
                  <c:v>12.497</c:v>
                </c:pt>
                <c:pt idx="2609">
                  <c:v>12.401</c:v>
                </c:pt>
                <c:pt idx="2610">
                  <c:v>12.304</c:v>
                </c:pt>
                <c:pt idx="2611">
                  <c:v>12.207000000000001</c:v>
                </c:pt>
                <c:pt idx="2612">
                  <c:v>12.11</c:v>
                </c:pt>
                <c:pt idx="2613">
                  <c:v>12.013</c:v>
                </c:pt>
                <c:pt idx="2614">
                  <c:v>11.916</c:v>
                </c:pt>
                <c:pt idx="2615">
                  <c:v>11.819000000000004</c:v>
                </c:pt>
                <c:pt idx="2616">
                  <c:v>11.819000000000004</c:v>
                </c:pt>
                <c:pt idx="2617">
                  <c:v>11.722</c:v>
                </c:pt>
                <c:pt idx="2618">
                  <c:v>11.625</c:v>
                </c:pt>
                <c:pt idx="2619">
                  <c:v>11.527999999999999</c:v>
                </c:pt>
                <c:pt idx="2620">
                  <c:v>11.431000000000001</c:v>
                </c:pt>
                <c:pt idx="2621">
                  <c:v>11.334</c:v>
                </c:pt>
                <c:pt idx="2622">
                  <c:v>11.334</c:v>
                </c:pt>
                <c:pt idx="2623">
                  <c:v>11.236000000000001</c:v>
                </c:pt>
                <c:pt idx="2624">
                  <c:v>11.138999999999999</c:v>
                </c:pt>
                <c:pt idx="2625">
                  <c:v>11.040999999999999</c:v>
                </c:pt>
                <c:pt idx="2626">
                  <c:v>11.040999999999999</c:v>
                </c:pt>
                <c:pt idx="2627">
                  <c:v>10.944000000000001</c:v>
                </c:pt>
                <c:pt idx="2628">
                  <c:v>10.846</c:v>
                </c:pt>
                <c:pt idx="2629">
                  <c:v>10.846</c:v>
                </c:pt>
                <c:pt idx="2630">
                  <c:v>10.747999999999999</c:v>
                </c:pt>
                <c:pt idx="2631">
                  <c:v>10.747999999999999</c:v>
                </c:pt>
                <c:pt idx="2632">
                  <c:v>10.651</c:v>
                </c:pt>
                <c:pt idx="2633">
                  <c:v>10.747999999999999</c:v>
                </c:pt>
                <c:pt idx="2634">
                  <c:v>10.747999999999999</c:v>
                </c:pt>
                <c:pt idx="2635">
                  <c:v>10.846</c:v>
                </c:pt>
                <c:pt idx="2636">
                  <c:v>11.040999999999999</c:v>
                </c:pt>
                <c:pt idx="2637">
                  <c:v>11.138999999999999</c:v>
                </c:pt>
                <c:pt idx="2638">
                  <c:v>11.334</c:v>
                </c:pt>
                <c:pt idx="2639">
                  <c:v>11.527999999999999</c:v>
                </c:pt>
                <c:pt idx="2640">
                  <c:v>11.625</c:v>
                </c:pt>
                <c:pt idx="2641">
                  <c:v>11.819000000000004</c:v>
                </c:pt>
                <c:pt idx="2642">
                  <c:v>12.013</c:v>
                </c:pt>
                <c:pt idx="2643">
                  <c:v>12.207000000000001</c:v>
                </c:pt>
                <c:pt idx="2644">
                  <c:v>12.401</c:v>
                </c:pt>
                <c:pt idx="2645">
                  <c:v>12.497</c:v>
                </c:pt>
                <c:pt idx="2646">
                  <c:v>12.594000000000001</c:v>
                </c:pt>
                <c:pt idx="2647">
                  <c:v>12.69</c:v>
                </c:pt>
                <c:pt idx="2648">
                  <c:v>12.787000000000001</c:v>
                </c:pt>
                <c:pt idx="2649">
                  <c:v>12.883000000000004</c:v>
                </c:pt>
                <c:pt idx="2650">
                  <c:v>12.98</c:v>
                </c:pt>
                <c:pt idx="2651">
                  <c:v>12.98</c:v>
                </c:pt>
                <c:pt idx="2652">
                  <c:v>13.076000000000002</c:v>
                </c:pt>
                <c:pt idx="2653">
                  <c:v>13.076000000000002</c:v>
                </c:pt>
                <c:pt idx="2654">
                  <c:v>13.173</c:v>
                </c:pt>
                <c:pt idx="2655">
                  <c:v>13.173</c:v>
                </c:pt>
                <c:pt idx="2656">
                  <c:v>13.173</c:v>
                </c:pt>
                <c:pt idx="2657">
                  <c:v>13.076000000000002</c:v>
                </c:pt>
                <c:pt idx="2658">
                  <c:v>13.076000000000002</c:v>
                </c:pt>
                <c:pt idx="2659">
                  <c:v>12.98</c:v>
                </c:pt>
                <c:pt idx="2660">
                  <c:v>12.98</c:v>
                </c:pt>
                <c:pt idx="2661">
                  <c:v>12.883000000000004</c:v>
                </c:pt>
                <c:pt idx="2662">
                  <c:v>12.787000000000001</c:v>
                </c:pt>
                <c:pt idx="2663">
                  <c:v>12.69</c:v>
                </c:pt>
                <c:pt idx="2664">
                  <c:v>12.594000000000001</c:v>
                </c:pt>
                <c:pt idx="2665">
                  <c:v>12.497</c:v>
                </c:pt>
                <c:pt idx="2666">
                  <c:v>12.401</c:v>
                </c:pt>
                <c:pt idx="2667">
                  <c:v>12.401</c:v>
                </c:pt>
                <c:pt idx="2668">
                  <c:v>12.304</c:v>
                </c:pt>
                <c:pt idx="2669">
                  <c:v>12.207000000000001</c:v>
                </c:pt>
                <c:pt idx="2670">
                  <c:v>12.11</c:v>
                </c:pt>
                <c:pt idx="2671">
                  <c:v>12.013</c:v>
                </c:pt>
                <c:pt idx="2672">
                  <c:v>11.916</c:v>
                </c:pt>
                <c:pt idx="2673">
                  <c:v>11.819000000000004</c:v>
                </c:pt>
                <c:pt idx="2674">
                  <c:v>11.819000000000004</c:v>
                </c:pt>
                <c:pt idx="2675">
                  <c:v>11.722</c:v>
                </c:pt>
                <c:pt idx="2676">
                  <c:v>11.625</c:v>
                </c:pt>
                <c:pt idx="2677">
                  <c:v>11.527999999999999</c:v>
                </c:pt>
                <c:pt idx="2678">
                  <c:v>11.527999999999999</c:v>
                </c:pt>
                <c:pt idx="2679">
                  <c:v>11.431000000000001</c:v>
                </c:pt>
                <c:pt idx="2680">
                  <c:v>11.431000000000001</c:v>
                </c:pt>
                <c:pt idx="2681">
                  <c:v>11.431000000000001</c:v>
                </c:pt>
                <c:pt idx="2682">
                  <c:v>11.527999999999999</c:v>
                </c:pt>
                <c:pt idx="2683">
                  <c:v>11.625</c:v>
                </c:pt>
                <c:pt idx="2684">
                  <c:v>11.722</c:v>
                </c:pt>
                <c:pt idx="2685">
                  <c:v>11.819000000000004</c:v>
                </c:pt>
                <c:pt idx="2686">
                  <c:v>12.013</c:v>
                </c:pt>
                <c:pt idx="2687">
                  <c:v>12.207000000000001</c:v>
                </c:pt>
                <c:pt idx="2688">
                  <c:v>12.401</c:v>
                </c:pt>
                <c:pt idx="2689">
                  <c:v>12.69</c:v>
                </c:pt>
                <c:pt idx="2690">
                  <c:v>12.883000000000004</c:v>
                </c:pt>
                <c:pt idx="2691">
                  <c:v>13.076000000000002</c:v>
                </c:pt>
                <c:pt idx="2692">
                  <c:v>13.269</c:v>
                </c:pt>
                <c:pt idx="2693">
                  <c:v>13.461</c:v>
                </c:pt>
                <c:pt idx="2694">
                  <c:v>13.558</c:v>
                </c:pt>
                <c:pt idx="2695">
                  <c:v>13.75</c:v>
                </c:pt>
                <c:pt idx="2696">
                  <c:v>13.75</c:v>
                </c:pt>
                <c:pt idx="2697">
                  <c:v>13.846</c:v>
                </c:pt>
                <c:pt idx="2698">
                  <c:v>13.846</c:v>
                </c:pt>
                <c:pt idx="2699">
                  <c:v>13.75</c:v>
                </c:pt>
                <c:pt idx="2700">
                  <c:v>13.75</c:v>
                </c:pt>
                <c:pt idx="2701">
                  <c:v>13.75</c:v>
                </c:pt>
                <c:pt idx="2702">
                  <c:v>13.75</c:v>
                </c:pt>
                <c:pt idx="2703">
                  <c:v>13.654</c:v>
                </c:pt>
                <c:pt idx="2704">
                  <c:v>13.558</c:v>
                </c:pt>
                <c:pt idx="2705">
                  <c:v>13.558</c:v>
                </c:pt>
                <c:pt idx="2706">
                  <c:v>13.461</c:v>
                </c:pt>
                <c:pt idx="2707">
                  <c:v>13.365000000000014</c:v>
                </c:pt>
                <c:pt idx="2708">
                  <c:v>13.269</c:v>
                </c:pt>
                <c:pt idx="2709">
                  <c:v>13.173</c:v>
                </c:pt>
                <c:pt idx="2710">
                  <c:v>13.076000000000002</c:v>
                </c:pt>
                <c:pt idx="2711">
                  <c:v>12.98</c:v>
                </c:pt>
                <c:pt idx="2712">
                  <c:v>12.883000000000004</c:v>
                </c:pt>
                <c:pt idx="2713">
                  <c:v>12.787000000000001</c:v>
                </c:pt>
                <c:pt idx="2714">
                  <c:v>12.69</c:v>
                </c:pt>
                <c:pt idx="2715">
                  <c:v>12.594000000000001</c:v>
                </c:pt>
                <c:pt idx="2716">
                  <c:v>12.497</c:v>
                </c:pt>
                <c:pt idx="2717">
                  <c:v>12.401</c:v>
                </c:pt>
                <c:pt idx="2718">
                  <c:v>12.304</c:v>
                </c:pt>
                <c:pt idx="2719">
                  <c:v>12.207000000000001</c:v>
                </c:pt>
                <c:pt idx="2720">
                  <c:v>12.11</c:v>
                </c:pt>
                <c:pt idx="2721">
                  <c:v>12.013</c:v>
                </c:pt>
                <c:pt idx="2722">
                  <c:v>11.916</c:v>
                </c:pt>
                <c:pt idx="2723">
                  <c:v>11.916</c:v>
                </c:pt>
                <c:pt idx="2724">
                  <c:v>11.819000000000004</c:v>
                </c:pt>
                <c:pt idx="2725">
                  <c:v>11.722</c:v>
                </c:pt>
                <c:pt idx="2726">
                  <c:v>11.625</c:v>
                </c:pt>
                <c:pt idx="2727">
                  <c:v>11.527999999999999</c:v>
                </c:pt>
                <c:pt idx="2728">
                  <c:v>11.527999999999999</c:v>
                </c:pt>
                <c:pt idx="2729">
                  <c:v>11.527999999999999</c:v>
                </c:pt>
                <c:pt idx="2730">
                  <c:v>11.625</c:v>
                </c:pt>
                <c:pt idx="2731">
                  <c:v>11.722</c:v>
                </c:pt>
                <c:pt idx="2732">
                  <c:v>11.819000000000004</c:v>
                </c:pt>
                <c:pt idx="2733">
                  <c:v>11.916</c:v>
                </c:pt>
                <c:pt idx="2734">
                  <c:v>12.11</c:v>
                </c:pt>
                <c:pt idx="2735">
                  <c:v>12.304</c:v>
                </c:pt>
                <c:pt idx="2736">
                  <c:v>12.497</c:v>
                </c:pt>
                <c:pt idx="2737">
                  <c:v>12.787000000000001</c:v>
                </c:pt>
                <c:pt idx="2738">
                  <c:v>12.98</c:v>
                </c:pt>
                <c:pt idx="2739">
                  <c:v>13.173</c:v>
                </c:pt>
                <c:pt idx="2740">
                  <c:v>13.365000000000014</c:v>
                </c:pt>
                <c:pt idx="2741">
                  <c:v>13.558</c:v>
                </c:pt>
                <c:pt idx="2742">
                  <c:v>13.654</c:v>
                </c:pt>
                <c:pt idx="2743">
                  <c:v>13.75</c:v>
                </c:pt>
                <c:pt idx="2744">
                  <c:v>13.846</c:v>
                </c:pt>
                <c:pt idx="2745">
                  <c:v>13.942</c:v>
                </c:pt>
                <c:pt idx="2746">
                  <c:v>13.942</c:v>
                </c:pt>
                <c:pt idx="2747">
                  <c:v>13.846</c:v>
                </c:pt>
                <c:pt idx="2748">
                  <c:v>13.846</c:v>
                </c:pt>
                <c:pt idx="2749">
                  <c:v>13.846</c:v>
                </c:pt>
                <c:pt idx="2750">
                  <c:v>13.846</c:v>
                </c:pt>
                <c:pt idx="2751">
                  <c:v>13.75</c:v>
                </c:pt>
                <c:pt idx="2752">
                  <c:v>13.654</c:v>
                </c:pt>
                <c:pt idx="2753">
                  <c:v>13.558</c:v>
                </c:pt>
                <c:pt idx="2754">
                  <c:v>13.461</c:v>
                </c:pt>
                <c:pt idx="2755">
                  <c:v>13.365000000000014</c:v>
                </c:pt>
                <c:pt idx="2756">
                  <c:v>13.269</c:v>
                </c:pt>
                <c:pt idx="2757">
                  <c:v>13.173</c:v>
                </c:pt>
                <c:pt idx="2758">
                  <c:v>13.076000000000002</c:v>
                </c:pt>
                <c:pt idx="2759">
                  <c:v>12.98</c:v>
                </c:pt>
                <c:pt idx="2760">
                  <c:v>12.883000000000004</c:v>
                </c:pt>
                <c:pt idx="2761">
                  <c:v>12.787000000000001</c:v>
                </c:pt>
                <c:pt idx="2762">
                  <c:v>12.69</c:v>
                </c:pt>
                <c:pt idx="2763">
                  <c:v>12.594000000000001</c:v>
                </c:pt>
                <c:pt idx="2764">
                  <c:v>12.497</c:v>
                </c:pt>
                <c:pt idx="2765">
                  <c:v>12.401</c:v>
                </c:pt>
                <c:pt idx="2766">
                  <c:v>12.304</c:v>
                </c:pt>
                <c:pt idx="2767">
                  <c:v>12.207000000000001</c:v>
                </c:pt>
                <c:pt idx="2768">
                  <c:v>12.11</c:v>
                </c:pt>
                <c:pt idx="2769">
                  <c:v>12.013</c:v>
                </c:pt>
                <c:pt idx="2770">
                  <c:v>11.916</c:v>
                </c:pt>
                <c:pt idx="2771">
                  <c:v>11.819000000000004</c:v>
                </c:pt>
                <c:pt idx="2772">
                  <c:v>11.819000000000004</c:v>
                </c:pt>
                <c:pt idx="2773">
                  <c:v>11.722</c:v>
                </c:pt>
                <c:pt idx="2774">
                  <c:v>11.625</c:v>
                </c:pt>
                <c:pt idx="2775">
                  <c:v>11.625</c:v>
                </c:pt>
                <c:pt idx="2776">
                  <c:v>11.527999999999999</c:v>
                </c:pt>
                <c:pt idx="2777">
                  <c:v>11.527999999999999</c:v>
                </c:pt>
                <c:pt idx="2778">
                  <c:v>11.625</c:v>
                </c:pt>
                <c:pt idx="2779">
                  <c:v>11.722</c:v>
                </c:pt>
                <c:pt idx="2780">
                  <c:v>11.819000000000004</c:v>
                </c:pt>
                <c:pt idx="2781">
                  <c:v>12.013</c:v>
                </c:pt>
                <c:pt idx="2782">
                  <c:v>12.11</c:v>
                </c:pt>
                <c:pt idx="2783">
                  <c:v>12.304</c:v>
                </c:pt>
                <c:pt idx="2784">
                  <c:v>12.497</c:v>
                </c:pt>
                <c:pt idx="2785">
                  <c:v>12.787000000000001</c:v>
                </c:pt>
                <c:pt idx="2786">
                  <c:v>12.98</c:v>
                </c:pt>
                <c:pt idx="2787">
                  <c:v>13.173</c:v>
                </c:pt>
                <c:pt idx="2788">
                  <c:v>13.365000000000014</c:v>
                </c:pt>
                <c:pt idx="2789">
                  <c:v>13.558</c:v>
                </c:pt>
                <c:pt idx="2790">
                  <c:v>13.654</c:v>
                </c:pt>
                <c:pt idx="2791">
                  <c:v>13.75</c:v>
                </c:pt>
                <c:pt idx="2792">
                  <c:v>13.846</c:v>
                </c:pt>
                <c:pt idx="2793">
                  <c:v>13.942</c:v>
                </c:pt>
                <c:pt idx="2794">
                  <c:v>13.942</c:v>
                </c:pt>
                <c:pt idx="2795">
                  <c:v>13.846</c:v>
                </c:pt>
                <c:pt idx="2796">
                  <c:v>13.846</c:v>
                </c:pt>
                <c:pt idx="2797">
                  <c:v>13.846</c:v>
                </c:pt>
                <c:pt idx="2798">
                  <c:v>13.846</c:v>
                </c:pt>
                <c:pt idx="2799">
                  <c:v>13.75</c:v>
                </c:pt>
                <c:pt idx="2800">
                  <c:v>13.75</c:v>
                </c:pt>
                <c:pt idx="2801">
                  <c:v>13.654</c:v>
                </c:pt>
                <c:pt idx="2802">
                  <c:v>13.558</c:v>
                </c:pt>
                <c:pt idx="2803">
                  <c:v>13.461</c:v>
                </c:pt>
                <c:pt idx="2804">
                  <c:v>13.365000000000014</c:v>
                </c:pt>
                <c:pt idx="2805">
                  <c:v>13.269</c:v>
                </c:pt>
                <c:pt idx="2806">
                  <c:v>13.173</c:v>
                </c:pt>
                <c:pt idx="2807">
                  <c:v>13.076000000000002</c:v>
                </c:pt>
                <c:pt idx="2808">
                  <c:v>12.98</c:v>
                </c:pt>
                <c:pt idx="2809">
                  <c:v>12.883000000000004</c:v>
                </c:pt>
                <c:pt idx="2810">
                  <c:v>12.787000000000001</c:v>
                </c:pt>
                <c:pt idx="2811">
                  <c:v>12.69</c:v>
                </c:pt>
                <c:pt idx="2812">
                  <c:v>12.594000000000001</c:v>
                </c:pt>
                <c:pt idx="2813">
                  <c:v>12.497</c:v>
                </c:pt>
                <c:pt idx="2814">
                  <c:v>12.401</c:v>
                </c:pt>
                <c:pt idx="2815">
                  <c:v>12.304</c:v>
                </c:pt>
                <c:pt idx="2816">
                  <c:v>12.207000000000001</c:v>
                </c:pt>
                <c:pt idx="2817">
                  <c:v>12.11</c:v>
                </c:pt>
                <c:pt idx="2818">
                  <c:v>12.013</c:v>
                </c:pt>
                <c:pt idx="2819">
                  <c:v>11.916</c:v>
                </c:pt>
                <c:pt idx="2820">
                  <c:v>11.819000000000004</c:v>
                </c:pt>
                <c:pt idx="2821">
                  <c:v>11.722</c:v>
                </c:pt>
                <c:pt idx="2822">
                  <c:v>11.625</c:v>
                </c:pt>
                <c:pt idx="2823">
                  <c:v>11.625</c:v>
                </c:pt>
                <c:pt idx="2824">
                  <c:v>11.625</c:v>
                </c:pt>
                <c:pt idx="2825">
                  <c:v>11.625</c:v>
                </c:pt>
                <c:pt idx="2826">
                  <c:v>11.722</c:v>
                </c:pt>
                <c:pt idx="2827">
                  <c:v>11.819000000000004</c:v>
                </c:pt>
                <c:pt idx="2828">
                  <c:v>11.916</c:v>
                </c:pt>
                <c:pt idx="2829">
                  <c:v>12.013</c:v>
                </c:pt>
                <c:pt idx="2830">
                  <c:v>12.207000000000001</c:v>
                </c:pt>
                <c:pt idx="2831">
                  <c:v>12.401</c:v>
                </c:pt>
                <c:pt idx="2832">
                  <c:v>12.69</c:v>
                </c:pt>
                <c:pt idx="2833">
                  <c:v>12.883000000000004</c:v>
                </c:pt>
                <c:pt idx="2834">
                  <c:v>13.076000000000002</c:v>
                </c:pt>
                <c:pt idx="2835">
                  <c:v>13.269</c:v>
                </c:pt>
                <c:pt idx="2836">
                  <c:v>13.461</c:v>
                </c:pt>
                <c:pt idx="2837">
                  <c:v>13.654</c:v>
                </c:pt>
                <c:pt idx="2838">
                  <c:v>13.75</c:v>
                </c:pt>
                <c:pt idx="2839">
                  <c:v>13.942</c:v>
                </c:pt>
                <c:pt idx="2840">
                  <c:v>13.942</c:v>
                </c:pt>
                <c:pt idx="2841">
                  <c:v>14.037999999999998</c:v>
                </c:pt>
                <c:pt idx="2842">
                  <c:v>14.037999999999998</c:v>
                </c:pt>
                <c:pt idx="2843">
                  <c:v>14.037999999999998</c:v>
                </c:pt>
                <c:pt idx="2844">
                  <c:v>14.037999999999998</c:v>
                </c:pt>
                <c:pt idx="2845">
                  <c:v>13.942</c:v>
                </c:pt>
                <c:pt idx="2846">
                  <c:v>13.942</c:v>
                </c:pt>
                <c:pt idx="2847">
                  <c:v>13.846</c:v>
                </c:pt>
                <c:pt idx="2848">
                  <c:v>13.75</c:v>
                </c:pt>
                <c:pt idx="2849">
                  <c:v>13.654</c:v>
                </c:pt>
                <c:pt idx="2850">
                  <c:v>13.558</c:v>
                </c:pt>
                <c:pt idx="2851">
                  <c:v>13.461</c:v>
                </c:pt>
                <c:pt idx="2852">
                  <c:v>13.365000000000014</c:v>
                </c:pt>
                <c:pt idx="2853">
                  <c:v>13.269</c:v>
                </c:pt>
                <c:pt idx="2854">
                  <c:v>13.076000000000002</c:v>
                </c:pt>
                <c:pt idx="2855">
                  <c:v>12.98</c:v>
                </c:pt>
                <c:pt idx="2856">
                  <c:v>12.883000000000004</c:v>
                </c:pt>
                <c:pt idx="2857">
                  <c:v>12.787000000000001</c:v>
                </c:pt>
                <c:pt idx="2858">
                  <c:v>12.594000000000001</c:v>
                </c:pt>
                <c:pt idx="2859">
                  <c:v>12.497</c:v>
                </c:pt>
                <c:pt idx="2860">
                  <c:v>12.401</c:v>
                </c:pt>
                <c:pt idx="2861">
                  <c:v>12.304</c:v>
                </c:pt>
                <c:pt idx="2862">
                  <c:v>12.11</c:v>
                </c:pt>
                <c:pt idx="2863">
                  <c:v>12.013</c:v>
                </c:pt>
                <c:pt idx="2864">
                  <c:v>11.916</c:v>
                </c:pt>
                <c:pt idx="2865">
                  <c:v>11.819000000000004</c:v>
                </c:pt>
                <c:pt idx="2866">
                  <c:v>11.722</c:v>
                </c:pt>
                <c:pt idx="2867">
                  <c:v>11.625</c:v>
                </c:pt>
                <c:pt idx="2868">
                  <c:v>11.625</c:v>
                </c:pt>
                <c:pt idx="2869">
                  <c:v>11.527999999999999</c:v>
                </c:pt>
                <c:pt idx="2870">
                  <c:v>11.431000000000001</c:v>
                </c:pt>
                <c:pt idx="2871">
                  <c:v>11.431000000000001</c:v>
                </c:pt>
                <c:pt idx="2872">
                  <c:v>11.334</c:v>
                </c:pt>
                <c:pt idx="2873">
                  <c:v>11.431000000000001</c:v>
                </c:pt>
                <c:pt idx="2874">
                  <c:v>11.431000000000001</c:v>
                </c:pt>
                <c:pt idx="2875">
                  <c:v>11.527999999999999</c:v>
                </c:pt>
                <c:pt idx="2876">
                  <c:v>11.625</c:v>
                </c:pt>
                <c:pt idx="2877">
                  <c:v>11.819000000000004</c:v>
                </c:pt>
                <c:pt idx="2878">
                  <c:v>11.916</c:v>
                </c:pt>
                <c:pt idx="2879">
                  <c:v>12.11</c:v>
                </c:pt>
                <c:pt idx="2880">
                  <c:v>12.304</c:v>
                </c:pt>
                <c:pt idx="2881">
                  <c:v>12.497</c:v>
                </c:pt>
                <c:pt idx="2882">
                  <c:v>12.69</c:v>
                </c:pt>
                <c:pt idx="2883">
                  <c:v>12.883000000000004</c:v>
                </c:pt>
                <c:pt idx="2884">
                  <c:v>13.076000000000002</c:v>
                </c:pt>
                <c:pt idx="2885">
                  <c:v>13.173</c:v>
                </c:pt>
                <c:pt idx="2886">
                  <c:v>13.269</c:v>
                </c:pt>
                <c:pt idx="2887">
                  <c:v>13.365000000000014</c:v>
                </c:pt>
                <c:pt idx="2888">
                  <c:v>13.461</c:v>
                </c:pt>
                <c:pt idx="2889">
                  <c:v>13.558</c:v>
                </c:pt>
                <c:pt idx="2890">
                  <c:v>13.558</c:v>
                </c:pt>
                <c:pt idx="2891">
                  <c:v>13.558</c:v>
                </c:pt>
                <c:pt idx="2892">
                  <c:v>13.558</c:v>
                </c:pt>
                <c:pt idx="2893">
                  <c:v>13.558</c:v>
                </c:pt>
                <c:pt idx="2894">
                  <c:v>13.558</c:v>
                </c:pt>
                <c:pt idx="2895">
                  <c:v>13.461</c:v>
                </c:pt>
                <c:pt idx="2896">
                  <c:v>13.365000000000014</c:v>
                </c:pt>
                <c:pt idx="2897">
                  <c:v>13.269</c:v>
                </c:pt>
                <c:pt idx="2898">
                  <c:v>13.173</c:v>
                </c:pt>
                <c:pt idx="2899">
                  <c:v>13.076000000000002</c:v>
                </c:pt>
                <c:pt idx="2900">
                  <c:v>12.883000000000004</c:v>
                </c:pt>
                <c:pt idx="2901">
                  <c:v>12.787000000000001</c:v>
                </c:pt>
                <c:pt idx="2902">
                  <c:v>12.69</c:v>
                </c:pt>
                <c:pt idx="2903">
                  <c:v>12.594000000000001</c:v>
                </c:pt>
                <c:pt idx="2904">
                  <c:v>12.401</c:v>
                </c:pt>
                <c:pt idx="2905">
                  <c:v>12.304</c:v>
                </c:pt>
                <c:pt idx="2906">
                  <c:v>12.207000000000001</c:v>
                </c:pt>
                <c:pt idx="2907">
                  <c:v>12.013</c:v>
                </c:pt>
                <c:pt idx="2908">
                  <c:v>11.916</c:v>
                </c:pt>
                <c:pt idx="2909">
                  <c:v>11.819000000000004</c:v>
                </c:pt>
                <c:pt idx="2910">
                  <c:v>11.625</c:v>
                </c:pt>
                <c:pt idx="2911">
                  <c:v>11.527999999999999</c:v>
                </c:pt>
                <c:pt idx="2912">
                  <c:v>11.431000000000001</c:v>
                </c:pt>
                <c:pt idx="2913">
                  <c:v>11.236000000000001</c:v>
                </c:pt>
                <c:pt idx="2914">
                  <c:v>11.138999999999999</c:v>
                </c:pt>
                <c:pt idx="2915">
                  <c:v>11.040999999999999</c:v>
                </c:pt>
                <c:pt idx="2916">
                  <c:v>10.846</c:v>
                </c:pt>
                <c:pt idx="2917">
                  <c:v>10.747999999999999</c:v>
                </c:pt>
                <c:pt idx="2918">
                  <c:v>10.651</c:v>
                </c:pt>
                <c:pt idx="2919">
                  <c:v>10.553000000000004</c:v>
                </c:pt>
                <c:pt idx="2920">
                  <c:v>10.455000000000014</c:v>
                </c:pt>
                <c:pt idx="2921">
                  <c:v>10.455000000000014</c:v>
                </c:pt>
                <c:pt idx="2922">
                  <c:v>10.455000000000014</c:v>
                </c:pt>
                <c:pt idx="2923">
                  <c:v>10.553000000000004</c:v>
                </c:pt>
                <c:pt idx="2924">
                  <c:v>10.651</c:v>
                </c:pt>
                <c:pt idx="2925">
                  <c:v>10.846</c:v>
                </c:pt>
                <c:pt idx="2926">
                  <c:v>11.040999999999999</c:v>
                </c:pt>
                <c:pt idx="2927">
                  <c:v>11.236000000000001</c:v>
                </c:pt>
                <c:pt idx="2928">
                  <c:v>11.431000000000001</c:v>
                </c:pt>
                <c:pt idx="2929">
                  <c:v>11.625</c:v>
                </c:pt>
                <c:pt idx="2930">
                  <c:v>11.819000000000004</c:v>
                </c:pt>
                <c:pt idx="2931">
                  <c:v>12.013</c:v>
                </c:pt>
                <c:pt idx="2932">
                  <c:v>12.207000000000001</c:v>
                </c:pt>
                <c:pt idx="2933">
                  <c:v>12.401</c:v>
                </c:pt>
                <c:pt idx="2934">
                  <c:v>12.497</c:v>
                </c:pt>
                <c:pt idx="2935">
                  <c:v>12.594000000000001</c:v>
                </c:pt>
                <c:pt idx="2936">
                  <c:v>12.69</c:v>
                </c:pt>
                <c:pt idx="2937">
                  <c:v>12.69</c:v>
                </c:pt>
                <c:pt idx="2938">
                  <c:v>12.69</c:v>
                </c:pt>
                <c:pt idx="2939">
                  <c:v>12.69</c:v>
                </c:pt>
                <c:pt idx="2940">
                  <c:v>12.69</c:v>
                </c:pt>
                <c:pt idx="2941">
                  <c:v>12.594000000000001</c:v>
                </c:pt>
                <c:pt idx="2942">
                  <c:v>12.594000000000001</c:v>
                </c:pt>
                <c:pt idx="2943">
                  <c:v>12.497</c:v>
                </c:pt>
                <c:pt idx="2944">
                  <c:v>12.401</c:v>
                </c:pt>
                <c:pt idx="2945">
                  <c:v>12.401</c:v>
                </c:pt>
                <c:pt idx="2946">
                  <c:v>12.207000000000001</c:v>
                </c:pt>
                <c:pt idx="2947">
                  <c:v>12.11</c:v>
                </c:pt>
                <c:pt idx="2948">
                  <c:v>12.013</c:v>
                </c:pt>
                <c:pt idx="2949">
                  <c:v>11.916</c:v>
                </c:pt>
                <c:pt idx="2950">
                  <c:v>11.819000000000004</c:v>
                </c:pt>
                <c:pt idx="2951">
                  <c:v>11.722</c:v>
                </c:pt>
                <c:pt idx="2952">
                  <c:v>11.625</c:v>
                </c:pt>
                <c:pt idx="2953">
                  <c:v>11.431000000000001</c:v>
                </c:pt>
                <c:pt idx="2954">
                  <c:v>11.334</c:v>
                </c:pt>
                <c:pt idx="2955">
                  <c:v>11.236000000000001</c:v>
                </c:pt>
                <c:pt idx="2956">
                  <c:v>11.138999999999999</c:v>
                </c:pt>
                <c:pt idx="2957">
                  <c:v>10.944000000000001</c:v>
                </c:pt>
                <c:pt idx="2958">
                  <c:v>10.846</c:v>
                </c:pt>
                <c:pt idx="2959">
                  <c:v>10.747999999999999</c:v>
                </c:pt>
                <c:pt idx="2960">
                  <c:v>10.651</c:v>
                </c:pt>
                <c:pt idx="2961">
                  <c:v>10.553000000000004</c:v>
                </c:pt>
                <c:pt idx="2962">
                  <c:v>10.455000000000014</c:v>
                </c:pt>
                <c:pt idx="2963">
                  <c:v>10.357000000000006</c:v>
                </c:pt>
                <c:pt idx="2964">
                  <c:v>10.357000000000006</c:v>
                </c:pt>
                <c:pt idx="2965">
                  <c:v>10.259</c:v>
                </c:pt>
                <c:pt idx="2966">
                  <c:v>10.259</c:v>
                </c:pt>
                <c:pt idx="2967">
                  <c:v>10.259</c:v>
                </c:pt>
                <c:pt idx="2968">
                  <c:v>10.259</c:v>
                </c:pt>
                <c:pt idx="2969">
                  <c:v>10.259</c:v>
                </c:pt>
                <c:pt idx="2970">
                  <c:v>10.357000000000006</c:v>
                </c:pt>
                <c:pt idx="2971">
                  <c:v>10.455000000000014</c:v>
                </c:pt>
                <c:pt idx="2972">
                  <c:v>10.553000000000004</c:v>
                </c:pt>
                <c:pt idx="2973">
                  <c:v>10.651</c:v>
                </c:pt>
                <c:pt idx="2974">
                  <c:v>10.846</c:v>
                </c:pt>
                <c:pt idx="2975">
                  <c:v>11.040999999999999</c:v>
                </c:pt>
                <c:pt idx="2976">
                  <c:v>11.236000000000001</c:v>
                </c:pt>
                <c:pt idx="2977">
                  <c:v>11.334</c:v>
                </c:pt>
                <c:pt idx="2978">
                  <c:v>11.527999999999999</c:v>
                </c:pt>
                <c:pt idx="2979">
                  <c:v>11.527999999999999</c:v>
                </c:pt>
                <c:pt idx="2980">
                  <c:v>11.625</c:v>
                </c:pt>
                <c:pt idx="2981">
                  <c:v>11.722</c:v>
                </c:pt>
                <c:pt idx="2982">
                  <c:v>11.819000000000004</c:v>
                </c:pt>
                <c:pt idx="2983">
                  <c:v>11.819000000000004</c:v>
                </c:pt>
                <c:pt idx="2984">
                  <c:v>11.819000000000004</c:v>
                </c:pt>
                <c:pt idx="2985">
                  <c:v>11.916</c:v>
                </c:pt>
                <c:pt idx="2986">
                  <c:v>11.916</c:v>
                </c:pt>
                <c:pt idx="2987">
                  <c:v>11.916</c:v>
                </c:pt>
                <c:pt idx="2988">
                  <c:v>11.819000000000004</c:v>
                </c:pt>
                <c:pt idx="2989">
                  <c:v>11.819000000000004</c:v>
                </c:pt>
                <c:pt idx="2990">
                  <c:v>11.819000000000004</c:v>
                </c:pt>
                <c:pt idx="2991">
                  <c:v>11.819000000000004</c:v>
                </c:pt>
                <c:pt idx="2992">
                  <c:v>11.722</c:v>
                </c:pt>
                <c:pt idx="2993">
                  <c:v>11.722</c:v>
                </c:pt>
                <c:pt idx="2994">
                  <c:v>11.625</c:v>
                </c:pt>
                <c:pt idx="2995">
                  <c:v>11.527999999999999</c:v>
                </c:pt>
                <c:pt idx="2996">
                  <c:v>11.431000000000001</c:v>
                </c:pt>
                <c:pt idx="2997">
                  <c:v>11.334</c:v>
                </c:pt>
                <c:pt idx="2998">
                  <c:v>11.236000000000001</c:v>
                </c:pt>
                <c:pt idx="2999">
                  <c:v>11.040999999999999</c:v>
                </c:pt>
                <c:pt idx="3000">
                  <c:v>10.944000000000001</c:v>
                </c:pt>
                <c:pt idx="3001">
                  <c:v>10.747999999999999</c:v>
                </c:pt>
                <c:pt idx="3002">
                  <c:v>10.651</c:v>
                </c:pt>
                <c:pt idx="3003">
                  <c:v>10.455000000000014</c:v>
                </c:pt>
                <c:pt idx="3004">
                  <c:v>10.357000000000006</c:v>
                </c:pt>
                <c:pt idx="3005">
                  <c:v>10.259</c:v>
                </c:pt>
                <c:pt idx="3006">
                  <c:v>10.063000000000002</c:v>
                </c:pt>
                <c:pt idx="3007">
                  <c:v>9.9650000000000141</c:v>
                </c:pt>
                <c:pt idx="3008">
                  <c:v>9.8660000000000068</c:v>
                </c:pt>
                <c:pt idx="3009">
                  <c:v>9.7679999999999989</c:v>
                </c:pt>
                <c:pt idx="3010">
                  <c:v>9.6690000000000005</c:v>
                </c:pt>
                <c:pt idx="3011">
                  <c:v>9.5710000000000015</c:v>
                </c:pt>
                <c:pt idx="3012">
                  <c:v>9.4720000000000066</c:v>
                </c:pt>
                <c:pt idx="3013">
                  <c:v>9.3730000000000047</c:v>
                </c:pt>
                <c:pt idx="3014">
                  <c:v>9.2750000000000004</c:v>
                </c:pt>
                <c:pt idx="3015">
                  <c:v>9.1760000000000002</c:v>
                </c:pt>
                <c:pt idx="3016">
                  <c:v>9.1760000000000002</c:v>
                </c:pt>
                <c:pt idx="3017">
                  <c:v>9.077</c:v>
                </c:pt>
                <c:pt idx="3018">
                  <c:v>9.1760000000000002</c:v>
                </c:pt>
                <c:pt idx="3019">
                  <c:v>9.2750000000000004</c:v>
                </c:pt>
                <c:pt idx="3020">
                  <c:v>9.3730000000000047</c:v>
                </c:pt>
                <c:pt idx="3021">
                  <c:v>9.4720000000000066</c:v>
                </c:pt>
                <c:pt idx="3022">
                  <c:v>9.6690000000000005</c:v>
                </c:pt>
                <c:pt idx="3023">
                  <c:v>9.8660000000000068</c:v>
                </c:pt>
                <c:pt idx="3024">
                  <c:v>9.9650000000000141</c:v>
                </c:pt>
                <c:pt idx="3025">
                  <c:v>10.161</c:v>
                </c:pt>
                <c:pt idx="3026">
                  <c:v>10.357000000000006</c:v>
                </c:pt>
                <c:pt idx="3027">
                  <c:v>10.455000000000014</c:v>
                </c:pt>
                <c:pt idx="3028">
                  <c:v>10.553000000000004</c:v>
                </c:pt>
                <c:pt idx="3029">
                  <c:v>10.651</c:v>
                </c:pt>
                <c:pt idx="3030">
                  <c:v>10.747999999999999</c:v>
                </c:pt>
                <c:pt idx="3031">
                  <c:v>10.846</c:v>
                </c:pt>
                <c:pt idx="3032">
                  <c:v>10.846</c:v>
                </c:pt>
                <c:pt idx="3033">
                  <c:v>10.944000000000001</c:v>
                </c:pt>
                <c:pt idx="3034">
                  <c:v>10.944000000000001</c:v>
                </c:pt>
                <c:pt idx="3035">
                  <c:v>10.944000000000001</c:v>
                </c:pt>
                <c:pt idx="3036">
                  <c:v>10.944000000000001</c:v>
                </c:pt>
                <c:pt idx="3037">
                  <c:v>10.944000000000001</c:v>
                </c:pt>
                <c:pt idx="3038">
                  <c:v>10.846</c:v>
                </c:pt>
                <c:pt idx="3039">
                  <c:v>10.846</c:v>
                </c:pt>
                <c:pt idx="3040">
                  <c:v>10.747999999999999</c:v>
                </c:pt>
                <c:pt idx="3041">
                  <c:v>10.651</c:v>
                </c:pt>
                <c:pt idx="3042">
                  <c:v>10.553000000000004</c:v>
                </c:pt>
                <c:pt idx="3043">
                  <c:v>10.455000000000014</c:v>
                </c:pt>
                <c:pt idx="3044">
                  <c:v>10.357000000000006</c:v>
                </c:pt>
                <c:pt idx="3045">
                  <c:v>10.259</c:v>
                </c:pt>
                <c:pt idx="3046">
                  <c:v>10.161</c:v>
                </c:pt>
                <c:pt idx="3047">
                  <c:v>10.063000000000002</c:v>
                </c:pt>
                <c:pt idx="3048">
                  <c:v>9.9650000000000141</c:v>
                </c:pt>
                <c:pt idx="3049">
                  <c:v>9.7679999999999989</c:v>
                </c:pt>
                <c:pt idx="3050">
                  <c:v>9.6690000000000005</c:v>
                </c:pt>
                <c:pt idx="3051">
                  <c:v>9.5710000000000015</c:v>
                </c:pt>
                <c:pt idx="3052">
                  <c:v>9.4720000000000066</c:v>
                </c:pt>
                <c:pt idx="3053">
                  <c:v>9.3730000000000047</c:v>
                </c:pt>
                <c:pt idx="3054">
                  <c:v>9.2750000000000004</c:v>
                </c:pt>
                <c:pt idx="3055">
                  <c:v>9.1760000000000002</c:v>
                </c:pt>
                <c:pt idx="3056">
                  <c:v>9.077</c:v>
                </c:pt>
                <c:pt idx="3057">
                  <c:v>8.9780000000000015</c:v>
                </c:pt>
                <c:pt idx="3058">
                  <c:v>8.9780000000000015</c:v>
                </c:pt>
                <c:pt idx="3059">
                  <c:v>8.8790000000000067</c:v>
                </c:pt>
                <c:pt idx="3060">
                  <c:v>8.8790000000000067</c:v>
                </c:pt>
                <c:pt idx="3061">
                  <c:v>8.7790000000000017</c:v>
                </c:pt>
                <c:pt idx="3062">
                  <c:v>8.7790000000000017</c:v>
                </c:pt>
                <c:pt idx="3063">
                  <c:v>8.7790000000000017</c:v>
                </c:pt>
                <c:pt idx="3064">
                  <c:v>8.7790000000000017</c:v>
                </c:pt>
                <c:pt idx="3065">
                  <c:v>8.7790000000000017</c:v>
                </c:pt>
                <c:pt idx="3066">
                  <c:v>8.8790000000000067</c:v>
                </c:pt>
                <c:pt idx="3067">
                  <c:v>8.8790000000000067</c:v>
                </c:pt>
                <c:pt idx="3068">
                  <c:v>8.9780000000000015</c:v>
                </c:pt>
                <c:pt idx="3069">
                  <c:v>9.077</c:v>
                </c:pt>
                <c:pt idx="3070">
                  <c:v>9.1760000000000002</c:v>
                </c:pt>
                <c:pt idx="3071">
                  <c:v>9.2750000000000004</c:v>
                </c:pt>
                <c:pt idx="3072">
                  <c:v>9.4720000000000066</c:v>
                </c:pt>
                <c:pt idx="3073">
                  <c:v>9.5710000000000015</c:v>
                </c:pt>
                <c:pt idx="3074">
                  <c:v>9.6690000000000005</c:v>
                </c:pt>
                <c:pt idx="3075">
                  <c:v>9.7679999999999989</c:v>
                </c:pt>
                <c:pt idx="3076">
                  <c:v>9.8660000000000068</c:v>
                </c:pt>
                <c:pt idx="3077">
                  <c:v>9.9650000000000141</c:v>
                </c:pt>
                <c:pt idx="3078">
                  <c:v>10.161</c:v>
                </c:pt>
                <c:pt idx="3079">
                  <c:v>10.259</c:v>
                </c:pt>
                <c:pt idx="3080">
                  <c:v>10.259</c:v>
                </c:pt>
                <c:pt idx="3081">
                  <c:v>10.357000000000006</c:v>
                </c:pt>
                <c:pt idx="3082">
                  <c:v>10.357000000000006</c:v>
                </c:pt>
                <c:pt idx="3083">
                  <c:v>10.357000000000006</c:v>
                </c:pt>
                <c:pt idx="3084">
                  <c:v>10.455000000000014</c:v>
                </c:pt>
                <c:pt idx="3085">
                  <c:v>10.455000000000014</c:v>
                </c:pt>
                <c:pt idx="3086">
                  <c:v>10.455000000000014</c:v>
                </c:pt>
                <c:pt idx="3087">
                  <c:v>10.357000000000006</c:v>
                </c:pt>
                <c:pt idx="3088">
                  <c:v>10.357000000000006</c:v>
                </c:pt>
                <c:pt idx="3089">
                  <c:v>10.357000000000006</c:v>
                </c:pt>
                <c:pt idx="3090">
                  <c:v>10.357000000000006</c:v>
                </c:pt>
                <c:pt idx="3091">
                  <c:v>10.259</c:v>
                </c:pt>
                <c:pt idx="3092">
                  <c:v>10.259</c:v>
                </c:pt>
                <c:pt idx="3093">
                  <c:v>10.259</c:v>
                </c:pt>
                <c:pt idx="3094">
                  <c:v>10.259</c:v>
                </c:pt>
                <c:pt idx="3095">
                  <c:v>10.259</c:v>
                </c:pt>
                <c:pt idx="3096">
                  <c:v>10.161</c:v>
                </c:pt>
                <c:pt idx="3097">
                  <c:v>10.161</c:v>
                </c:pt>
                <c:pt idx="3098">
                  <c:v>10.161</c:v>
                </c:pt>
                <c:pt idx="3099">
                  <c:v>10.161</c:v>
                </c:pt>
                <c:pt idx="3100">
                  <c:v>10.161</c:v>
                </c:pt>
                <c:pt idx="3101">
                  <c:v>10.063000000000002</c:v>
                </c:pt>
                <c:pt idx="3102">
                  <c:v>10.063000000000002</c:v>
                </c:pt>
                <c:pt idx="3103">
                  <c:v>10.063000000000002</c:v>
                </c:pt>
                <c:pt idx="3104">
                  <c:v>10.063000000000002</c:v>
                </c:pt>
                <c:pt idx="3105">
                  <c:v>10.063000000000002</c:v>
                </c:pt>
                <c:pt idx="3106">
                  <c:v>10.063000000000002</c:v>
                </c:pt>
                <c:pt idx="3107">
                  <c:v>10.063000000000002</c:v>
                </c:pt>
                <c:pt idx="3108">
                  <c:v>9.9650000000000141</c:v>
                </c:pt>
                <c:pt idx="3109">
                  <c:v>9.9650000000000141</c:v>
                </c:pt>
                <c:pt idx="3110">
                  <c:v>9.9650000000000141</c:v>
                </c:pt>
                <c:pt idx="3111">
                  <c:v>10.063000000000002</c:v>
                </c:pt>
                <c:pt idx="3112">
                  <c:v>10.063000000000002</c:v>
                </c:pt>
                <c:pt idx="3113">
                  <c:v>10.063000000000002</c:v>
                </c:pt>
                <c:pt idx="3114">
                  <c:v>10.063000000000002</c:v>
                </c:pt>
                <c:pt idx="3115">
                  <c:v>10.161</c:v>
                </c:pt>
                <c:pt idx="3116">
                  <c:v>10.161</c:v>
                </c:pt>
                <c:pt idx="3117">
                  <c:v>10.259</c:v>
                </c:pt>
                <c:pt idx="3118">
                  <c:v>10.357000000000006</c:v>
                </c:pt>
                <c:pt idx="3119">
                  <c:v>10.455000000000014</c:v>
                </c:pt>
                <c:pt idx="3120">
                  <c:v>10.651</c:v>
                </c:pt>
                <c:pt idx="3121">
                  <c:v>10.846</c:v>
                </c:pt>
                <c:pt idx="3122">
                  <c:v>11.040999999999999</c:v>
                </c:pt>
                <c:pt idx="3123">
                  <c:v>11.138999999999999</c:v>
                </c:pt>
                <c:pt idx="3124">
                  <c:v>11.334</c:v>
                </c:pt>
                <c:pt idx="3125">
                  <c:v>11.334</c:v>
                </c:pt>
                <c:pt idx="3126">
                  <c:v>11.431000000000001</c:v>
                </c:pt>
                <c:pt idx="3127">
                  <c:v>11.431000000000001</c:v>
                </c:pt>
                <c:pt idx="3128">
                  <c:v>11.431000000000001</c:v>
                </c:pt>
                <c:pt idx="3129">
                  <c:v>11.527999999999999</c:v>
                </c:pt>
                <c:pt idx="3130">
                  <c:v>11.527999999999999</c:v>
                </c:pt>
                <c:pt idx="3131">
                  <c:v>11.527999999999999</c:v>
                </c:pt>
                <c:pt idx="3132">
                  <c:v>11.527999999999999</c:v>
                </c:pt>
                <c:pt idx="3133">
                  <c:v>11.527999999999999</c:v>
                </c:pt>
                <c:pt idx="3134">
                  <c:v>11.527999999999999</c:v>
                </c:pt>
                <c:pt idx="3135">
                  <c:v>11.527999999999999</c:v>
                </c:pt>
                <c:pt idx="3136">
                  <c:v>11.527999999999999</c:v>
                </c:pt>
                <c:pt idx="3137">
                  <c:v>11.431000000000001</c:v>
                </c:pt>
                <c:pt idx="3138">
                  <c:v>11.431000000000001</c:v>
                </c:pt>
                <c:pt idx="3139">
                  <c:v>11.431000000000001</c:v>
                </c:pt>
                <c:pt idx="3140">
                  <c:v>11.431000000000001</c:v>
                </c:pt>
                <c:pt idx="3141">
                  <c:v>11.334</c:v>
                </c:pt>
                <c:pt idx="3142">
                  <c:v>11.334</c:v>
                </c:pt>
                <c:pt idx="3143">
                  <c:v>11.334</c:v>
                </c:pt>
                <c:pt idx="3144">
                  <c:v>11.236000000000001</c:v>
                </c:pt>
                <c:pt idx="3145">
                  <c:v>11.236000000000001</c:v>
                </c:pt>
                <c:pt idx="3146">
                  <c:v>11.138999999999999</c:v>
                </c:pt>
                <c:pt idx="3147">
                  <c:v>11.040999999999999</c:v>
                </c:pt>
                <c:pt idx="3148">
                  <c:v>10.944000000000001</c:v>
                </c:pt>
                <c:pt idx="3149">
                  <c:v>10.944000000000001</c:v>
                </c:pt>
                <c:pt idx="3150">
                  <c:v>10.846</c:v>
                </c:pt>
                <c:pt idx="3151">
                  <c:v>10.747999999999999</c:v>
                </c:pt>
                <c:pt idx="3152">
                  <c:v>10.747999999999999</c:v>
                </c:pt>
                <c:pt idx="3153">
                  <c:v>10.651</c:v>
                </c:pt>
                <c:pt idx="3154">
                  <c:v>10.553000000000004</c:v>
                </c:pt>
                <c:pt idx="3155">
                  <c:v>10.553000000000004</c:v>
                </c:pt>
                <c:pt idx="3156">
                  <c:v>10.455000000000014</c:v>
                </c:pt>
                <c:pt idx="3157">
                  <c:v>10.455000000000014</c:v>
                </c:pt>
                <c:pt idx="3158">
                  <c:v>10.357000000000006</c:v>
                </c:pt>
                <c:pt idx="3159">
                  <c:v>10.357000000000006</c:v>
                </c:pt>
                <c:pt idx="3160">
                  <c:v>10.357000000000006</c:v>
                </c:pt>
                <c:pt idx="3161">
                  <c:v>10.357000000000006</c:v>
                </c:pt>
                <c:pt idx="3162">
                  <c:v>10.357000000000006</c:v>
                </c:pt>
                <c:pt idx="3163">
                  <c:v>10.357000000000006</c:v>
                </c:pt>
                <c:pt idx="3164">
                  <c:v>10.455000000000014</c:v>
                </c:pt>
                <c:pt idx="3165">
                  <c:v>10.553000000000004</c:v>
                </c:pt>
                <c:pt idx="3166">
                  <c:v>10.747999999999999</c:v>
                </c:pt>
                <c:pt idx="3167">
                  <c:v>10.846</c:v>
                </c:pt>
                <c:pt idx="3168">
                  <c:v>11.040999999999999</c:v>
                </c:pt>
                <c:pt idx="3169">
                  <c:v>11.138999999999999</c:v>
                </c:pt>
                <c:pt idx="3170">
                  <c:v>11.236000000000001</c:v>
                </c:pt>
                <c:pt idx="3171">
                  <c:v>11.334</c:v>
                </c:pt>
                <c:pt idx="3172">
                  <c:v>11.527999999999999</c:v>
                </c:pt>
                <c:pt idx="3173">
                  <c:v>11.527999999999999</c:v>
                </c:pt>
                <c:pt idx="3174">
                  <c:v>11.625</c:v>
                </c:pt>
                <c:pt idx="3175">
                  <c:v>11.625</c:v>
                </c:pt>
                <c:pt idx="3176">
                  <c:v>11.625</c:v>
                </c:pt>
                <c:pt idx="3177">
                  <c:v>11.527999999999999</c:v>
                </c:pt>
                <c:pt idx="3178">
                  <c:v>11.527999999999999</c:v>
                </c:pt>
                <c:pt idx="3179">
                  <c:v>11.527999999999999</c:v>
                </c:pt>
                <c:pt idx="3180">
                  <c:v>11.431000000000001</c:v>
                </c:pt>
                <c:pt idx="3181">
                  <c:v>11.431000000000001</c:v>
                </c:pt>
                <c:pt idx="3182">
                  <c:v>11.431000000000001</c:v>
                </c:pt>
                <c:pt idx="3183">
                  <c:v>11.334</c:v>
                </c:pt>
                <c:pt idx="3184">
                  <c:v>11.236000000000001</c:v>
                </c:pt>
                <c:pt idx="3185">
                  <c:v>11.138999999999999</c:v>
                </c:pt>
                <c:pt idx="3186">
                  <c:v>11.040999999999999</c:v>
                </c:pt>
                <c:pt idx="3187">
                  <c:v>10.944000000000001</c:v>
                </c:pt>
                <c:pt idx="3188">
                  <c:v>10.846</c:v>
                </c:pt>
                <c:pt idx="3189">
                  <c:v>10.747999999999999</c:v>
                </c:pt>
                <c:pt idx="3190">
                  <c:v>10.553000000000004</c:v>
                </c:pt>
                <c:pt idx="3191">
                  <c:v>10.455000000000014</c:v>
                </c:pt>
                <c:pt idx="3192">
                  <c:v>10.357000000000006</c:v>
                </c:pt>
                <c:pt idx="3193">
                  <c:v>10.259</c:v>
                </c:pt>
                <c:pt idx="3194">
                  <c:v>10.161</c:v>
                </c:pt>
                <c:pt idx="3195">
                  <c:v>10.063000000000002</c:v>
                </c:pt>
                <c:pt idx="3196">
                  <c:v>9.9650000000000141</c:v>
                </c:pt>
                <c:pt idx="3197">
                  <c:v>9.8660000000000068</c:v>
                </c:pt>
                <c:pt idx="3198">
                  <c:v>9.7679999999999989</c:v>
                </c:pt>
                <c:pt idx="3199">
                  <c:v>9.6690000000000005</c:v>
                </c:pt>
                <c:pt idx="3200">
                  <c:v>9.5710000000000015</c:v>
                </c:pt>
                <c:pt idx="3201">
                  <c:v>9.4720000000000066</c:v>
                </c:pt>
                <c:pt idx="3202">
                  <c:v>9.3730000000000047</c:v>
                </c:pt>
                <c:pt idx="3203">
                  <c:v>9.2750000000000004</c:v>
                </c:pt>
                <c:pt idx="3204">
                  <c:v>9.1760000000000002</c:v>
                </c:pt>
                <c:pt idx="3205">
                  <c:v>9.077</c:v>
                </c:pt>
                <c:pt idx="3206">
                  <c:v>8.9780000000000015</c:v>
                </c:pt>
                <c:pt idx="3207">
                  <c:v>8.8790000000000067</c:v>
                </c:pt>
                <c:pt idx="3208">
                  <c:v>8.7790000000000017</c:v>
                </c:pt>
                <c:pt idx="3209">
                  <c:v>8.7790000000000017</c:v>
                </c:pt>
                <c:pt idx="3210">
                  <c:v>8.7790000000000017</c:v>
                </c:pt>
                <c:pt idx="3211">
                  <c:v>8.8790000000000067</c:v>
                </c:pt>
                <c:pt idx="3212">
                  <c:v>8.9780000000000015</c:v>
                </c:pt>
                <c:pt idx="3213">
                  <c:v>9.1760000000000002</c:v>
                </c:pt>
                <c:pt idx="3214">
                  <c:v>9.3730000000000047</c:v>
                </c:pt>
                <c:pt idx="3215">
                  <c:v>9.5710000000000015</c:v>
                </c:pt>
                <c:pt idx="3216">
                  <c:v>9.7679999999999989</c:v>
                </c:pt>
                <c:pt idx="3217">
                  <c:v>9.9650000000000141</c:v>
                </c:pt>
                <c:pt idx="3218">
                  <c:v>10.063000000000002</c:v>
                </c:pt>
                <c:pt idx="3219">
                  <c:v>10.259</c:v>
                </c:pt>
                <c:pt idx="3220">
                  <c:v>10.455000000000014</c:v>
                </c:pt>
                <c:pt idx="3221">
                  <c:v>10.553000000000004</c:v>
                </c:pt>
                <c:pt idx="3222">
                  <c:v>10.553000000000004</c:v>
                </c:pt>
                <c:pt idx="3223">
                  <c:v>10.651</c:v>
                </c:pt>
                <c:pt idx="3224">
                  <c:v>10.747999999999999</c:v>
                </c:pt>
                <c:pt idx="3225">
                  <c:v>10.651</c:v>
                </c:pt>
                <c:pt idx="3226">
                  <c:v>10.651</c:v>
                </c:pt>
                <c:pt idx="3227">
                  <c:v>10.651</c:v>
                </c:pt>
                <c:pt idx="3228">
                  <c:v>10.651</c:v>
                </c:pt>
                <c:pt idx="3229">
                  <c:v>10.651</c:v>
                </c:pt>
                <c:pt idx="3230">
                  <c:v>10.553000000000004</c:v>
                </c:pt>
                <c:pt idx="3231">
                  <c:v>10.553000000000004</c:v>
                </c:pt>
                <c:pt idx="3232">
                  <c:v>10.455000000000014</c:v>
                </c:pt>
                <c:pt idx="3233">
                  <c:v>10.357000000000006</c:v>
                </c:pt>
                <c:pt idx="3234">
                  <c:v>10.259</c:v>
                </c:pt>
                <c:pt idx="3235">
                  <c:v>10.259</c:v>
                </c:pt>
                <c:pt idx="3236">
                  <c:v>10.063000000000002</c:v>
                </c:pt>
                <c:pt idx="3237">
                  <c:v>9.9650000000000141</c:v>
                </c:pt>
                <c:pt idx="3238">
                  <c:v>9.9650000000000141</c:v>
                </c:pt>
                <c:pt idx="3239">
                  <c:v>9.7679999999999989</c:v>
                </c:pt>
                <c:pt idx="3240">
                  <c:v>9.6690000000000005</c:v>
                </c:pt>
                <c:pt idx="3241">
                  <c:v>9.5710000000000015</c:v>
                </c:pt>
                <c:pt idx="3242">
                  <c:v>9.5710000000000015</c:v>
                </c:pt>
                <c:pt idx="3243">
                  <c:v>9.4720000000000066</c:v>
                </c:pt>
                <c:pt idx="3244">
                  <c:v>9.3730000000000047</c:v>
                </c:pt>
                <c:pt idx="3245">
                  <c:v>9.2750000000000004</c:v>
                </c:pt>
                <c:pt idx="3246">
                  <c:v>9.1760000000000002</c:v>
                </c:pt>
                <c:pt idx="3247">
                  <c:v>9.077</c:v>
                </c:pt>
                <c:pt idx="3248">
                  <c:v>8.9780000000000015</c:v>
                </c:pt>
                <c:pt idx="3249">
                  <c:v>8.9780000000000015</c:v>
                </c:pt>
                <c:pt idx="3250">
                  <c:v>8.8790000000000067</c:v>
                </c:pt>
                <c:pt idx="3251">
                  <c:v>8.7790000000000017</c:v>
                </c:pt>
                <c:pt idx="3252">
                  <c:v>8.7790000000000017</c:v>
                </c:pt>
                <c:pt idx="3253">
                  <c:v>8.68</c:v>
                </c:pt>
                <c:pt idx="3254">
                  <c:v>8.5810000000000013</c:v>
                </c:pt>
                <c:pt idx="3255">
                  <c:v>8.5810000000000013</c:v>
                </c:pt>
                <c:pt idx="3256">
                  <c:v>8.5810000000000013</c:v>
                </c:pt>
                <c:pt idx="3257">
                  <c:v>8.68</c:v>
                </c:pt>
                <c:pt idx="3258">
                  <c:v>8.7790000000000017</c:v>
                </c:pt>
                <c:pt idx="3259">
                  <c:v>8.8790000000000067</c:v>
                </c:pt>
                <c:pt idx="3260">
                  <c:v>8.9780000000000015</c:v>
                </c:pt>
                <c:pt idx="3261">
                  <c:v>9.077</c:v>
                </c:pt>
                <c:pt idx="3262">
                  <c:v>9.1760000000000002</c:v>
                </c:pt>
                <c:pt idx="3263">
                  <c:v>9.3730000000000047</c:v>
                </c:pt>
                <c:pt idx="3264">
                  <c:v>9.4720000000000066</c:v>
                </c:pt>
                <c:pt idx="3265">
                  <c:v>9.6690000000000005</c:v>
                </c:pt>
                <c:pt idx="3266">
                  <c:v>9.7679999999999989</c:v>
                </c:pt>
                <c:pt idx="3267">
                  <c:v>9.9650000000000141</c:v>
                </c:pt>
                <c:pt idx="3268">
                  <c:v>10.161</c:v>
                </c:pt>
                <c:pt idx="3269">
                  <c:v>10.259</c:v>
                </c:pt>
                <c:pt idx="3270">
                  <c:v>10.357000000000006</c:v>
                </c:pt>
                <c:pt idx="3271">
                  <c:v>10.455000000000014</c:v>
                </c:pt>
                <c:pt idx="3272">
                  <c:v>10.553000000000004</c:v>
                </c:pt>
                <c:pt idx="3273">
                  <c:v>10.651</c:v>
                </c:pt>
                <c:pt idx="3274">
                  <c:v>10.747999999999999</c:v>
                </c:pt>
                <c:pt idx="3275">
                  <c:v>10.846</c:v>
                </c:pt>
                <c:pt idx="3276">
                  <c:v>10.846</c:v>
                </c:pt>
                <c:pt idx="3277">
                  <c:v>10.846</c:v>
                </c:pt>
                <c:pt idx="3278">
                  <c:v>10.846</c:v>
                </c:pt>
                <c:pt idx="3279">
                  <c:v>10.846</c:v>
                </c:pt>
                <c:pt idx="3280">
                  <c:v>10.846</c:v>
                </c:pt>
                <c:pt idx="3281">
                  <c:v>10.747999999999999</c:v>
                </c:pt>
                <c:pt idx="3282">
                  <c:v>10.651</c:v>
                </c:pt>
                <c:pt idx="3283">
                  <c:v>10.651</c:v>
                </c:pt>
                <c:pt idx="3284">
                  <c:v>10.553000000000004</c:v>
                </c:pt>
                <c:pt idx="3285">
                  <c:v>10.455000000000014</c:v>
                </c:pt>
                <c:pt idx="3286">
                  <c:v>10.357000000000006</c:v>
                </c:pt>
                <c:pt idx="3287">
                  <c:v>10.259</c:v>
                </c:pt>
                <c:pt idx="3288">
                  <c:v>10.259</c:v>
                </c:pt>
                <c:pt idx="3289">
                  <c:v>10.161</c:v>
                </c:pt>
                <c:pt idx="3290">
                  <c:v>10.161</c:v>
                </c:pt>
                <c:pt idx="3291">
                  <c:v>10.063000000000002</c:v>
                </c:pt>
                <c:pt idx="3292">
                  <c:v>10.063000000000002</c:v>
                </c:pt>
                <c:pt idx="3293">
                  <c:v>9.9650000000000141</c:v>
                </c:pt>
                <c:pt idx="3294">
                  <c:v>9.9650000000000141</c:v>
                </c:pt>
                <c:pt idx="3295">
                  <c:v>9.9650000000000141</c:v>
                </c:pt>
                <c:pt idx="3296">
                  <c:v>9.9650000000000141</c:v>
                </c:pt>
                <c:pt idx="3297">
                  <c:v>9.9650000000000141</c:v>
                </c:pt>
                <c:pt idx="3298">
                  <c:v>9.8660000000000068</c:v>
                </c:pt>
                <c:pt idx="3299">
                  <c:v>9.8660000000000068</c:v>
                </c:pt>
                <c:pt idx="3300">
                  <c:v>9.8660000000000068</c:v>
                </c:pt>
                <c:pt idx="3301">
                  <c:v>9.7679999999999989</c:v>
                </c:pt>
                <c:pt idx="3302">
                  <c:v>9.7679999999999989</c:v>
                </c:pt>
                <c:pt idx="3303">
                  <c:v>9.7679999999999989</c:v>
                </c:pt>
                <c:pt idx="3304">
                  <c:v>9.8660000000000068</c:v>
                </c:pt>
                <c:pt idx="3305">
                  <c:v>9.8660000000000068</c:v>
                </c:pt>
                <c:pt idx="3306">
                  <c:v>9.9650000000000141</c:v>
                </c:pt>
                <c:pt idx="3307">
                  <c:v>9.9650000000000141</c:v>
                </c:pt>
                <c:pt idx="3308">
                  <c:v>10.063000000000002</c:v>
                </c:pt>
                <c:pt idx="3309">
                  <c:v>10.161</c:v>
                </c:pt>
                <c:pt idx="3310">
                  <c:v>10.161</c:v>
                </c:pt>
                <c:pt idx="3311">
                  <c:v>10.357000000000006</c:v>
                </c:pt>
                <c:pt idx="3312">
                  <c:v>10.455000000000014</c:v>
                </c:pt>
                <c:pt idx="3313">
                  <c:v>10.553000000000004</c:v>
                </c:pt>
                <c:pt idx="3314">
                  <c:v>10.747999999999999</c:v>
                </c:pt>
                <c:pt idx="3315">
                  <c:v>10.846</c:v>
                </c:pt>
                <c:pt idx="3316">
                  <c:v>11.040999999999999</c:v>
                </c:pt>
                <c:pt idx="3317">
                  <c:v>11.138999999999999</c:v>
                </c:pt>
                <c:pt idx="3318">
                  <c:v>11.334</c:v>
                </c:pt>
                <c:pt idx="3319">
                  <c:v>11.431000000000001</c:v>
                </c:pt>
                <c:pt idx="3320">
                  <c:v>11.527999999999999</c:v>
                </c:pt>
                <c:pt idx="3321">
                  <c:v>11.625</c:v>
                </c:pt>
                <c:pt idx="3322">
                  <c:v>11.625</c:v>
                </c:pt>
                <c:pt idx="3323">
                  <c:v>11.722</c:v>
                </c:pt>
                <c:pt idx="3324">
                  <c:v>11.722</c:v>
                </c:pt>
                <c:pt idx="3325">
                  <c:v>11.819000000000004</c:v>
                </c:pt>
                <c:pt idx="3326">
                  <c:v>11.819000000000004</c:v>
                </c:pt>
                <c:pt idx="3327">
                  <c:v>11.819000000000004</c:v>
                </c:pt>
                <c:pt idx="3328">
                  <c:v>11.819000000000004</c:v>
                </c:pt>
                <c:pt idx="3329">
                  <c:v>11.819000000000004</c:v>
                </c:pt>
                <c:pt idx="3330">
                  <c:v>11.819000000000004</c:v>
                </c:pt>
                <c:pt idx="3331">
                  <c:v>11.722</c:v>
                </c:pt>
                <c:pt idx="3332">
                  <c:v>11.722</c:v>
                </c:pt>
                <c:pt idx="3333">
                  <c:v>11.722</c:v>
                </c:pt>
                <c:pt idx="3334">
                  <c:v>11.625</c:v>
                </c:pt>
                <c:pt idx="3335">
                  <c:v>11.625</c:v>
                </c:pt>
                <c:pt idx="3336">
                  <c:v>11.527999999999999</c:v>
                </c:pt>
                <c:pt idx="3337">
                  <c:v>11.527999999999999</c:v>
                </c:pt>
                <c:pt idx="3338">
                  <c:v>11.527999999999999</c:v>
                </c:pt>
                <c:pt idx="3339">
                  <c:v>11.431000000000001</c:v>
                </c:pt>
                <c:pt idx="3340">
                  <c:v>11.431000000000001</c:v>
                </c:pt>
                <c:pt idx="3341">
                  <c:v>11.334</c:v>
                </c:pt>
                <c:pt idx="3342">
                  <c:v>11.334</c:v>
                </c:pt>
                <c:pt idx="3343">
                  <c:v>11.236000000000001</c:v>
                </c:pt>
                <c:pt idx="3344">
                  <c:v>11.236000000000001</c:v>
                </c:pt>
                <c:pt idx="3345">
                  <c:v>11.236000000000001</c:v>
                </c:pt>
                <c:pt idx="3346">
                  <c:v>11.138999999999999</c:v>
                </c:pt>
                <c:pt idx="3347">
                  <c:v>11.138999999999999</c:v>
                </c:pt>
                <c:pt idx="3348">
                  <c:v>11.138999999999999</c:v>
                </c:pt>
                <c:pt idx="3349">
                  <c:v>11.040999999999999</c:v>
                </c:pt>
                <c:pt idx="3350">
                  <c:v>11.040999999999999</c:v>
                </c:pt>
                <c:pt idx="3351">
                  <c:v>11.040999999999999</c:v>
                </c:pt>
                <c:pt idx="3352">
                  <c:v>11.040999999999999</c:v>
                </c:pt>
                <c:pt idx="3353">
                  <c:v>11.040999999999999</c:v>
                </c:pt>
                <c:pt idx="3354">
                  <c:v>11.040999999999999</c:v>
                </c:pt>
                <c:pt idx="3355">
                  <c:v>11.138999999999999</c:v>
                </c:pt>
                <c:pt idx="3356">
                  <c:v>11.236000000000001</c:v>
                </c:pt>
                <c:pt idx="3357">
                  <c:v>11.334</c:v>
                </c:pt>
                <c:pt idx="3358">
                  <c:v>11.431000000000001</c:v>
                </c:pt>
                <c:pt idx="3359">
                  <c:v>11.625</c:v>
                </c:pt>
                <c:pt idx="3360">
                  <c:v>11.819000000000004</c:v>
                </c:pt>
                <c:pt idx="3361">
                  <c:v>12.013</c:v>
                </c:pt>
                <c:pt idx="3362">
                  <c:v>12.207000000000001</c:v>
                </c:pt>
                <c:pt idx="3363">
                  <c:v>12.401</c:v>
                </c:pt>
                <c:pt idx="3364">
                  <c:v>12.594000000000001</c:v>
                </c:pt>
                <c:pt idx="3365">
                  <c:v>12.69</c:v>
                </c:pt>
                <c:pt idx="3366">
                  <c:v>12.787000000000001</c:v>
                </c:pt>
                <c:pt idx="3367">
                  <c:v>12.787000000000001</c:v>
                </c:pt>
                <c:pt idx="3368">
                  <c:v>12.883000000000004</c:v>
                </c:pt>
                <c:pt idx="3369">
                  <c:v>12.883000000000004</c:v>
                </c:pt>
                <c:pt idx="3370">
                  <c:v>12.883000000000004</c:v>
                </c:pt>
                <c:pt idx="3371">
                  <c:v>12.787000000000001</c:v>
                </c:pt>
                <c:pt idx="3372">
                  <c:v>12.787000000000001</c:v>
                </c:pt>
                <c:pt idx="3373">
                  <c:v>12.787000000000001</c:v>
                </c:pt>
                <c:pt idx="3374">
                  <c:v>12.69</c:v>
                </c:pt>
                <c:pt idx="3375">
                  <c:v>12.69</c:v>
                </c:pt>
                <c:pt idx="3376">
                  <c:v>12.69</c:v>
                </c:pt>
                <c:pt idx="3377">
                  <c:v>12.594000000000001</c:v>
                </c:pt>
                <c:pt idx="3378">
                  <c:v>12.497</c:v>
                </c:pt>
                <c:pt idx="3379">
                  <c:v>12.401</c:v>
                </c:pt>
                <c:pt idx="3380">
                  <c:v>12.401</c:v>
                </c:pt>
                <c:pt idx="3381">
                  <c:v>12.304</c:v>
                </c:pt>
                <c:pt idx="3382">
                  <c:v>12.207000000000001</c:v>
                </c:pt>
                <c:pt idx="3383">
                  <c:v>12.11</c:v>
                </c:pt>
                <c:pt idx="3384">
                  <c:v>12.013</c:v>
                </c:pt>
                <c:pt idx="3385">
                  <c:v>11.916</c:v>
                </c:pt>
                <c:pt idx="3386">
                  <c:v>11.819000000000004</c:v>
                </c:pt>
                <c:pt idx="3387">
                  <c:v>11.722</c:v>
                </c:pt>
                <c:pt idx="3388">
                  <c:v>11.625</c:v>
                </c:pt>
                <c:pt idx="3389">
                  <c:v>11.527999999999999</c:v>
                </c:pt>
                <c:pt idx="3390">
                  <c:v>11.431000000000001</c:v>
                </c:pt>
                <c:pt idx="3391">
                  <c:v>11.334</c:v>
                </c:pt>
                <c:pt idx="3392">
                  <c:v>11.334</c:v>
                </c:pt>
                <c:pt idx="3393">
                  <c:v>11.236000000000001</c:v>
                </c:pt>
                <c:pt idx="3394">
                  <c:v>11.138999999999999</c:v>
                </c:pt>
                <c:pt idx="3395">
                  <c:v>11.040999999999999</c:v>
                </c:pt>
                <c:pt idx="3396">
                  <c:v>10.944000000000001</c:v>
                </c:pt>
                <c:pt idx="3397">
                  <c:v>10.846</c:v>
                </c:pt>
                <c:pt idx="3398">
                  <c:v>10.747999999999999</c:v>
                </c:pt>
                <c:pt idx="3399">
                  <c:v>10.747999999999999</c:v>
                </c:pt>
                <c:pt idx="3400">
                  <c:v>10.651</c:v>
                </c:pt>
                <c:pt idx="3401">
                  <c:v>10.651</c:v>
                </c:pt>
                <c:pt idx="3402">
                  <c:v>10.651</c:v>
                </c:pt>
                <c:pt idx="3403">
                  <c:v>10.747999999999999</c:v>
                </c:pt>
                <c:pt idx="3404">
                  <c:v>10.846</c:v>
                </c:pt>
                <c:pt idx="3405">
                  <c:v>10.944000000000001</c:v>
                </c:pt>
                <c:pt idx="3406">
                  <c:v>11.138999999999999</c:v>
                </c:pt>
                <c:pt idx="3407">
                  <c:v>11.236000000000001</c:v>
                </c:pt>
                <c:pt idx="3408">
                  <c:v>11.431000000000001</c:v>
                </c:pt>
                <c:pt idx="3409">
                  <c:v>11.625</c:v>
                </c:pt>
                <c:pt idx="3410">
                  <c:v>11.819000000000004</c:v>
                </c:pt>
                <c:pt idx="3411">
                  <c:v>12.013</c:v>
                </c:pt>
                <c:pt idx="3412">
                  <c:v>12.11</c:v>
                </c:pt>
                <c:pt idx="3413">
                  <c:v>12.207000000000001</c:v>
                </c:pt>
                <c:pt idx="3414">
                  <c:v>12.304</c:v>
                </c:pt>
                <c:pt idx="3415">
                  <c:v>12.401</c:v>
                </c:pt>
                <c:pt idx="3416">
                  <c:v>12.497</c:v>
                </c:pt>
                <c:pt idx="3417">
                  <c:v>12.497</c:v>
                </c:pt>
                <c:pt idx="3418">
                  <c:v>12.497</c:v>
                </c:pt>
                <c:pt idx="3419">
                  <c:v>12.497</c:v>
                </c:pt>
                <c:pt idx="3420">
                  <c:v>12.497</c:v>
                </c:pt>
                <c:pt idx="3421">
                  <c:v>12.497</c:v>
                </c:pt>
                <c:pt idx="3422">
                  <c:v>12.497</c:v>
                </c:pt>
                <c:pt idx="3423">
                  <c:v>12.401</c:v>
                </c:pt>
                <c:pt idx="3424">
                  <c:v>12.401</c:v>
                </c:pt>
                <c:pt idx="3425">
                  <c:v>12.401</c:v>
                </c:pt>
                <c:pt idx="3426">
                  <c:v>12.304</c:v>
                </c:pt>
                <c:pt idx="3427">
                  <c:v>12.304</c:v>
                </c:pt>
                <c:pt idx="3428">
                  <c:v>12.207000000000001</c:v>
                </c:pt>
                <c:pt idx="3429">
                  <c:v>12.207000000000001</c:v>
                </c:pt>
                <c:pt idx="3430">
                  <c:v>12.207000000000001</c:v>
                </c:pt>
                <c:pt idx="3431">
                  <c:v>12.207000000000001</c:v>
                </c:pt>
                <c:pt idx="3432">
                  <c:v>12.207000000000001</c:v>
                </c:pt>
                <c:pt idx="3433">
                  <c:v>12.207000000000001</c:v>
                </c:pt>
                <c:pt idx="3434">
                  <c:v>12.11</c:v>
                </c:pt>
                <c:pt idx="3435">
                  <c:v>12.11</c:v>
                </c:pt>
                <c:pt idx="3436">
                  <c:v>12.11</c:v>
                </c:pt>
                <c:pt idx="3437">
                  <c:v>12.013</c:v>
                </c:pt>
                <c:pt idx="3438">
                  <c:v>12.013</c:v>
                </c:pt>
                <c:pt idx="3439">
                  <c:v>12.013</c:v>
                </c:pt>
                <c:pt idx="3440">
                  <c:v>11.916</c:v>
                </c:pt>
                <c:pt idx="3441">
                  <c:v>11.916</c:v>
                </c:pt>
                <c:pt idx="3442">
                  <c:v>11.819000000000004</c:v>
                </c:pt>
                <c:pt idx="3443">
                  <c:v>11.819000000000004</c:v>
                </c:pt>
                <c:pt idx="3444">
                  <c:v>11.722</c:v>
                </c:pt>
                <c:pt idx="3445">
                  <c:v>11.722</c:v>
                </c:pt>
                <c:pt idx="3446">
                  <c:v>11.722</c:v>
                </c:pt>
                <c:pt idx="3447">
                  <c:v>11.722</c:v>
                </c:pt>
                <c:pt idx="3448">
                  <c:v>11.722</c:v>
                </c:pt>
                <c:pt idx="3449">
                  <c:v>11.722</c:v>
                </c:pt>
                <c:pt idx="3450">
                  <c:v>11.722</c:v>
                </c:pt>
                <c:pt idx="3451">
                  <c:v>11.819000000000004</c:v>
                </c:pt>
                <c:pt idx="3452">
                  <c:v>11.819000000000004</c:v>
                </c:pt>
                <c:pt idx="3453">
                  <c:v>11.916</c:v>
                </c:pt>
                <c:pt idx="3454">
                  <c:v>11.916</c:v>
                </c:pt>
                <c:pt idx="3455">
                  <c:v>12.013</c:v>
                </c:pt>
                <c:pt idx="3456">
                  <c:v>12.013</c:v>
                </c:pt>
                <c:pt idx="3457">
                  <c:v>12.11</c:v>
                </c:pt>
                <c:pt idx="3458">
                  <c:v>12.207000000000001</c:v>
                </c:pt>
                <c:pt idx="3459">
                  <c:v>12.304</c:v>
                </c:pt>
                <c:pt idx="3460">
                  <c:v>12.401</c:v>
                </c:pt>
                <c:pt idx="3461">
                  <c:v>12.401</c:v>
                </c:pt>
                <c:pt idx="3462">
                  <c:v>12.497</c:v>
                </c:pt>
                <c:pt idx="3463">
                  <c:v>12.594000000000001</c:v>
                </c:pt>
                <c:pt idx="3464">
                  <c:v>12.594000000000001</c:v>
                </c:pt>
                <c:pt idx="3465">
                  <c:v>12.594000000000001</c:v>
                </c:pt>
                <c:pt idx="3466">
                  <c:v>12.594000000000001</c:v>
                </c:pt>
                <c:pt idx="3467">
                  <c:v>12.497</c:v>
                </c:pt>
                <c:pt idx="3468">
                  <c:v>12.497</c:v>
                </c:pt>
                <c:pt idx="3469">
                  <c:v>12.401</c:v>
                </c:pt>
                <c:pt idx="3470">
                  <c:v>12.207000000000001</c:v>
                </c:pt>
                <c:pt idx="3471">
                  <c:v>12.11</c:v>
                </c:pt>
                <c:pt idx="3472">
                  <c:v>12.013</c:v>
                </c:pt>
                <c:pt idx="3473">
                  <c:v>11.819000000000004</c:v>
                </c:pt>
                <c:pt idx="3474">
                  <c:v>11.625</c:v>
                </c:pt>
                <c:pt idx="3475">
                  <c:v>11.431000000000001</c:v>
                </c:pt>
                <c:pt idx="3476">
                  <c:v>11.334</c:v>
                </c:pt>
                <c:pt idx="3477">
                  <c:v>11.138999999999999</c:v>
                </c:pt>
                <c:pt idx="3478">
                  <c:v>10.944000000000001</c:v>
                </c:pt>
                <c:pt idx="3479">
                  <c:v>10.747999999999999</c:v>
                </c:pt>
                <c:pt idx="3480">
                  <c:v>10.553000000000004</c:v>
                </c:pt>
                <c:pt idx="3481">
                  <c:v>10.455000000000014</c:v>
                </c:pt>
                <c:pt idx="3482">
                  <c:v>10.259</c:v>
                </c:pt>
                <c:pt idx="3483">
                  <c:v>10.063000000000002</c:v>
                </c:pt>
                <c:pt idx="3484">
                  <c:v>9.9650000000000141</c:v>
                </c:pt>
                <c:pt idx="3485">
                  <c:v>9.7679999999999989</c:v>
                </c:pt>
                <c:pt idx="3486">
                  <c:v>9.6690000000000005</c:v>
                </c:pt>
                <c:pt idx="3487">
                  <c:v>9.4720000000000066</c:v>
                </c:pt>
                <c:pt idx="3488">
                  <c:v>9.3730000000000047</c:v>
                </c:pt>
                <c:pt idx="3489">
                  <c:v>9.2750000000000004</c:v>
                </c:pt>
                <c:pt idx="3490">
                  <c:v>9.1760000000000002</c:v>
                </c:pt>
                <c:pt idx="3491">
                  <c:v>9.077</c:v>
                </c:pt>
                <c:pt idx="3492">
                  <c:v>9.077</c:v>
                </c:pt>
                <c:pt idx="3493">
                  <c:v>9.077</c:v>
                </c:pt>
                <c:pt idx="3494">
                  <c:v>8.9780000000000015</c:v>
                </c:pt>
                <c:pt idx="3495">
                  <c:v>8.9780000000000015</c:v>
                </c:pt>
                <c:pt idx="3496">
                  <c:v>9.077</c:v>
                </c:pt>
                <c:pt idx="3497">
                  <c:v>9.077</c:v>
                </c:pt>
                <c:pt idx="3498">
                  <c:v>9.077</c:v>
                </c:pt>
                <c:pt idx="3499">
                  <c:v>9.1760000000000002</c:v>
                </c:pt>
                <c:pt idx="3500">
                  <c:v>9.2750000000000004</c:v>
                </c:pt>
                <c:pt idx="3501">
                  <c:v>9.2750000000000004</c:v>
                </c:pt>
                <c:pt idx="3502">
                  <c:v>9.3730000000000047</c:v>
                </c:pt>
                <c:pt idx="3503">
                  <c:v>9.4720000000000066</c:v>
                </c:pt>
                <c:pt idx="3504">
                  <c:v>9.5710000000000015</c:v>
                </c:pt>
                <c:pt idx="3505">
                  <c:v>9.6690000000000005</c:v>
                </c:pt>
                <c:pt idx="3506">
                  <c:v>9.8660000000000068</c:v>
                </c:pt>
                <c:pt idx="3507">
                  <c:v>9.9650000000000141</c:v>
                </c:pt>
                <c:pt idx="3508">
                  <c:v>10.063000000000002</c:v>
                </c:pt>
                <c:pt idx="3509">
                  <c:v>10.063000000000002</c:v>
                </c:pt>
                <c:pt idx="3510">
                  <c:v>10.161</c:v>
                </c:pt>
                <c:pt idx="3511">
                  <c:v>10.259</c:v>
                </c:pt>
                <c:pt idx="3512">
                  <c:v>10.259</c:v>
                </c:pt>
                <c:pt idx="3513">
                  <c:v>10.357000000000006</c:v>
                </c:pt>
                <c:pt idx="3514">
                  <c:v>10.455000000000014</c:v>
                </c:pt>
                <c:pt idx="3515">
                  <c:v>10.455000000000014</c:v>
                </c:pt>
                <c:pt idx="3516">
                  <c:v>10.455000000000014</c:v>
                </c:pt>
                <c:pt idx="3517">
                  <c:v>10.455000000000014</c:v>
                </c:pt>
                <c:pt idx="3518">
                  <c:v>10.455000000000014</c:v>
                </c:pt>
                <c:pt idx="3519">
                  <c:v>10.455000000000014</c:v>
                </c:pt>
                <c:pt idx="3520">
                  <c:v>10.455000000000014</c:v>
                </c:pt>
                <c:pt idx="3521">
                  <c:v>10.455000000000014</c:v>
                </c:pt>
                <c:pt idx="3522">
                  <c:v>10.455000000000014</c:v>
                </c:pt>
                <c:pt idx="3523">
                  <c:v>10.455000000000014</c:v>
                </c:pt>
                <c:pt idx="3524">
                  <c:v>10.455000000000014</c:v>
                </c:pt>
                <c:pt idx="3525">
                  <c:v>10.357000000000006</c:v>
                </c:pt>
                <c:pt idx="3526">
                  <c:v>10.357000000000006</c:v>
                </c:pt>
                <c:pt idx="3527">
                  <c:v>10.259</c:v>
                </c:pt>
                <c:pt idx="3528">
                  <c:v>10.259</c:v>
                </c:pt>
                <c:pt idx="3529">
                  <c:v>10.259</c:v>
                </c:pt>
                <c:pt idx="3530">
                  <c:v>10.161</c:v>
                </c:pt>
                <c:pt idx="3531">
                  <c:v>10.161</c:v>
                </c:pt>
                <c:pt idx="3532">
                  <c:v>10.161</c:v>
                </c:pt>
                <c:pt idx="3533">
                  <c:v>10.063000000000002</c:v>
                </c:pt>
                <c:pt idx="3534">
                  <c:v>10.063000000000002</c:v>
                </c:pt>
                <c:pt idx="3535">
                  <c:v>10.063000000000002</c:v>
                </c:pt>
                <c:pt idx="3536">
                  <c:v>10.063000000000002</c:v>
                </c:pt>
                <c:pt idx="3537">
                  <c:v>9.9650000000000141</c:v>
                </c:pt>
                <c:pt idx="3538">
                  <c:v>9.9650000000000141</c:v>
                </c:pt>
                <c:pt idx="3539">
                  <c:v>9.9650000000000141</c:v>
                </c:pt>
                <c:pt idx="3540">
                  <c:v>9.9650000000000141</c:v>
                </c:pt>
                <c:pt idx="3541">
                  <c:v>9.9650000000000141</c:v>
                </c:pt>
                <c:pt idx="3542">
                  <c:v>9.9650000000000141</c:v>
                </c:pt>
                <c:pt idx="3543">
                  <c:v>9.9650000000000141</c:v>
                </c:pt>
                <c:pt idx="3544">
                  <c:v>9.9650000000000141</c:v>
                </c:pt>
                <c:pt idx="3545">
                  <c:v>9.9650000000000141</c:v>
                </c:pt>
                <c:pt idx="3546">
                  <c:v>10.063000000000002</c:v>
                </c:pt>
                <c:pt idx="3547">
                  <c:v>10.063000000000002</c:v>
                </c:pt>
                <c:pt idx="3548">
                  <c:v>10.161</c:v>
                </c:pt>
                <c:pt idx="3549">
                  <c:v>10.259</c:v>
                </c:pt>
                <c:pt idx="3550">
                  <c:v>10.357000000000006</c:v>
                </c:pt>
                <c:pt idx="3551">
                  <c:v>10.455000000000014</c:v>
                </c:pt>
                <c:pt idx="3552">
                  <c:v>10.553000000000004</c:v>
                </c:pt>
                <c:pt idx="3553">
                  <c:v>10.651</c:v>
                </c:pt>
                <c:pt idx="3554">
                  <c:v>10.651</c:v>
                </c:pt>
                <c:pt idx="3555">
                  <c:v>10.747999999999999</c:v>
                </c:pt>
                <c:pt idx="3556">
                  <c:v>10.747999999999999</c:v>
                </c:pt>
                <c:pt idx="3557">
                  <c:v>10.846</c:v>
                </c:pt>
                <c:pt idx="3558">
                  <c:v>10.846</c:v>
                </c:pt>
                <c:pt idx="3559">
                  <c:v>10.846</c:v>
                </c:pt>
                <c:pt idx="3560">
                  <c:v>10.944000000000001</c:v>
                </c:pt>
                <c:pt idx="3561">
                  <c:v>10.944000000000001</c:v>
                </c:pt>
                <c:pt idx="3562">
                  <c:v>10.944000000000001</c:v>
                </c:pt>
                <c:pt idx="3563">
                  <c:v>10.944000000000001</c:v>
                </c:pt>
                <c:pt idx="3564">
                  <c:v>10.944000000000001</c:v>
                </c:pt>
                <c:pt idx="3565">
                  <c:v>10.846</c:v>
                </c:pt>
                <c:pt idx="3566">
                  <c:v>10.846</c:v>
                </c:pt>
                <c:pt idx="3567">
                  <c:v>10.747999999999999</c:v>
                </c:pt>
                <c:pt idx="3568">
                  <c:v>10.651</c:v>
                </c:pt>
                <c:pt idx="3569">
                  <c:v>10.455000000000014</c:v>
                </c:pt>
                <c:pt idx="3570">
                  <c:v>10.357000000000006</c:v>
                </c:pt>
                <c:pt idx="3571">
                  <c:v>10.259</c:v>
                </c:pt>
                <c:pt idx="3572">
                  <c:v>10.063000000000002</c:v>
                </c:pt>
                <c:pt idx="3573">
                  <c:v>9.9650000000000141</c:v>
                </c:pt>
                <c:pt idx="3574">
                  <c:v>9.7679999999999989</c:v>
                </c:pt>
                <c:pt idx="3575">
                  <c:v>9.5710000000000015</c:v>
                </c:pt>
                <c:pt idx="3576">
                  <c:v>9.4720000000000066</c:v>
                </c:pt>
                <c:pt idx="3577">
                  <c:v>9.2750000000000004</c:v>
                </c:pt>
                <c:pt idx="3578">
                  <c:v>9.1760000000000002</c:v>
                </c:pt>
                <c:pt idx="3579">
                  <c:v>9.077</c:v>
                </c:pt>
                <c:pt idx="3580">
                  <c:v>8.9780000000000015</c:v>
                </c:pt>
                <c:pt idx="3581">
                  <c:v>8.8790000000000067</c:v>
                </c:pt>
                <c:pt idx="3582">
                  <c:v>8.7790000000000017</c:v>
                </c:pt>
                <c:pt idx="3583">
                  <c:v>8.68</c:v>
                </c:pt>
                <c:pt idx="3584">
                  <c:v>8.5810000000000013</c:v>
                </c:pt>
                <c:pt idx="3585">
                  <c:v>8.4810000000000034</c:v>
                </c:pt>
                <c:pt idx="3586">
                  <c:v>8.3820000000000068</c:v>
                </c:pt>
                <c:pt idx="3587">
                  <c:v>8.282</c:v>
                </c:pt>
                <c:pt idx="3588">
                  <c:v>8.1820000000000004</c:v>
                </c:pt>
                <c:pt idx="3589">
                  <c:v>8.0820000000000007</c:v>
                </c:pt>
                <c:pt idx="3590">
                  <c:v>7.9829999999999997</c:v>
                </c:pt>
                <c:pt idx="3591">
                  <c:v>7.8819999999999997</c:v>
                </c:pt>
                <c:pt idx="3592">
                  <c:v>7.782</c:v>
                </c:pt>
                <c:pt idx="3593">
                  <c:v>7.782</c:v>
                </c:pt>
                <c:pt idx="3594">
                  <c:v>7.782</c:v>
                </c:pt>
                <c:pt idx="3595">
                  <c:v>7.8819999999999997</c:v>
                </c:pt>
                <c:pt idx="3596">
                  <c:v>7.9829999999999997</c:v>
                </c:pt>
                <c:pt idx="3597">
                  <c:v>8.0820000000000007</c:v>
                </c:pt>
                <c:pt idx="3598">
                  <c:v>8.282</c:v>
                </c:pt>
                <c:pt idx="3599">
                  <c:v>8.4810000000000034</c:v>
                </c:pt>
                <c:pt idx="3600">
                  <c:v>8.68</c:v>
                </c:pt>
                <c:pt idx="3601">
                  <c:v>8.7790000000000017</c:v>
                </c:pt>
                <c:pt idx="3602">
                  <c:v>8.8790000000000067</c:v>
                </c:pt>
                <c:pt idx="3603">
                  <c:v>9.077</c:v>
                </c:pt>
                <c:pt idx="3604">
                  <c:v>9.1760000000000002</c:v>
                </c:pt>
                <c:pt idx="3605">
                  <c:v>9.2750000000000004</c:v>
                </c:pt>
                <c:pt idx="3606">
                  <c:v>9.2750000000000004</c:v>
                </c:pt>
                <c:pt idx="3607">
                  <c:v>9.3730000000000047</c:v>
                </c:pt>
                <c:pt idx="3608">
                  <c:v>9.3730000000000047</c:v>
                </c:pt>
                <c:pt idx="3609">
                  <c:v>9.3730000000000047</c:v>
                </c:pt>
                <c:pt idx="3610">
                  <c:v>9.3730000000000047</c:v>
                </c:pt>
                <c:pt idx="3611">
                  <c:v>9.3730000000000047</c:v>
                </c:pt>
                <c:pt idx="3612">
                  <c:v>9.3730000000000047</c:v>
                </c:pt>
                <c:pt idx="3613">
                  <c:v>9.3730000000000047</c:v>
                </c:pt>
                <c:pt idx="3614">
                  <c:v>9.2750000000000004</c:v>
                </c:pt>
                <c:pt idx="3615">
                  <c:v>9.1760000000000002</c:v>
                </c:pt>
                <c:pt idx="3616">
                  <c:v>9.077</c:v>
                </c:pt>
                <c:pt idx="3617">
                  <c:v>8.9780000000000015</c:v>
                </c:pt>
                <c:pt idx="3618">
                  <c:v>8.8790000000000067</c:v>
                </c:pt>
                <c:pt idx="3619">
                  <c:v>8.7790000000000017</c:v>
                </c:pt>
                <c:pt idx="3620">
                  <c:v>8.68</c:v>
                </c:pt>
                <c:pt idx="3621">
                  <c:v>8.4810000000000034</c:v>
                </c:pt>
                <c:pt idx="3622">
                  <c:v>8.3820000000000068</c:v>
                </c:pt>
                <c:pt idx="3623">
                  <c:v>8.282</c:v>
                </c:pt>
                <c:pt idx="3624">
                  <c:v>8.1820000000000004</c:v>
                </c:pt>
                <c:pt idx="3625">
                  <c:v>8.0820000000000007</c:v>
                </c:pt>
                <c:pt idx="3626">
                  <c:v>7.9829999999999997</c:v>
                </c:pt>
                <c:pt idx="3627">
                  <c:v>7.8819999999999997</c:v>
                </c:pt>
                <c:pt idx="3628">
                  <c:v>7.782</c:v>
                </c:pt>
                <c:pt idx="3629">
                  <c:v>7.6819999999999995</c:v>
                </c:pt>
                <c:pt idx="3630">
                  <c:v>7.5819999999999999</c:v>
                </c:pt>
                <c:pt idx="3631">
                  <c:v>7.4809999999999999</c:v>
                </c:pt>
                <c:pt idx="3632">
                  <c:v>7.3810000000000002</c:v>
                </c:pt>
                <c:pt idx="3633">
                  <c:v>7.28</c:v>
                </c:pt>
                <c:pt idx="3634">
                  <c:v>7.1790000000000003</c:v>
                </c:pt>
                <c:pt idx="3635">
                  <c:v>7.1790000000000003</c:v>
                </c:pt>
                <c:pt idx="3636">
                  <c:v>7.0789999999999997</c:v>
                </c:pt>
                <c:pt idx="3637">
                  <c:v>6.9779999999999998</c:v>
                </c:pt>
                <c:pt idx="3638">
                  <c:v>6.8769999999999998</c:v>
                </c:pt>
                <c:pt idx="3639">
                  <c:v>6.8769999999999998</c:v>
                </c:pt>
                <c:pt idx="3640">
                  <c:v>6.7750000000000004</c:v>
                </c:pt>
                <c:pt idx="3641">
                  <c:v>6.7750000000000004</c:v>
                </c:pt>
                <c:pt idx="3642">
                  <c:v>6.7750000000000004</c:v>
                </c:pt>
                <c:pt idx="3643">
                  <c:v>6.8769999999999998</c:v>
                </c:pt>
                <c:pt idx="3644">
                  <c:v>6.9779999999999998</c:v>
                </c:pt>
                <c:pt idx="3645">
                  <c:v>7.1790000000000003</c:v>
                </c:pt>
                <c:pt idx="3646">
                  <c:v>7.3810000000000002</c:v>
                </c:pt>
                <c:pt idx="3647">
                  <c:v>7.5819999999999999</c:v>
                </c:pt>
                <c:pt idx="3648">
                  <c:v>7.782</c:v>
                </c:pt>
                <c:pt idx="3649">
                  <c:v>7.9829999999999997</c:v>
                </c:pt>
                <c:pt idx="3650">
                  <c:v>8.0820000000000007</c:v>
                </c:pt>
                <c:pt idx="3651">
                  <c:v>8.282</c:v>
                </c:pt>
                <c:pt idx="3652">
                  <c:v>8.4810000000000034</c:v>
                </c:pt>
                <c:pt idx="3653">
                  <c:v>8.5810000000000013</c:v>
                </c:pt>
                <c:pt idx="3654">
                  <c:v>8.68</c:v>
                </c:pt>
                <c:pt idx="3655">
                  <c:v>8.7790000000000017</c:v>
                </c:pt>
                <c:pt idx="3656">
                  <c:v>8.7790000000000017</c:v>
                </c:pt>
                <c:pt idx="3657">
                  <c:v>8.7790000000000017</c:v>
                </c:pt>
                <c:pt idx="3658">
                  <c:v>8.7790000000000017</c:v>
                </c:pt>
                <c:pt idx="3659">
                  <c:v>8.7790000000000017</c:v>
                </c:pt>
                <c:pt idx="3660">
                  <c:v>8.7790000000000017</c:v>
                </c:pt>
                <c:pt idx="3661">
                  <c:v>8.7790000000000017</c:v>
                </c:pt>
                <c:pt idx="3662">
                  <c:v>8.7790000000000017</c:v>
                </c:pt>
                <c:pt idx="3663">
                  <c:v>8.7790000000000017</c:v>
                </c:pt>
                <c:pt idx="3664">
                  <c:v>8.68</c:v>
                </c:pt>
                <c:pt idx="3665">
                  <c:v>8.68</c:v>
                </c:pt>
                <c:pt idx="3666">
                  <c:v>8.5810000000000013</c:v>
                </c:pt>
                <c:pt idx="3667">
                  <c:v>8.5810000000000013</c:v>
                </c:pt>
                <c:pt idx="3668">
                  <c:v>8.4810000000000034</c:v>
                </c:pt>
                <c:pt idx="3669">
                  <c:v>8.3820000000000068</c:v>
                </c:pt>
                <c:pt idx="3670">
                  <c:v>8.282</c:v>
                </c:pt>
                <c:pt idx="3671">
                  <c:v>8.282</c:v>
                </c:pt>
                <c:pt idx="3672">
                  <c:v>8.1820000000000004</c:v>
                </c:pt>
                <c:pt idx="3673">
                  <c:v>8.0820000000000007</c:v>
                </c:pt>
                <c:pt idx="3674">
                  <c:v>8.0820000000000007</c:v>
                </c:pt>
                <c:pt idx="3675">
                  <c:v>7.9829999999999997</c:v>
                </c:pt>
                <c:pt idx="3676">
                  <c:v>7.8819999999999997</c:v>
                </c:pt>
                <c:pt idx="3677">
                  <c:v>7.8819999999999997</c:v>
                </c:pt>
                <c:pt idx="3678">
                  <c:v>7.782</c:v>
                </c:pt>
                <c:pt idx="3679">
                  <c:v>7.6819999999999995</c:v>
                </c:pt>
                <c:pt idx="3680">
                  <c:v>7.6819999999999995</c:v>
                </c:pt>
                <c:pt idx="3681">
                  <c:v>7.5819999999999999</c:v>
                </c:pt>
                <c:pt idx="3682">
                  <c:v>7.5819999999999999</c:v>
                </c:pt>
                <c:pt idx="3683">
                  <c:v>7.4809999999999999</c:v>
                </c:pt>
                <c:pt idx="3684">
                  <c:v>7.4809999999999999</c:v>
                </c:pt>
                <c:pt idx="3685">
                  <c:v>7.3810000000000002</c:v>
                </c:pt>
                <c:pt idx="3686">
                  <c:v>7.28</c:v>
                </c:pt>
                <c:pt idx="3687">
                  <c:v>7.28</c:v>
                </c:pt>
                <c:pt idx="3688">
                  <c:v>7.28</c:v>
                </c:pt>
                <c:pt idx="3689">
                  <c:v>7.28</c:v>
                </c:pt>
                <c:pt idx="3690">
                  <c:v>7.28</c:v>
                </c:pt>
                <c:pt idx="3691">
                  <c:v>7.3810000000000002</c:v>
                </c:pt>
                <c:pt idx="3692">
                  <c:v>7.4809999999999999</c:v>
                </c:pt>
                <c:pt idx="3693">
                  <c:v>7.6819999999999995</c:v>
                </c:pt>
                <c:pt idx="3694">
                  <c:v>7.8819999999999997</c:v>
                </c:pt>
                <c:pt idx="3695">
                  <c:v>7.9829999999999997</c:v>
                </c:pt>
                <c:pt idx="3696">
                  <c:v>8.1820000000000004</c:v>
                </c:pt>
                <c:pt idx="3697">
                  <c:v>8.282</c:v>
                </c:pt>
                <c:pt idx="3698">
                  <c:v>8.4810000000000034</c:v>
                </c:pt>
                <c:pt idx="3699">
                  <c:v>8.5810000000000013</c:v>
                </c:pt>
                <c:pt idx="3700">
                  <c:v>8.68</c:v>
                </c:pt>
                <c:pt idx="3701">
                  <c:v>8.8790000000000067</c:v>
                </c:pt>
                <c:pt idx="3702">
                  <c:v>8.8790000000000067</c:v>
                </c:pt>
                <c:pt idx="3703">
                  <c:v>8.9780000000000015</c:v>
                </c:pt>
                <c:pt idx="3704">
                  <c:v>9.077</c:v>
                </c:pt>
                <c:pt idx="3705">
                  <c:v>9.1760000000000002</c:v>
                </c:pt>
                <c:pt idx="3706">
                  <c:v>9.2750000000000004</c:v>
                </c:pt>
                <c:pt idx="3707">
                  <c:v>9.2750000000000004</c:v>
                </c:pt>
                <c:pt idx="3708">
                  <c:v>9.2750000000000004</c:v>
                </c:pt>
                <c:pt idx="3709">
                  <c:v>9.2750000000000004</c:v>
                </c:pt>
                <c:pt idx="3710">
                  <c:v>9.2750000000000004</c:v>
                </c:pt>
                <c:pt idx="3711">
                  <c:v>9.2750000000000004</c:v>
                </c:pt>
                <c:pt idx="3712">
                  <c:v>9.2750000000000004</c:v>
                </c:pt>
                <c:pt idx="3713">
                  <c:v>9.2750000000000004</c:v>
                </c:pt>
                <c:pt idx="3714">
                  <c:v>9.2750000000000004</c:v>
                </c:pt>
                <c:pt idx="3715">
                  <c:v>9.1760000000000002</c:v>
                </c:pt>
                <c:pt idx="3716">
                  <c:v>9.1760000000000002</c:v>
                </c:pt>
                <c:pt idx="3717">
                  <c:v>9.077</c:v>
                </c:pt>
                <c:pt idx="3718">
                  <c:v>9.077</c:v>
                </c:pt>
                <c:pt idx="3719">
                  <c:v>9.077</c:v>
                </c:pt>
                <c:pt idx="3720">
                  <c:v>8.9780000000000015</c:v>
                </c:pt>
                <c:pt idx="3721">
                  <c:v>8.9780000000000015</c:v>
                </c:pt>
                <c:pt idx="3722">
                  <c:v>8.9780000000000015</c:v>
                </c:pt>
                <c:pt idx="3723">
                  <c:v>8.9780000000000015</c:v>
                </c:pt>
                <c:pt idx="3724">
                  <c:v>8.8790000000000067</c:v>
                </c:pt>
                <c:pt idx="3725">
                  <c:v>8.9780000000000015</c:v>
                </c:pt>
                <c:pt idx="3726">
                  <c:v>8.9780000000000015</c:v>
                </c:pt>
                <c:pt idx="3727">
                  <c:v>8.9780000000000015</c:v>
                </c:pt>
                <c:pt idx="3728">
                  <c:v>8.9780000000000015</c:v>
                </c:pt>
                <c:pt idx="3729">
                  <c:v>8.9780000000000015</c:v>
                </c:pt>
                <c:pt idx="3730">
                  <c:v>8.9780000000000015</c:v>
                </c:pt>
                <c:pt idx="3731">
                  <c:v>8.9780000000000015</c:v>
                </c:pt>
                <c:pt idx="3732">
                  <c:v>9.077</c:v>
                </c:pt>
                <c:pt idx="3733">
                  <c:v>9.077</c:v>
                </c:pt>
                <c:pt idx="3734">
                  <c:v>9.077</c:v>
                </c:pt>
                <c:pt idx="3735">
                  <c:v>9.077</c:v>
                </c:pt>
                <c:pt idx="3736">
                  <c:v>9.1760000000000002</c:v>
                </c:pt>
                <c:pt idx="3737">
                  <c:v>9.1760000000000002</c:v>
                </c:pt>
                <c:pt idx="3738">
                  <c:v>9.1760000000000002</c:v>
                </c:pt>
                <c:pt idx="3739">
                  <c:v>9.2750000000000004</c:v>
                </c:pt>
                <c:pt idx="3740">
                  <c:v>9.3730000000000047</c:v>
                </c:pt>
                <c:pt idx="3741">
                  <c:v>9.3730000000000047</c:v>
                </c:pt>
                <c:pt idx="3742">
                  <c:v>9.4720000000000066</c:v>
                </c:pt>
                <c:pt idx="3743">
                  <c:v>9.5710000000000015</c:v>
                </c:pt>
                <c:pt idx="3744">
                  <c:v>9.6690000000000005</c:v>
                </c:pt>
                <c:pt idx="3745">
                  <c:v>9.7679999999999989</c:v>
                </c:pt>
                <c:pt idx="3746">
                  <c:v>9.8660000000000068</c:v>
                </c:pt>
                <c:pt idx="3747">
                  <c:v>9.9650000000000141</c:v>
                </c:pt>
                <c:pt idx="3748">
                  <c:v>9.9650000000000141</c:v>
                </c:pt>
                <c:pt idx="3749">
                  <c:v>10.063000000000002</c:v>
                </c:pt>
                <c:pt idx="3750">
                  <c:v>10.063000000000002</c:v>
                </c:pt>
                <c:pt idx="3751">
                  <c:v>10.161</c:v>
                </c:pt>
                <c:pt idx="3752">
                  <c:v>10.259</c:v>
                </c:pt>
                <c:pt idx="3753">
                  <c:v>10.259</c:v>
                </c:pt>
                <c:pt idx="3754">
                  <c:v>10.357000000000006</c:v>
                </c:pt>
                <c:pt idx="3755">
                  <c:v>10.357000000000006</c:v>
                </c:pt>
                <c:pt idx="3756">
                  <c:v>10.357000000000006</c:v>
                </c:pt>
                <c:pt idx="3757">
                  <c:v>10.357000000000006</c:v>
                </c:pt>
                <c:pt idx="3758">
                  <c:v>10.357000000000006</c:v>
                </c:pt>
                <c:pt idx="3759">
                  <c:v>10.259</c:v>
                </c:pt>
                <c:pt idx="3760">
                  <c:v>10.259</c:v>
                </c:pt>
                <c:pt idx="3761">
                  <c:v>10.161</c:v>
                </c:pt>
                <c:pt idx="3762">
                  <c:v>10.063000000000002</c:v>
                </c:pt>
                <c:pt idx="3763">
                  <c:v>9.9650000000000141</c:v>
                </c:pt>
                <c:pt idx="3764">
                  <c:v>9.8660000000000068</c:v>
                </c:pt>
                <c:pt idx="3765">
                  <c:v>9.7679999999999989</c:v>
                </c:pt>
                <c:pt idx="3766">
                  <c:v>9.5710000000000015</c:v>
                </c:pt>
                <c:pt idx="3767">
                  <c:v>9.4720000000000066</c:v>
                </c:pt>
                <c:pt idx="3768">
                  <c:v>9.2750000000000004</c:v>
                </c:pt>
                <c:pt idx="3769">
                  <c:v>9.1760000000000002</c:v>
                </c:pt>
                <c:pt idx="3770">
                  <c:v>9.077</c:v>
                </c:pt>
                <c:pt idx="3771">
                  <c:v>9.077</c:v>
                </c:pt>
                <c:pt idx="3772">
                  <c:v>8.9780000000000015</c:v>
                </c:pt>
                <c:pt idx="3773">
                  <c:v>8.8790000000000067</c:v>
                </c:pt>
                <c:pt idx="3774">
                  <c:v>8.8790000000000067</c:v>
                </c:pt>
                <c:pt idx="3775">
                  <c:v>8.7790000000000017</c:v>
                </c:pt>
                <c:pt idx="3776">
                  <c:v>8.68</c:v>
                </c:pt>
                <c:pt idx="3777">
                  <c:v>8.68</c:v>
                </c:pt>
                <c:pt idx="3778">
                  <c:v>8.68</c:v>
                </c:pt>
                <c:pt idx="3779">
                  <c:v>8.5810000000000013</c:v>
                </c:pt>
                <c:pt idx="3780">
                  <c:v>8.5810000000000013</c:v>
                </c:pt>
                <c:pt idx="3781">
                  <c:v>8.5810000000000013</c:v>
                </c:pt>
                <c:pt idx="3782">
                  <c:v>8.5810000000000013</c:v>
                </c:pt>
                <c:pt idx="3783">
                  <c:v>8.5810000000000013</c:v>
                </c:pt>
                <c:pt idx="3784">
                  <c:v>8.5810000000000013</c:v>
                </c:pt>
                <c:pt idx="3785">
                  <c:v>8.5810000000000013</c:v>
                </c:pt>
                <c:pt idx="3786">
                  <c:v>8.5810000000000013</c:v>
                </c:pt>
                <c:pt idx="3787">
                  <c:v>8.68</c:v>
                </c:pt>
                <c:pt idx="3788">
                  <c:v>8.7790000000000017</c:v>
                </c:pt>
                <c:pt idx="3789">
                  <c:v>8.8790000000000067</c:v>
                </c:pt>
                <c:pt idx="3790">
                  <c:v>9.077</c:v>
                </c:pt>
                <c:pt idx="3791">
                  <c:v>9.1760000000000002</c:v>
                </c:pt>
                <c:pt idx="3792">
                  <c:v>9.2750000000000004</c:v>
                </c:pt>
                <c:pt idx="3793">
                  <c:v>9.4720000000000066</c:v>
                </c:pt>
                <c:pt idx="3794">
                  <c:v>9.4720000000000066</c:v>
                </c:pt>
                <c:pt idx="3795">
                  <c:v>9.6690000000000005</c:v>
                </c:pt>
                <c:pt idx="3796">
                  <c:v>9.7679999999999989</c:v>
                </c:pt>
                <c:pt idx="3797">
                  <c:v>9.7679999999999989</c:v>
                </c:pt>
                <c:pt idx="3798">
                  <c:v>9.8660000000000068</c:v>
                </c:pt>
                <c:pt idx="3799">
                  <c:v>9.8660000000000068</c:v>
                </c:pt>
                <c:pt idx="3800">
                  <c:v>9.9650000000000141</c:v>
                </c:pt>
                <c:pt idx="3801">
                  <c:v>9.9650000000000141</c:v>
                </c:pt>
                <c:pt idx="3802">
                  <c:v>9.9650000000000141</c:v>
                </c:pt>
                <c:pt idx="3803">
                  <c:v>9.9650000000000141</c:v>
                </c:pt>
                <c:pt idx="3804">
                  <c:v>10.063000000000002</c:v>
                </c:pt>
                <c:pt idx="3805">
                  <c:v>10.063000000000002</c:v>
                </c:pt>
                <c:pt idx="3806">
                  <c:v>9.9650000000000141</c:v>
                </c:pt>
                <c:pt idx="3807">
                  <c:v>9.9650000000000141</c:v>
                </c:pt>
                <c:pt idx="3808">
                  <c:v>9.9650000000000141</c:v>
                </c:pt>
                <c:pt idx="3809">
                  <c:v>9.9650000000000141</c:v>
                </c:pt>
                <c:pt idx="3810">
                  <c:v>9.9650000000000141</c:v>
                </c:pt>
                <c:pt idx="3811">
                  <c:v>9.8660000000000068</c:v>
                </c:pt>
                <c:pt idx="3812">
                  <c:v>9.8660000000000068</c:v>
                </c:pt>
                <c:pt idx="3813">
                  <c:v>9.8660000000000068</c:v>
                </c:pt>
                <c:pt idx="3814">
                  <c:v>9.8660000000000068</c:v>
                </c:pt>
                <c:pt idx="3815">
                  <c:v>9.7679999999999989</c:v>
                </c:pt>
                <c:pt idx="3816">
                  <c:v>9.7679999999999989</c:v>
                </c:pt>
                <c:pt idx="3817">
                  <c:v>9.7679999999999989</c:v>
                </c:pt>
                <c:pt idx="3818">
                  <c:v>9.7679999999999989</c:v>
                </c:pt>
                <c:pt idx="3819">
                  <c:v>9.6690000000000005</c:v>
                </c:pt>
                <c:pt idx="3820">
                  <c:v>9.6690000000000005</c:v>
                </c:pt>
                <c:pt idx="3821">
                  <c:v>9.6690000000000005</c:v>
                </c:pt>
                <c:pt idx="3822">
                  <c:v>9.5710000000000015</c:v>
                </c:pt>
                <c:pt idx="3823">
                  <c:v>9.5710000000000015</c:v>
                </c:pt>
                <c:pt idx="3824">
                  <c:v>9.4720000000000066</c:v>
                </c:pt>
                <c:pt idx="3825">
                  <c:v>9.4720000000000066</c:v>
                </c:pt>
                <c:pt idx="3826">
                  <c:v>9.4720000000000066</c:v>
                </c:pt>
                <c:pt idx="3827">
                  <c:v>9.3730000000000047</c:v>
                </c:pt>
                <c:pt idx="3828">
                  <c:v>9.3730000000000047</c:v>
                </c:pt>
                <c:pt idx="3829">
                  <c:v>9.3730000000000047</c:v>
                </c:pt>
                <c:pt idx="3830">
                  <c:v>9.3730000000000047</c:v>
                </c:pt>
                <c:pt idx="3831">
                  <c:v>9.3730000000000047</c:v>
                </c:pt>
                <c:pt idx="3832">
                  <c:v>9.3730000000000047</c:v>
                </c:pt>
                <c:pt idx="3833">
                  <c:v>9.3730000000000047</c:v>
                </c:pt>
                <c:pt idx="3834">
                  <c:v>9.4720000000000066</c:v>
                </c:pt>
                <c:pt idx="3835">
                  <c:v>9.4720000000000066</c:v>
                </c:pt>
                <c:pt idx="3836">
                  <c:v>9.4720000000000066</c:v>
                </c:pt>
                <c:pt idx="3837">
                  <c:v>9.5710000000000015</c:v>
                </c:pt>
                <c:pt idx="3838">
                  <c:v>9.5710000000000015</c:v>
                </c:pt>
                <c:pt idx="3839">
                  <c:v>9.6690000000000005</c:v>
                </c:pt>
                <c:pt idx="3840">
                  <c:v>9.6690000000000005</c:v>
                </c:pt>
                <c:pt idx="3841">
                  <c:v>9.7679999999999989</c:v>
                </c:pt>
                <c:pt idx="3842">
                  <c:v>9.8660000000000068</c:v>
                </c:pt>
                <c:pt idx="3843">
                  <c:v>9.8660000000000068</c:v>
                </c:pt>
                <c:pt idx="3844">
                  <c:v>9.9650000000000141</c:v>
                </c:pt>
                <c:pt idx="3845">
                  <c:v>10.063000000000002</c:v>
                </c:pt>
                <c:pt idx="3846">
                  <c:v>10.161</c:v>
                </c:pt>
                <c:pt idx="3847">
                  <c:v>10.161</c:v>
                </c:pt>
                <c:pt idx="3848">
                  <c:v>10.259</c:v>
                </c:pt>
                <c:pt idx="3849">
                  <c:v>10.259</c:v>
                </c:pt>
                <c:pt idx="3850">
                  <c:v>10.357000000000006</c:v>
                </c:pt>
                <c:pt idx="3851">
                  <c:v>10.357000000000006</c:v>
                </c:pt>
                <c:pt idx="3852">
                  <c:v>10.357000000000006</c:v>
                </c:pt>
                <c:pt idx="3853">
                  <c:v>10.357000000000006</c:v>
                </c:pt>
                <c:pt idx="3854">
                  <c:v>10.357000000000006</c:v>
                </c:pt>
                <c:pt idx="3855">
                  <c:v>10.259</c:v>
                </c:pt>
                <c:pt idx="3856">
                  <c:v>10.259</c:v>
                </c:pt>
                <c:pt idx="3857">
                  <c:v>10.259</c:v>
                </c:pt>
                <c:pt idx="3858">
                  <c:v>10.161</c:v>
                </c:pt>
                <c:pt idx="3859">
                  <c:v>10.161</c:v>
                </c:pt>
                <c:pt idx="3860">
                  <c:v>10.161</c:v>
                </c:pt>
                <c:pt idx="3861">
                  <c:v>10.063000000000002</c:v>
                </c:pt>
                <c:pt idx="3862">
                  <c:v>10.063000000000002</c:v>
                </c:pt>
                <c:pt idx="3863">
                  <c:v>10.063000000000002</c:v>
                </c:pt>
                <c:pt idx="3864">
                  <c:v>9.9650000000000141</c:v>
                </c:pt>
                <c:pt idx="3865">
                  <c:v>9.9650000000000141</c:v>
                </c:pt>
                <c:pt idx="3866">
                  <c:v>9.9650000000000141</c:v>
                </c:pt>
                <c:pt idx="3867">
                  <c:v>9.8660000000000068</c:v>
                </c:pt>
                <c:pt idx="3868">
                  <c:v>9.8660000000000068</c:v>
                </c:pt>
                <c:pt idx="3869">
                  <c:v>9.8660000000000068</c:v>
                </c:pt>
                <c:pt idx="3870">
                  <c:v>9.8660000000000068</c:v>
                </c:pt>
                <c:pt idx="3871">
                  <c:v>9.7679999999999989</c:v>
                </c:pt>
                <c:pt idx="3872">
                  <c:v>9.7679999999999989</c:v>
                </c:pt>
                <c:pt idx="3873">
                  <c:v>9.7679999999999989</c:v>
                </c:pt>
                <c:pt idx="3874">
                  <c:v>9.6690000000000005</c:v>
                </c:pt>
                <c:pt idx="3875">
                  <c:v>9.6690000000000005</c:v>
                </c:pt>
                <c:pt idx="3876">
                  <c:v>9.6690000000000005</c:v>
                </c:pt>
                <c:pt idx="3877">
                  <c:v>9.5710000000000015</c:v>
                </c:pt>
                <c:pt idx="3878">
                  <c:v>9.4720000000000066</c:v>
                </c:pt>
                <c:pt idx="3879">
                  <c:v>9.4720000000000066</c:v>
                </c:pt>
                <c:pt idx="3880">
                  <c:v>9.3730000000000047</c:v>
                </c:pt>
                <c:pt idx="3881">
                  <c:v>9.3730000000000047</c:v>
                </c:pt>
                <c:pt idx="3882">
                  <c:v>9.3730000000000047</c:v>
                </c:pt>
                <c:pt idx="3883">
                  <c:v>9.3730000000000047</c:v>
                </c:pt>
                <c:pt idx="3884">
                  <c:v>9.3730000000000047</c:v>
                </c:pt>
                <c:pt idx="3885">
                  <c:v>9.4720000000000066</c:v>
                </c:pt>
                <c:pt idx="3886">
                  <c:v>9.4720000000000066</c:v>
                </c:pt>
                <c:pt idx="3887">
                  <c:v>9.5710000000000015</c:v>
                </c:pt>
                <c:pt idx="3888">
                  <c:v>9.6690000000000005</c:v>
                </c:pt>
                <c:pt idx="3889">
                  <c:v>9.7679999999999989</c:v>
                </c:pt>
                <c:pt idx="3890">
                  <c:v>9.8660000000000068</c:v>
                </c:pt>
                <c:pt idx="3891">
                  <c:v>9.8660000000000068</c:v>
                </c:pt>
                <c:pt idx="3892">
                  <c:v>9.9650000000000141</c:v>
                </c:pt>
                <c:pt idx="3893">
                  <c:v>10.063000000000002</c:v>
                </c:pt>
                <c:pt idx="3894">
                  <c:v>10.063000000000002</c:v>
                </c:pt>
                <c:pt idx="3895">
                  <c:v>10.063000000000002</c:v>
                </c:pt>
                <c:pt idx="3896">
                  <c:v>10.063000000000002</c:v>
                </c:pt>
                <c:pt idx="3897">
                  <c:v>10.063000000000002</c:v>
                </c:pt>
                <c:pt idx="3898">
                  <c:v>10.063000000000002</c:v>
                </c:pt>
                <c:pt idx="3899">
                  <c:v>9.9650000000000141</c:v>
                </c:pt>
                <c:pt idx="3900">
                  <c:v>9.9650000000000141</c:v>
                </c:pt>
                <c:pt idx="3901">
                  <c:v>9.9650000000000141</c:v>
                </c:pt>
                <c:pt idx="3902">
                  <c:v>9.8660000000000068</c:v>
                </c:pt>
                <c:pt idx="3903">
                  <c:v>9.7679999999999989</c:v>
                </c:pt>
                <c:pt idx="3904">
                  <c:v>9.7679999999999989</c:v>
                </c:pt>
                <c:pt idx="3905">
                  <c:v>9.6690000000000005</c:v>
                </c:pt>
                <c:pt idx="3906">
                  <c:v>9.5710000000000015</c:v>
                </c:pt>
                <c:pt idx="3907">
                  <c:v>9.5710000000000015</c:v>
                </c:pt>
                <c:pt idx="3908">
                  <c:v>9.4720000000000066</c:v>
                </c:pt>
                <c:pt idx="3909">
                  <c:v>9.4720000000000066</c:v>
                </c:pt>
                <c:pt idx="3910">
                  <c:v>9.3730000000000047</c:v>
                </c:pt>
                <c:pt idx="3911">
                  <c:v>9.3730000000000047</c:v>
                </c:pt>
                <c:pt idx="3912">
                  <c:v>9.3730000000000047</c:v>
                </c:pt>
                <c:pt idx="3913">
                  <c:v>9.2750000000000004</c:v>
                </c:pt>
                <c:pt idx="3914">
                  <c:v>9.2750000000000004</c:v>
                </c:pt>
                <c:pt idx="3915">
                  <c:v>9.2750000000000004</c:v>
                </c:pt>
                <c:pt idx="3916">
                  <c:v>9.2750000000000004</c:v>
                </c:pt>
                <c:pt idx="3917">
                  <c:v>9.2750000000000004</c:v>
                </c:pt>
                <c:pt idx="3918">
                  <c:v>9.2750000000000004</c:v>
                </c:pt>
                <c:pt idx="3919">
                  <c:v>9.1760000000000002</c:v>
                </c:pt>
                <c:pt idx="3920">
                  <c:v>9.1760000000000002</c:v>
                </c:pt>
                <c:pt idx="3921">
                  <c:v>9.1760000000000002</c:v>
                </c:pt>
                <c:pt idx="3922">
                  <c:v>9.1760000000000002</c:v>
                </c:pt>
                <c:pt idx="3923">
                  <c:v>9.1760000000000002</c:v>
                </c:pt>
                <c:pt idx="3924">
                  <c:v>9.1760000000000002</c:v>
                </c:pt>
                <c:pt idx="3925">
                  <c:v>9.1760000000000002</c:v>
                </c:pt>
                <c:pt idx="3926">
                  <c:v>9.1760000000000002</c:v>
                </c:pt>
                <c:pt idx="3927">
                  <c:v>9.077</c:v>
                </c:pt>
                <c:pt idx="3928">
                  <c:v>9.077</c:v>
                </c:pt>
                <c:pt idx="3929">
                  <c:v>9.077</c:v>
                </c:pt>
                <c:pt idx="3930">
                  <c:v>8.9780000000000015</c:v>
                </c:pt>
                <c:pt idx="3931">
                  <c:v>8.9780000000000015</c:v>
                </c:pt>
                <c:pt idx="3932">
                  <c:v>8.9780000000000015</c:v>
                </c:pt>
                <c:pt idx="3933">
                  <c:v>8.9780000000000015</c:v>
                </c:pt>
                <c:pt idx="3934">
                  <c:v>8.9780000000000015</c:v>
                </c:pt>
                <c:pt idx="3935">
                  <c:v>8.9780000000000015</c:v>
                </c:pt>
                <c:pt idx="3936">
                  <c:v>9.077</c:v>
                </c:pt>
                <c:pt idx="3937">
                  <c:v>9.077</c:v>
                </c:pt>
                <c:pt idx="3938">
                  <c:v>9.077</c:v>
                </c:pt>
                <c:pt idx="3939">
                  <c:v>9.1760000000000002</c:v>
                </c:pt>
                <c:pt idx="3940">
                  <c:v>9.1760000000000002</c:v>
                </c:pt>
                <c:pt idx="3941">
                  <c:v>9.1760000000000002</c:v>
                </c:pt>
                <c:pt idx="3942">
                  <c:v>9.1760000000000002</c:v>
                </c:pt>
                <c:pt idx="3943">
                  <c:v>9.1760000000000002</c:v>
                </c:pt>
                <c:pt idx="3944">
                  <c:v>9.1760000000000002</c:v>
                </c:pt>
                <c:pt idx="3945">
                  <c:v>9.2750000000000004</c:v>
                </c:pt>
                <c:pt idx="3946">
                  <c:v>9.2750000000000004</c:v>
                </c:pt>
                <c:pt idx="3947">
                  <c:v>9.2750000000000004</c:v>
                </c:pt>
                <c:pt idx="3948">
                  <c:v>9.1760000000000002</c:v>
                </c:pt>
                <c:pt idx="3949">
                  <c:v>9.1760000000000002</c:v>
                </c:pt>
                <c:pt idx="3950">
                  <c:v>9.1760000000000002</c:v>
                </c:pt>
                <c:pt idx="3951">
                  <c:v>9.077</c:v>
                </c:pt>
                <c:pt idx="3952">
                  <c:v>9.077</c:v>
                </c:pt>
                <c:pt idx="3953">
                  <c:v>8.9780000000000015</c:v>
                </c:pt>
                <c:pt idx="3954">
                  <c:v>8.9780000000000015</c:v>
                </c:pt>
                <c:pt idx="3955">
                  <c:v>8.8790000000000067</c:v>
                </c:pt>
                <c:pt idx="3956">
                  <c:v>8.8790000000000067</c:v>
                </c:pt>
                <c:pt idx="3957">
                  <c:v>8.8790000000000067</c:v>
                </c:pt>
                <c:pt idx="3958">
                  <c:v>8.7790000000000017</c:v>
                </c:pt>
                <c:pt idx="3959">
                  <c:v>8.7790000000000017</c:v>
                </c:pt>
                <c:pt idx="3960">
                  <c:v>8.7790000000000017</c:v>
                </c:pt>
                <c:pt idx="3961">
                  <c:v>8.7790000000000017</c:v>
                </c:pt>
                <c:pt idx="3962">
                  <c:v>8.68</c:v>
                </c:pt>
                <c:pt idx="3963">
                  <c:v>8.68</c:v>
                </c:pt>
                <c:pt idx="3964">
                  <c:v>8.68</c:v>
                </c:pt>
                <c:pt idx="3965">
                  <c:v>8.68</c:v>
                </c:pt>
                <c:pt idx="3966">
                  <c:v>8.68</c:v>
                </c:pt>
                <c:pt idx="3967">
                  <c:v>8.5810000000000013</c:v>
                </c:pt>
                <c:pt idx="3968">
                  <c:v>8.5810000000000013</c:v>
                </c:pt>
                <c:pt idx="3969">
                  <c:v>8.5810000000000013</c:v>
                </c:pt>
                <c:pt idx="3970">
                  <c:v>8.5810000000000013</c:v>
                </c:pt>
                <c:pt idx="3971">
                  <c:v>8.4810000000000034</c:v>
                </c:pt>
                <c:pt idx="3972">
                  <c:v>8.4810000000000034</c:v>
                </c:pt>
                <c:pt idx="3973">
                  <c:v>8.4810000000000034</c:v>
                </c:pt>
                <c:pt idx="3974">
                  <c:v>8.3820000000000068</c:v>
                </c:pt>
                <c:pt idx="3975">
                  <c:v>8.3820000000000068</c:v>
                </c:pt>
                <c:pt idx="3976">
                  <c:v>8.282</c:v>
                </c:pt>
                <c:pt idx="3977">
                  <c:v>8.282</c:v>
                </c:pt>
                <c:pt idx="3978">
                  <c:v>8.282</c:v>
                </c:pt>
                <c:pt idx="3979">
                  <c:v>8.282</c:v>
                </c:pt>
                <c:pt idx="3980">
                  <c:v>8.3820000000000068</c:v>
                </c:pt>
                <c:pt idx="3981">
                  <c:v>8.3820000000000068</c:v>
                </c:pt>
                <c:pt idx="3982">
                  <c:v>8.4810000000000034</c:v>
                </c:pt>
                <c:pt idx="3983">
                  <c:v>8.5810000000000013</c:v>
                </c:pt>
                <c:pt idx="3984">
                  <c:v>8.68</c:v>
                </c:pt>
                <c:pt idx="3985">
                  <c:v>8.8790000000000067</c:v>
                </c:pt>
                <c:pt idx="3986">
                  <c:v>8.9780000000000015</c:v>
                </c:pt>
                <c:pt idx="3987">
                  <c:v>9.077</c:v>
                </c:pt>
                <c:pt idx="3988">
                  <c:v>9.1760000000000002</c:v>
                </c:pt>
                <c:pt idx="3989">
                  <c:v>9.1760000000000002</c:v>
                </c:pt>
                <c:pt idx="3990">
                  <c:v>9.1760000000000002</c:v>
                </c:pt>
                <c:pt idx="3991">
                  <c:v>9.1760000000000002</c:v>
                </c:pt>
                <c:pt idx="3992">
                  <c:v>9.2750000000000004</c:v>
                </c:pt>
                <c:pt idx="3993">
                  <c:v>9.1760000000000002</c:v>
                </c:pt>
                <c:pt idx="3994">
                  <c:v>9.1760000000000002</c:v>
                </c:pt>
                <c:pt idx="3995">
                  <c:v>9.1760000000000002</c:v>
                </c:pt>
                <c:pt idx="3996">
                  <c:v>9.1760000000000002</c:v>
                </c:pt>
                <c:pt idx="3997">
                  <c:v>9.1760000000000002</c:v>
                </c:pt>
                <c:pt idx="3998">
                  <c:v>9.1760000000000002</c:v>
                </c:pt>
                <c:pt idx="3999">
                  <c:v>9.1760000000000002</c:v>
                </c:pt>
                <c:pt idx="4000">
                  <c:v>9.077</c:v>
                </c:pt>
                <c:pt idx="4001">
                  <c:v>9.077</c:v>
                </c:pt>
                <c:pt idx="4002">
                  <c:v>8.9780000000000015</c:v>
                </c:pt>
                <c:pt idx="4003">
                  <c:v>8.9780000000000015</c:v>
                </c:pt>
                <c:pt idx="4004">
                  <c:v>8.8790000000000067</c:v>
                </c:pt>
                <c:pt idx="4005">
                  <c:v>8.7790000000000017</c:v>
                </c:pt>
                <c:pt idx="4006">
                  <c:v>8.7790000000000017</c:v>
                </c:pt>
                <c:pt idx="4007">
                  <c:v>8.68</c:v>
                </c:pt>
                <c:pt idx="4008">
                  <c:v>8.5810000000000013</c:v>
                </c:pt>
                <c:pt idx="4009">
                  <c:v>8.4810000000000034</c:v>
                </c:pt>
                <c:pt idx="4010">
                  <c:v>8.4810000000000034</c:v>
                </c:pt>
                <c:pt idx="4011">
                  <c:v>8.3820000000000068</c:v>
                </c:pt>
                <c:pt idx="4012">
                  <c:v>8.282</c:v>
                </c:pt>
                <c:pt idx="4013">
                  <c:v>8.1820000000000004</c:v>
                </c:pt>
                <c:pt idx="4014">
                  <c:v>8.1820000000000004</c:v>
                </c:pt>
                <c:pt idx="4015">
                  <c:v>8.0820000000000007</c:v>
                </c:pt>
                <c:pt idx="4016">
                  <c:v>8.0820000000000007</c:v>
                </c:pt>
                <c:pt idx="4017">
                  <c:v>8.0820000000000007</c:v>
                </c:pt>
                <c:pt idx="4018">
                  <c:v>8.0820000000000007</c:v>
                </c:pt>
                <c:pt idx="4019">
                  <c:v>8.0820000000000007</c:v>
                </c:pt>
                <c:pt idx="4020">
                  <c:v>8.0820000000000007</c:v>
                </c:pt>
                <c:pt idx="4021">
                  <c:v>8.0820000000000007</c:v>
                </c:pt>
                <c:pt idx="4022">
                  <c:v>8.0820000000000007</c:v>
                </c:pt>
                <c:pt idx="4023">
                  <c:v>8.0820000000000007</c:v>
                </c:pt>
                <c:pt idx="4024">
                  <c:v>8.0820000000000007</c:v>
                </c:pt>
                <c:pt idx="4025">
                  <c:v>7.9829999999999997</c:v>
                </c:pt>
                <c:pt idx="4026">
                  <c:v>8.0820000000000007</c:v>
                </c:pt>
                <c:pt idx="4027">
                  <c:v>8.0820000000000007</c:v>
                </c:pt>
                <c:pt idx="4028">
                  <c:v>8.1820000000000004</c:v>
                </c:pt>
                <c:pt idx="4029">
                  <c:v>8.3820000000000068</c:v>
                </c:pt>
                <c:pt idx="4030">
                  <c:v>8.4810000000000034</c:v>
                </c:pt>
                <c:pt idx="4031">
                  <c:v>8.5810000000000013</c:v>
                </c:pt>
                <c:pt idx="4032">
                  <c:v>8.68</c:v>
                </c:pt>
                <c:pt idx="4033">
                  <c:v>8.8790000000000067</c:v>
                </c:pt>
                <c:pt idx="4034">
                  <c:v>8.9780000000000015</c:v>
                </c:pt>
                <c:pt idx="4035">
                  <c:v>9.077</c:v>
                </c:pt>
                <c:pt idx="4036">
                  <c:v>9.1760000000000002</c:v>
                </c:pt>
                <c:pt idx="4037">
                  <c:v>9.2750000000000004</c:v>
                </c:pt>
                <c:pt idx="4038">
                  <c:v>9.3730000000000047</c:v>
                </c:pt>
                <c:pt idx="4039">
                  <c:v>9.3730000000000047</c:v>
                </c:pt>
                <c:pt idx="4040">
                  <c:v>9.3730000000000047</c:v>
                </c:pt>
                <c:pt idx="4041">
                  <c:v>9.3730000000000047</c:v>
                </c:pt>
                <c:pt idx="4042">
                  <c:v>9.2750000000000004</c:v>
                </c:pt>
                <c:pt idx="4043">
                  <c:v>9.2750000000000004</c:v>
                </c:pt>
                <c:pt idx="4044">
                  <c:v>9.2750000000000004</c:v>
                </c:pt>
                <c:pt idx="4045">
                  <c:v>9.1760000000000002</c:v>
                </c:pt>
                <c:pt idx="4046">
                  <c:v>9.1760000000000002</c:v>
                </c:pt>
                <c:pt idx="4047">
                  <c:v>9.077</c:v>
                </c:pt>
                <c:pt idx="4048">
                  <c:v>8.9780000000000015</c:v>
                </c:pt>
                <c:pt idx="4049">
                  <c:v>8.8790000000000067</c:v>
                </c:pt>
                <c:pt idx="4050">
                  <c:v>8.7790000000000017</c:v>
                </c:pt>
                <c:pt idx="4051">
                  <c:v>8.7790000000000017</c:v>
                </c:pt>
                <c:pt idx="4052">
                  <c:v>8.68</c:v>
                </c:pt>
                <c:pt idx="4053">
                  <c:v>8.4810000000000034</c:v>
                </c:pt>
                <c:pt idx="4054">
                  <c:v>8.3820000000000068</c:v>
                </c:pt>
                <c:pt idx="4055">
                  <c:v>8.282</c:v>
                </c:pt>
                <c:pt idx="4056">
                  <c:v>8.1820000000000004</c:v>
                </c:pt>
                <c:pt idx="4057">
                  <c:v>8.0820000000000007</c:v>
                </c:pt>
                <c:pt idx="4058">
                  <c:v>7.9829999999999997</c:v>
                </c:pt>
                <c:pt idx="4059">
                  <c:v>7.8819999999999997</c:v>
                </c:pt>
                <c:pt idx="4060">
                  <c:v>7.6819999999999995</c:v>
                </c:pt>
                <c:pt idx="4061">
                  <c:v>7.5819999999999999</c:v>
                </c:pt>
                <c:pt idx="4062">
                  <c:v>7.4809999999999999</c:v>
                </c:pt>
                <c:pt idx="4063">
                  <c:v>7.3810000000000002</c:v>
                </c:pt>
                <c:pt idx="4064">
                  <c:v>7.28</c:v>
                </c:pt>
                <c:pt idx="4065">
                  <c:v>7.1790000000000003</c:v>
                </c:pt>
                <c:pt idx="4066">
                  <c:v>7.0789999999999997</c:v>
                </c:pt>
                <c:pt idx="4067">
                  <c:v>6.9779999999999998</c:v>
                </c:pt>
                <c:pt idx="4068">
                  <c:v>6.8769999999999998</c:v>
                </c:pt>
                <c:pt idx="4069">
                  <c:v>6.7750000000000004</c:v>
                </c:pt>
                <c:pt idx="4070">
                  <c:v>6.6739999999999995</c:v>
                </c:pt>
                <c:pt idx="4071">
                  <c:v>6.5730000000000004</c:v>
                </c:pt>
                <c:pt idx="4072">
                  <c:v>6.4710000000000072</c:v>
                </c:pt>
                <c:pt idx="4073">
                  <c:v>6.4710000000000072</c:v>
                </c:pt>
                <c:pt idx="4074">
                  <c:v>6.37</c:v>
                </c:pt>
                <c:pt idx="4075">
                  <c:v>6.4710000000000072</c:v>
                </c:pt>
                <c:pt idx="4076">
                  <c:v>6.5730000000000004</c:v>
                </c:pt>
                <c:pt idx="4077">
                  <c:v>6.6739999999999995</c:v>
                </c:pt>
                <c:pt idx="4078">
                  <c:v>6.8769999999999998</c:v>
                </c:pt>
                <c:pt idx="4079">
                  <c:v>7.0789999999999997</c:v>
                </c:pt>
                <c:pt idx="4080">
                  <c:v>7.1790000000000003</c:v>
                </c:pt>
                <c:pt idx="4081">
                  <c:v>7.28</c:v>
                </c:pt>
                <c:pt idx="4082">
                  <c:v>7.4809999999999999</c:v>
                </c:pt>
                <c:pt idx="4083">
                  <c:v>7.5819999999999999</c:v>
                </c:pt>
                <c:pt idx="4084">
                  <c:v>7.6819999999999995</c:v>
                </c:pt>
                <c:pt idx="4085">
                  <c:v>7.782</c:v>
                </c:pt>
                <c:pt idx="4086">
                  <c:v>7.8819999999999997</c:v>
                </c:pt>
                <c:pt idx="4087">
                  <c:v>7.9829999999999997</c:v>
                </c:pt>
                <c:pt idx="4088">
                  <c:v>8.0820000000000007</c:v>
                </c:pt>
                <c:pt idx="4089">
                  <c:v>8.1820000000000004</c:v>
                </c:pt>
                <c:pt idx="4090">
                  <c:v>8.1820000000000004</c:v>
                </c:pt>
                <c:pt idx="4091">
                  <c:v>8.1820000000000004</c:v>
                </c:pt>
                <c:pt idx="4092">
                  <c:v>8.1820000000000004</c:v>
                </c:pt>
                <c:pt idx="4093">
                  <c:v>8.1820000000000004</c:v>
                </c:pt>
                <c:pt idx="4094">
                  <c:v>8.1820000000000004</c:v>
                </c:pt>
                <c:pt idx="4095">
                  <c:v>8.0820000000000007</c:v>
                </c:pt>
                <c:pt idx="4096">
                  <c:v>7.9829999999999997</c:v>
                </c:pt>
                <c:pt idx="4097">
                  <c:v>7.9829999999999997</c:v>
                </c:pt>
                <c:pt idx="4098">
                  <c:v>7.8819999999999997</c:v>
                </c:pt>
                <c:pt idx="4099">
                  <c:v>7.782</c:v>
                </c:pt>
                <c:pt idx="4100">
                  <c:v>7.6819999999999995</c:v>
                </c:pt>
                <c:pt idx="4101">
                  <c:v>7.6819999999999995</c:v>
                </c:pt>
                <c:pt idx="4102">
                  <c:v>7.5819999999999999</c:v>
                </c:pt>
                <c:pt idx="4103">
                  <c:v>7.5819999999999999</c:v>
                </c:pt>
                <c:pt idx="4104">
                  <c:v>7.4809999999999999</c:v>
                </c:pt>
                <c:pt idx="4105">
                  <c:v>7.4809999999999999</c:v>
                </c:pt>
                <c:pt idx="4106">
                  <c:v>7.3810000000000002</c:v>
                </c:pt>
                <c:pt idx="4107">
                  <c:v>7.3810000000000002</c:v>
                </c:pt>
                <c:pt idx="4108">
                  <c:v>7.3810000000000002</c:v>
                </c:pt>
                <c:pt idx="4109">
                  <c:v>7.3810000000000002</c:v>
                </c:pt>
                <c:pt idx="4110">
                  <c:v>7.3810000000000002</c:v>
                </c:pt>
                <c:pt idx="4111">
                  <c:v>7.3810000000000002</c:v>
                </c:pt>
                <c:pt idx="4112">
                  <c:v>7.3810000000000002</c:v>
                </c:pt>
                <c:pt idx="4113">
                  <c:v>7.3810000000000002</c:v>
                </c:pt>
                <c:pt idx="4114">
                  <c:v>7.3810000000000002</c:v>
                </c:pt>
                <c:pt idx="4115">
                  <c:v>7.4809999999999999</c:v>
                </c:pt>
                <c:pt idx="4116">
                  <c:v>7.4809999999999999</c:v>
                </c:pt>
                <c:pt idx="4117">
                  <c:v>7.4809999999999999</c:v>
                </c:pt>
                <c:pt idx="4118">
                  <c:v>7.4809999999999999</c:v>
                </c:pt>
                <c:pt idx="4119">
                  <c:v>7.4809999999999999</c:v>
                </c:pt>
                <c:pt idx="4120">
                  <c:v>7.4809999999999999</c:v>
                </c:pt>
                <c:pt idx="4121">
                  <c:v>7.4809999999999999</c:v>
                </c:pt>
                <c:pt idx="4122">
                  <c:v>7.4809999999999999</c:v>
                </c:pt>
                <c:pt idx="4123">
                  <c:v>7.5819999999999999</c:v>
                </c:pt>
                <c:pt idx="4124">
                  <c:v>7.6819999999999995</c:v>
                </c:pt>
                <c:pt idx="4125">
                  <c:v>7.782</c:v>
                </c:pt>
                <c:pt idx="4126">
                  <c:v>7.8819999999999997</c:v>
                </c:pt>
                <c:pt idx="4127">
                  <c:v>8.0820000000000007</c:v>
                </c:pt>
                <c:pt idx="4128">
                  <c:v>8.1820000000000004</c:v>
                </c:pt>
                <c:pt idx="4129">
                  <c:v>8.282</c:v>
                </c:pt>
                <c:pt idx="4130">
                  <c:v>8.4810000000000034</c:v>
                </c:pt>
                <c:pt idx="4131">
                  <c:v>8.5810000000000013</c:v>
                </c:pt>
                <c:pt idx="4132">
                  <c:v>8.68</c:v>
                </c:pt>
                <c:pt idx="4133">
                  <c:v>8.7790000000000017</c:v>
                </c:pt>
                <c:pt idx="4134">
                  <c:v>8.7790000000000017</c:v>
                </c:pt>
                <c:pt idx="4135">
                  <c:v>8.8790000000000067</c:v>
                </c:pt>
                <c:pt idx="4136">
                  <c:v>8.8790000000000067</c:v>
                </c:pt>
                <c:pt idx="4137">
                  <c:v>8.9780000000000015</c:v>
                </c:pt>
                <c:pt idx="4138">
                  <c:v>8.9780000000000015</c:v>
                </c:pt>
                <c:pt idx="4139">
                  <c:v>8.9780000000000015</c:v>
                </c:pt>
                <c:pt idx="4140">
                  <c:v>8.9780000000000015</c:v>
                </c:pt>
                <c:pt idx="4141">
                  <c:v>8.9780000000000015</c:v>
                </c:pt>
                <c:pt idx="4142">
                  <c:v>8.9780000000000015</c:v>
                </c:pt>
                <c:pt idx="4143">
                  <c:v>8.9780000000000015</c:v>
                </c:pt>
                <c:pt idx="4144">
                  <c:v>8.9780000000000015</c:v>
                </c:pt>
                <c:pt idx="4145">
                  <c:v>8.9780000000000015</c:v>
                </c:pt>
                <c:pt idx="4146">
                  <c:v>8.9780000000000015</c:v>
                </c:pt>
                <c:pt idx="4147">
                  <c:v>8.9780000000000015</c:v>
                </c:pt>
                <c:pt idx="4148">
                  <c:v>8.8790000000000067</c:v>
                </c:pt>
                <c:pt idx="4149">
                  <c:v>8.8790000000000067</c:v>
                </c:pt>
                <c:pt idx="4150">
                  <c:v>8.8790000000000067</c:v>
                </c:pt>
                <c:pt idx="4151">
                  <c:v>8.8790000000000067</c:v>
                </c:pt>
                <c:pt idx="4152">
                  <c:v>8.8790000000000067</c:v>
                </c:pt>
                <c:pt idx="4153">
                  <c:v>8.7790000000000017</c:v>
                </c:pt>
                <c:pt idx="4154">
                  <c:v>8.7790000000000017</c:v>
                </c:pt>
                <c:pt idx="4155">
                  <c:v>8.7790000000000017</c:v>
                </c:pt>
                <c:pt idx="4156">
                  <c:v>8.7790000000000017</c:v>
                </c:pt>
                <c:pt idx="4157">
                  <c:v>8.7790000000000017</c:v>
                </c:pt>
                <c:pt idx="4158">
                  <c:v>8.7790000000000017</c:v>
                </c:pt>
                <c:pt idx="4159">
                  <c:v>8.7790000000000017</c:v>
                </c:pt>
                <c:pt idx="4160">
                  <c:v>8.7790000000000017</c:v>
                </c:pt>
                <c:pt idx="4161">
                  <c:v>8.7790000000000017</c:v>
                </c:pt>
                <c:pt idx="4162">
                  <c:v>8.7790000000000017</c:v>
                </c:pt>
                <c:pt idx="4163">
                  <c:v>8.7790000000000017</c:v>
                </c:pt>
                <c:pt idx="4164">
                  <c:v>8.7790000000000017</c:v>
                </c:pt>
                <c:pt idx="4165">
                  <c:v>8.7790000000000017</c:v>
                </c:pt>
                <c:pt idx="4166">
                  <c:v>8.7790000000000017</c:v>
                </c:pt>
                <c:pt idx="4167">
                  <c:v>8.7790000000000017</c:v>
                </c:pt>
                <c:pt idx="4168">
                  <c:v>8.68</c:v>
                </c:pt>
                <c:pt idx="4169">
                  <c:v>8.68</c:v>
                </c:pt>
                <c:pt idx="4170">
                  <c:v>8.7790000000000017</c:v>
                </c:pt>
                <c:pt idx="4171">
                  <c:v>8.7790000000000017</c:v>
                </c:pt>
                <c:pt idx="4172">
                  <c:v>8.7790000000000017</c:v>
                </c:pt>
                <c:pt idx="4173">
                  <c:v>8.7790000000000017</c:v>
                </c:pt>
                <c:pt idx="4174">
                  <c:v>8.8790000000000067</c:v>
                </c:pt>
                <c:pt idx="4175">
                  <c:v>8.8790000000000067</c:v>
                </c:pt>
                <c:pt idx="4176">
                  <c:v>8.9780000000000015</c:v>
                </c:pt>
                <c:pt idx="4177">
                  <c:v>9.077</c:v>
                </c:pt>
                <c:pt idx="4178">
                  <c:v>9.077</c:v>
                </c:pt>
                <c:pt idx="4179">
                  <c:v>9.1760000000000002</c:v>
                </c:pt>
                <c:pt idx="4180">
                  <c:v>9.2750000000000004</c:v>
                </c:pt>
                <c:pt idx="4181">
                  <c:v>9.3730000000000047</c:v>
                </c:pt>
                <c:pt idx="4182">
                  <c:v>9.3730000000000047</c:v>
                </c:pt>
                <c:pt idx="4183">
                  <c:v>9.3730000000000047</c:v>
                </c:pt>
                <c:pt idx="4184">
                  <c:v>9.3730000000000047</c:v>
                </c:pt>
                <c:pt idx="4185">
                  <c:v>9.3730000000000047</c:v>
                </c:pt>
                <c:pt idx="4186">
                  <c:v>9.3730000000000047</c:v>
                </c:pt>
                <c:pt idx="4187">
                  <c:v>9.3730000000000047</c:v>
                </c:pt>
                <c:pt idx="4188">
                  <c:v>9.3730000000000047</c:v>
                </c:pt>
                <c:pt idx="4189">
                  <c:v>9.3730000000000047</c:v>
                </c:pt>
                <c:pt idx="4190">
                  <c:v>9.3730000000000047</c:v>
                </c:pt>
                <c:pt idx="4191">
                  <c:v>9.3730000000000047</c:v>
                </c:pt>
                <c:pt idx="4192">
                  <c:v>9.3730000000000047</c:v>
                </c:pt>
                <c:pt idx="4193">
                  <c:v>9.3730000000000047</c:v>
                </c:pt>
                <c:pt idx="4194">
                  <c:v>9.2750000000000004</c:v>
                </c:pt>
                <c:pt idx="4195">
                  <c:v>9.2750000000000004</c:v>
                </c:pt>
                <c:pt idx="4196">
                  <c:v>9.2750000000000004</c:v>
                </c:pt>
                <c:pt idx="4197">
                  <c:v>9.2750000000000004</c:v>
                </c:pt>
                <c:pt idx="4198">
                  <c:v>9.1760000000000002</c:v>
                </c:pt>
                <c:pt idx="4199">
                  <c:v>9.1760000000000002</c:v>
                </c:pt>
                <c:pt idx="4200">
                  <c:v>9.1760000000000002</c:v>
                </c:pt>
                <c:pt idx="4201">
                  <c:v>9.077</c:v>
                </c:pt>
                <c:pt idx="4202">
                  <c:v>9.077</c:v>
                </c:pt>
                <c:pt idx="4203">
                  <c:v>9.077</c:v>
                </c:pt>
                <c:pt idx="4204">
                  <c:v>9.077</c:v>
                </c:pt>
                <c:pt idx="4205">
                  <c:v>9.077</c:v>
                </c:pt>
                <c:pt idx="4206">
                  <c:v>8.9780000000000015</c:v>
                </c:pt>
                <c:pt idx="4207">
                  <c:v>8.9780000000000015</c:v>
                </c:pt>
                <c:pt idx="4208">
                  <c:v>8.9780000000000015</c:v>
                </c:pt>
                <c:pt idx="4209">
                  <c:v>8.8790000000000067</c:v>
                </c:pt>
                <c:pt idx="4210">
                  <c:v>8.8790000000000067</c:v>
                </c:pt>
                <c:pt idx="4211">
                  <c:v>8.8790000000000067</c:v>
                </c:pt>
                <c:pt idx="4212">
                  <c:v>8.8790000000000067</c:v>
                </c:pt>
                <c:pt idx="4213">
                  <c:v>8.8790000000000067</c:v>
                </c:pt>
                <c:pt idx="4214">
                  <c:v>8.8790000000000067</c:v>
                </c:pt>
                <c:pt idx="4215">
                  <c:v>8.7790000000000017</c:v>
                </c:pt>
                <c:pt idx="4216">
                  <c:v>8.7790000000000017</c:v>
                </c:pt>
                <c:pt idx="4217">
                  <c:v>8.7790000000000017</c:v>
                </c:pt>
                <c:pt idx="4218">
                  <c:v>8.7790000000000017</c:v>
                </c:pt>
                <c:pt idx="4219">
                  <c:v>8.8790000000000067</c:v>
                </c:pt>
                <c:pt idx="4220">
                  <c:v>8.8790000000000067</c:v>
                </c:pt>
                <c:pt idx="4221">
                  <c:v>8.9780000000000015</c:v>
                </c:pt>
                <c:pt idx="4222">
                  <c:v>9.077</c:v>
                </c:pt>
                <c:pt idx="4223">
                  <c:v>9.077</c:v>
                </c:pt>
                <c:pt idx="4224">
                  <c:v>9.077</c:v>
                </c:pt>
                <c:pt idx="4225">
                  <c:v>9.1760000000000002</c:v>
                </c:pt>
                <c:pt idx="4226">
                  <c:v>9.1760000000000002</c:v>
                </c:pt>
                <c:pt idx="4227">
                  <c:v>9.2750000000000004</c:v>
                </c:pt>
                <c:pt idx="4228">
                  <c:v>9.2750000000000004</c:v>
                </c:pt>
                <c:pt idx="4229">
                  <c:v>9.2750000000000004</c:v>
                </c:pt>
                <c:pt idx="4230">
                  <c:v>9.2750000000000004</c:v>
                </c:pt>
                <c:pt idx="4231">
                  <c:v>9.2750000000000004</c:v>
                </c:pt>
                <c:pt idx="4232">
                  <c:v>9.2750000000000004</c:v>
                </c:pt>
                <c:pt idx="4233">
                  <c:v>9.2750000000000004</c:v>
                </c:pt>
                <c:pt idx="4234">
                  <c:v>9.2750000000000004</c:v>
                </c:pt>
                <c:pt idx="4235">
                  <c:v>9.1760000000000002</c:v>
                </c:pt>
                <c:pt idx="4236">
                  <c:v>9.1760000000000002</c:v>
                </c:pt>
                <c:pt idx="4237">
                  <c:v>9.1760000000000002</c:v>
                </c:pt>
                <c:pt idx="4238">
                  <c:v>9.077</c:v>
                </c:pt>
                <c:pt idx="4239">
                  <c:v>8.9780000000000015</c:v>
                </c:pt>
                <c:pt idx="4240">
                  <c:v>8.8790000000000067</c:v>
                </c:pt>
                <c:pt idx="4241">
                  <c:v>8.7790000000000017</c:v>
                </c:pt>
                <c:pt idx="4242">
                  <c:v>8.7790000000000017</c:v>
                </c:pt>
                <c:pt idx="4243">
                  <c:v>8.5810000000000013</c:v>
                </c:pt>
                <c:pt idx="4244">
                  <c:v>8.4810000000000034</c:v>
                </c:pt>
                <c:pt idx="4245">
                  <c:v>8.3820000000000068</c:v>
                </c:pt>
                <c:pt idx="4246">
                  <c:v>8.282</c:v>
                </c:pt>
                <c:pt idx="4247">
                  <c:v>8.1820000000000004</c:v>
                </c:pt>
                <c:pt idx="4248">
                  <c:v>8.0820000000000007</c:v>
                </c:pt>
                <c:pt idx="4249">
                  <c:v>7.9829999999999997</c:v>
                </c:pt>
                <c:pt idx="4250">
                  <c:v>7.9829999999999997</c:v>
                </c:pt>
                <c:pt idx="4251">
                  <c:v>7.8819999999999997</c:v>
                </c:pt>
                <c:pt idx="4252">
                  <c:v>7.8819999999999997</c:v>
                </c:pt>
                <c:pt idx="4253">
                  <c:v>7.782</c:v>
                </c:pt>
                <c:pt idx="4254">
                  <c:v>7.782</c:v>
                </c:pt>
                <c:pt idx="4255">
                  <c:v>7.782</c:v>
                </c:pt>
                <c:pt idx="4256">
                  <c:v>7.782</c:v>
                </c:pt>
                <c:pt idx="4257">
                  <c:v>7.782</c:v>
                </c:pt>
                <c:pt idx="4258">
                  <c:v>7.6819999999999995</c:v>
                </c:pt>
                <c:pt idx="4259">
                  <c:v>7.6819999999999995</c:v>
                </c:pt>
                <c:pt idx="4260">
                  <c:v>7.6819999999999995</c:v>
                </c:pt>
                <c:pt idx="4261">
                  <c:v>7.6819999999999995</c:v>
                </c:pt>
                <c:pt idx="4262">
                  <c:v>7.5819999999999999</c:v>
                </c:pt>
                <c:pt idx="4263">
                  <c:v>7.5819999999999999</c:v>
                </c:pt>
                <c:pt idx="4264">
                  <c:v>7.4809999999999999</c:v>
                </c:pt>
                <c:pt idx="4265">
                  <c:v>7.3810000000000002</c:v>
                </c:pt>
                <c:pt idx="4266">
                  <c:v>7.3810000000000002</c:v>
                </c:pt>
                <c:pt idx="4267">
                  <c:v>7.3810000000000002</c:v>
                </c:pt>
                <c:pt idx="4268">
                  <c:v>7.3810000000000002</c:v>
                </c:pt>
                <c:pt idx="4269">
                  <c:v>7.4809999999999999</c:v>
                </c:pt>
                <c:pt idx="4270">
                  <c:v>7.6819999999999995</c:v>
                </c:pt>
                <c:pt idx="4271">
                  <c:v>7.782</c:v>
                </c:pt>
                <c:pt idx="4272">
                  <c:v>7.8819999999999997</c:v>
                </c:pt>
                <c:pt idx="4273">
                  <c:v>7.9829999999999997</c:v>
                </c:pt>
                <c:pt idx="4274">
                  <c:v>8.0820000000000007</c:v>
                </c:pt>
                <c:pt idx="4275">
                  <c:v>8.1820000000000004</c:v>
                </c:pt>
                <c:pt idx="4276">
                  <c:v>8.282</c:v>
                </c:pt>
                <c:pt idx="4277">
                  <c:v>8.3820000000000068</c:v>
                </c:pt>
                <c:pt idx="4278">
                  <c:v>8.3820000000000068</c:v>
                </c:pt>
                <c:pt idx="4279">
                  <c:v>8.3820000000000068</c:v>
                </c:pt>
                <c:pt idx="4280">
                  <c:v>8.3820000000000068</c:v>
                </c:pt>
                <c:pt idx="4281">
                  <c:v>8.3820000000000068</c:v>
                </c:pt>
                <c:pt idx="4282">
                  <c:v>8.3820000000000068</c:v>
                </c:pt>
                <c:pt idx="4283">
                  <c:v>8.3820000000000068</c:v>
                </c:pt>
                <c:pt idx="4284">
                  <c:v>8.3820000000000068</c:v>
                </c:pt>
                <c:pt idx="4285">
                  <c:v>8.282</c:v>
                </c:pt>
                <c:pt idx="4286">
                  <c:v>8.282</c:v>
                </c:pt>
                <c:pt idx="4287">
                  <c:v>8.1820000000000004</c:v>
                </c:pt>
                <c:pt idx="4288">
                  <c:v>8.0820000000000007</c:v>
                </c:pt>
                <c:pt idx="4289">
                  <c:v>8.0820000000000007</c:v>
                </c:pt>
                <c:pt idx="4290">
                  <c:v>7.9829999999999997</c:v>
                </c:pt>
                <c:pt idx="4291">
                  <c:v>7.8819999999999997</c:v>
                </c:pt>
                <c:pt idx="4292">
                  <c:v>7.782</c:v>
                </c:pt>
                <c:pt idx="4293">
                  <c:v>7.6819999999999995</c:v>
                </c:pt>
                <c:pt idx="4294">
                  <c:v>7.5819999999999999</c:v>
                </c:pt>
                <c:pt idx="4295">
                  <c:v>7.4809999999999999</c:v>
                </c:pt>
                <c:pt idx="4296">
                  <c:v>7.4809999999999999</c:v>
                </c:pt>
                <c:pt idx="4297">
                  <c:v>7.3810000000000002</c:v>
                </c:pt>
                <c:pt idx="4298">
                  <c:v>7.28</c:v>
                </c:pt>
                <c:pt idx="4299">
                  <c:v>7.28</c:v>
                </c:pt>
                <c:pt idx="4300">
                  <c:v>7.1790000000000003</c:v>
                </c:pt>
                <c:pt idx="4301">
                  <c:v>7.1790000000000003</c:v>
                </c:pt>
                <c:pt idx="4302">
                  <c:v>7.0789999999999997</c:v>
                </c:pt>
                <c:pt idx="4303">
                  <c:v>7.0789999999999997</c:v>
                </c:pt>
                <c:pt idx="4304">
                  <c:v>6.9779999999999998</c:v>
                </c:pt>
                <c:pt idx="4305">
                  <c:v>6.8769999999999998</c:v>
                </c:pt>
                <c:pt idx="4306">
                  <c:v>6.8769999999999998</c:v>
                </c:pt>
                <c:pt idx="4307">
                  <c:v>6.8769999999999998</c:v>
                </c:pt>
                <c:pt idx="4308">
                  <c:v>6.7750000000000004</c:v>
                </c:pt>
                <c:pt idx="4309">
                  <c:v>6.7750000000000004</c:v>
                </c:pt>
                <c:pt idx="4310">
                  <c:v>6.6739999999999995</c:v>
                </c:pt>
                <c:pt idx="4311">
                  <c:v>6.5730000000000004</c:v>
                </c:pt>
                <c:pt idx="4312">
                  <c:v>6.4710000000000072</c:v>
                </c:pt>
                <c:pt idx="4313">
                  <c:v>6.37</c:v>
                </c:pt>
                <c:pt idx="4314">
                  <c:v>6.37</c:v>
                </c:pt>
                <c:pt idx="4315">
                  <c:v>6.37</c:v>
                </c:pt>
                <c:pt idx="4316">
                  <c:v>6.4710000000000072</c:v>
                </c:pt>
                <c:pt idx="4317">
                  <c:v>6.5730000000000004</c:v>
                </c:pt>
                <c:pt idx="4318">
                  <c:v>6.6739999999999995</c:v>
                </c:pt>
                <c:pt idx="4319">
                  <c:v>6.7750000000000004</c:v>
                </c:pt>
                <c:pt idx="4320">
                  <c:v>6.8769999999999998</c:v>
                </c:pt>
                <c:pt idx="4321">
                  <c:v>6.9779999999999998</c:v>
                </c:pt>
                <c:pt idx="4322">
                  <c:v>7.0789999999999997</c:v>
                </c:pt>
                <c:pt idx="4323">
                  <c:v>7.1790000000000003</c:v>
                </c:pt>
                <c:pt idx="4324">
                  <c:v>7.28</c:v>
                </c:pt>
                <c:pt idx="4325">
                  <c:v>7.28</c:v>
                </c:pt>
                <c:pt idx="4326">
                  <c:v>7.28</c:v>
                </c:pt>
                <c:pt idx="4327">
                  <c:v>7.3810000000000002</c:v>
                </c:pt>
                <c:pt idx="4328">
                  <c:v>7.3810000000000002</c:v>
                </c:pt>
                <c:pt idx="4329">
                  <c:v>7.4809999999999999</c:v>
                </c:pt>
                <c:pt idx="4330">
                  <c:v>7.4809999999999999</c:v>
                </c:pt>
                <c:pt idx="4331">
                  <c:v>7.5819999999999999</c:v>
                </c:pt>
                <c:pt idx="4332">
                  <c:v>7.5819999999999999</c:v>
                </c:pt>
                <c:pt idx="4333">
                  <c:v>7.5819999999999999</c:v>
                </c:pt>
                <c:pt idx="4334">
                  <c:v>7.5819999999999999</c:v>
                </c:pt>
                <c:pt idx="4335">
                  <c:v>7.4809999999999999</c:v>
                </c:pt>
                <c:pt idx="4336">
                  <c:v>7.4809999999999999</c:v>
                </c:pt>
                <c:pt idx="4337">
                  <c:v>7.4809999999999999</c:v>
                </c:pt>
                <c:pt idx="4338">
                  <c:v>7.3810000000000002</c:v>
                </c:pt>
                <c:pt idx="4339">
                  <c:v>7.3810000000000002</c:v>
                </c:pt>
                <c:pt idx="4340">
                  <c:v>7.3810000000000002</c:v>
                </c:pt>
                <c:pt idx="4341">
                  <c:v>7.28</c:v>
                </c:pt>
                <c:pt idx="4342">
                  <c:v>7.28</c:v>
                </c:pt>
                <c:pt idx="4343">
                  <c:v>7.28</c:v>
                </c:pt>
                <c:pt idx="4344">
                  <c:v>7.28</c:v>
                </c:pt>
                <c:pt idx="4345">
                  <c:v>7.28</c:v>
                </c:pt>
                <c:pt idx="4346">
                  <c:v>7.1790000000000003</c:v>
                </c:pt>
                <c:pt idx="4347">
                  <c:v>7.1790000000000003</c:v>
                </c:pt>
                <c:pt idx="4348">
                  <c:v>7.1790000000000003</c:v>
                </c:pt>
                <c:pt idx="4349">
                  <c:v>7.1790000000000003</c:v>
                </c:pt>
                <c:pt idx="4350">
                  <c:v>7.1790000000000003</c:v>
                </c:pt>
                <c:pt idx="4351">
                  <c:v>7.1790000000000003</c:v>
                </c:pt>
                <c:pt idx="4352">
                  <c:v>7.1790000000000003</c:v>
                </c:pt>
                <c:pt idx="4353">
                  <c:v>7.1790000000000003</c:v>
                </c:pt>
                <c:pt idx="4354">
                  <c:v>7.1790000000000003</c:v>
                </c:pt>
                <c:pt idx="4355">
                  <c:v>7.1790000000000003</c:v>
                </c:pt>
                <c:pt idx="4356">
                  <c:v>7.1790000000000003</c:v>
                </c:pt>
                <c:pt idx="4357">
                  <c:v>7.1790000000000003</c:v>
                </c:pt>
                <c:pt idx="4358">
                  <c:v>7.1790000000000003</c:v>
                </c:pt>
                <c:pt idx="4359">
                  <c:v>7.1790000000000003</c:v>
                </c:pt>
                <c:pt idx="4360">
                  <c:v>7.1790000000000003</c:v>
                </c:pt>
                <c:pt idx="4361">
                  <c:v>7.1790000000000003</c:v>
                </c:pt>
                <c:pt idx="4362">
                  <c:v>7.1790000000000003</c:v>
                </c:pt>
                <c:pt idx="4363">
                  <c:v>7.1790000000000003</c:v>
                </c:pt>
                <c:pt idx="4364">
                  <c:v>7.28</c:v>
                </c:pt>
                <c:pt idx="4365">
                  <c:v>7.28</c:v>
                </c:pt>
                <c:pt idx="4366">
                  <c:v>7.3810000000000002</c:v>
                </c:pt>
                <c:pt idx="4367">
                  <c:v>7.3810000000000002</c:v>
                </c:pt>
                <c:pt idx="4368">
                  <c:v>7.4809999999999999</c:v>
                </c:pt>
                <c:pt idx="4369">
                  <c:v>7.4809999999999999</c:v>
                </c:pt>
                <c:pt idx="4370">
                  <c:v>7.5819999999999999</c:v>
                </c:pt>
                <c:pt idx="4371">
                  <c:v>7.6819999999999995</c:v>
                </c:pt>
                <c:pt idx="4372">
                  <c:v>7.6819999999999995</c:v>
                </c:pt>
                <c:pt idx="4373">
                  <c:v>7.6819999999999995</c:v>
                </c:pt>
                <c:pt idx="4374">
                  <c:v>7.782</c:v>
                </c:pt>
                <c:pt idx="4375">
                  <c:v>7.782</c:v>
                </c:pt>
                <c:pt idx="4376">
                  <c:v>7.782</c:v>
                </c:pt>
                <c:pt idx="4377">
                  <c:v>7.782</c:v>
                </c:pt>
                <c:pt idx="4378">
                  <c:v>7.782</c:v>
                </c:pt>
                <c:pt idx="4379">
                  <c:v>7.782</c:v>
                </c:pt>
                <c:pt idx="4380">
                  <c:v>7.782</c:v>
                </c:pt>
                <c:pt idx="4381">
                  <c:v>7.782</c:v>
                </c:pt>
                <c:pt idx="4382">
                  <c:v>7.782</c:v>
                </c:pt>
                <c:pt idx="4383">
                  <c:v>7.6819999999999995</c:v>
                </c:pt>
                <c:pt idx="4384">
                  <c:v>7.6819999999999995</c:v>
                </c:pt>
                <c:pt idx="4385">
                  <c:v>7.6819999999999995</c:v>
                </c:pt>
                <c:pt idx="4386">
                  <c:v>7.6819999999999995</c:v>
                </c:pt>
                <c:pt idx="4387">
                  <c:v>7.6819999999999995</c:v>
                </c:pt>
                <c:pt idx="4388">
                  <c:v>7.5819999999999999</c:v>
                </c:pt>
                <c:pt idx="4389">
                  <c:v>7.5819999999999999</c:v>
                </c:pt>
                <c:pt idx="4390">
                  <c:v>7.5819999999999999</c:v>
                </c:pt>
                <c:pt idx="4391">
                  <c:v>7.4809999999999999</c:v>
                </c:pt>
                <c:pt idx="4392">
                  <c:v>7.4809999999999999</c:v>
                </c:pt>
                <c:pt idx="4393">
                  <c:v>7.3810000000000002</c:v>
                </c:pt>
                <c:pt idx="4394">
                  <c:v>7.3810000000000002</c:v>
                </c:pt>
                <c:pt idx="4395">
                  <c:v>7.28</c:v>
                </c:pt>
                <c:pt idx="4396">
                  <c:v>7.28</c:v>
                </c:pt>
                <c:pt idx="4397">
                  <c:v>7.1790000000000003</c:v>
                </c:pt>
                <c:pt idx="4398">
                  <c:v>7.0789999999999997</c:v>
                </c:pt>
                <c:pt idx="4399">
                  <c:v>6.9779999999999998</c:v>
                </c:pt>
                <c:pt idx="4400">
                  <c:v>6.8769999999999998</c:v>
                </c:pt>
                <c:pt idx="4401">
                  <c:v>6.7750000000000004</c:v>
                </c:pt>
                <c:pt idx="4402">
                  <c:v>6.6739999999999995</c:v>
                </c:pt>
                <c:pt idx="4403">
                  <c:v>6.4710000000000072</c:v>
                </c:pt>
                <c:pt idx="4404">
                  <c:v>6.37</c:v>
                </c:pt>
                <c:pt idx="4405">
                  <c:v>6.2679999999999945</c:v>
                </c:pt>
                <c:pt idx="4406">
                  <c:v>6.1659999999999942</c:v>
                </c:pt>
                <c:pt idx="4407">
                  <c:v>6.0639999999999965</c:v>
                </c:pt>
                <c:pt idx="4408">
                  <c:v>5.9619999999999997</c:v>
                </c:pt>
                <c:pt idx="4409">
                  <c:v>5.9619999999999997</c:v>
                </c:pt>
                <c:pt idx="4410">
                  <c:v>5.9619999999999997</c:v>
                </c:pt>
                <c:pt idx="4411">
                  <c:v>6.0639999999999965</c:v>
                </c:pt>
                <c:pt idx="4412">
                  <c:v>6.0639999999999965</c:v>
                </c:pt>
                <c:pt idx="4413">
                  <c:v>6.2679999999999945</c:v>
                </c:pt>
                <c:pt idx="4414">
                  <c:v>6.37</c:v>
                </c:pt>
                <c:pt idx="4415">
                  <c:v>6.4710000000000072</c:v>
                </c:pt>
                <c:pt idx="4416">
                  <c:v>6.6739999999999995</c:v>
                </c:pt>
                <c:pt idx="4417">
                  <c:v>6.7750000000000004</c:v>
                </c:pt>
                <c:pt idx="4418">
                  <c:v>6.8769999999999998</c:v>
                </c:pt>
                <c:pt idx="4419">
                  <c:v>6.9779999999999998</c:v>
                </c:pt>
                <c:pt idx="4420">
                  <c:v>7.0789999999999997</c:v>
                </c:pt>
                <c:pt idx="4421">
                  <c:v>7.0789999999999997</c:v>
                </c:pt>
                <c:pt idx="4422">
                  <c:v>7.0789999999999997</c:v>
                </c:pt>
                <c:pt idx="4423">
                  <c:v>7.1790000000000003</c:v>
                </c:pt>
                <c:pt idx="4424">
                  <c:v>7.1790000000000003</c:v>
                </c:pt>
                <c:pt idx="4425">
                  <c:v>7.1790000000000003</c:v>
                </c:pt>
                <c:pt idx="4426">
                  <c:v>7.1790000000000003</c:v>
                </c:pt>
                <c:pt idx="4427">
                  <c:v>7.1790000000000003</c:v>
                </c:pt>
                <c:pt idx="4428">
                  <c:v>7.1790000000000003</c:v>
                </c:pt>
                <c:pt idx="4429">
                  <c:v>7.1790000000000003</c:v>
                </c:pt>
                <c:pt idx="4430">
                  <c:v>7.1790000000000003</c:v>
                </c:pt>
                <c:pt idx="4431">
                  <c:v>7.1790000000000003</c:v>
                </c:pt>
                <c:pt idx="4432">
                  <c:v>7.1790000000000003</c:v>
                </c:pt>
                <c:pt idx="4433">
                  <c:v>7.0789999999999997</c:v>
                </c:pt>
                <c:pt idx="4434">
                  <c:v>7.0789999999999997</c:v>
                </c:pt>
                <c:pt idx="4435">
                  <c:v>7.0789999999999997</c:v>
                </c:pt>
                <c:pt idx="4436">
                  <c:v>7.0789999999999997</c:v>
                </c:pt>
                <c:pt idx="4437">
                  <c:v>7.0789999999999997</c:v>
                </c:pt>
                <c:pt idx="4438">
                  <c:v>6.9779999999999998</c:v>
                </c:pt>
                <c:pt idx="4439">
                  <c:v>6.9779999999999998</c:v>
                </c:pt>
                <c:pt idx="4440">
                  <c:v>6.8769999999999998</c:v>
                </c:pt>
                <c:pt idx="4441">
                  <c:v>6.8769999999999998</c:v>
                </c:pt>
                <c:pt idx="4442">
                  <c:v>6.7750000000000004</c:v>
                </c:pt>
                <c:pt idx="4443">
                  <c:v>6.7750000000000004</c:v>
                </c:pt>
                <c:pt idx="4444">
                  <c:v>6.6739999999999995</c:v>
                </c:pt>
                <c:pt idx="4445">
                  <c:v>6.6739999999999995</c:v>
                </c:pt>
                <c:pt idx="4446">
                  <c:v>6.5730000000000004</c:v>
                </c:pt>
                <c:pt idx="4447">
                  <c:v>6.5730000000000004</c:v>
                </c:pt>
                <c:pt idx="4448">
                  <c:v>6.4710000000000072</c:v>
                </c:pt>
                <c:pt idx="4449">
                  <c:v>6.4710000000000072</c:v>
                </c:pt>
                <c:pt idx="4450">
                  <c:v>6.37</c:v>
                </c:pt>
                <c:pt idx="4451">
                  <c:v>6.2679999999999945</c:v>
                </c:pt>
                <c:pt idx="4452">
                  <c:v>6.2679999999999945</c:v>
                </c:pt>
                <c:pt idx="4453">
                  <c:v>6.1659999999999942</c:v>
                </c:pt>
                <c:pt idx="4454">
                  <c:v>6.0639999999999965</c:v>
                </c:pt>
                <c:pt idx="4455">
                  <c:v>5.9619999999999997</c:v>
                </c:pt>
                <c:pt idx="4456">
                  <c:v>5.9619999999999997</c:v>
                </c:pt>
                <c:pt idx="4457">
                  <c:v>5.8599999999999985</c:v>
                </c:pt>
                <c:pt idx="4458">
                  <c:v>5.8599999999999985</c:v>
                </c:pt>
                <c:pt idx="4459">
                  <c:v>5.8599999999999985</c:v>
                </c:pt>
                <c:pt idx="4460">
                  <c:v>5.9619999999999997</c:v>
                </c:pt>
                <c:pt idx="4461">
                  <c:v>6.0639999999999965</c:v>
                </c:pt>
                <c:pt idx="4462">
                  <c:v>6.2679999999999945</c:v>
                </c:pt>
                <c:pt idx="4463">
                  <c:v>6.37</c:v>
                </c:pt>
                <c:pt idx="4464">
                  <c:v>6.4710000000000072</c:v>
                </c:pt>
                <c:pt idx="4465">
                  <c:v>6.6739999999999995</c:v>
                </c:pt>
                <c:pt idx="4466">
                  <c:v>6.7750000000000004</c:v>
                </c:pt>
                <c:pt idx="4467">
                  <c:v>6.8769999999999998</c:v>
                </c:pt>
                <c:pt idx="4468">
                  <c:v>6.9779999999999998</c:v>
                </c:pt>
                <c:pt idx="4469">
                  <c:v>6.9779999999999998</c:v>
                </c:pt>
                <c:pt idx="4470">
                  <c:v>7.0789999999999997</c:v>
                </c:pt>
                <c:pt idx="4471">
                  <c:v>7.0789999999999997</c:v>
                </c:pt>
                <c:pt idx="4472">
                  <c:v>7.0789999999999997</c:v>
                </c:pt>
                <c:pt idx="4473">
                  <c:v>7.0789999999999997</c:v>
                </c:pt>
                <c:pt idx="4474">
                  <c:v>7.0789999999999997</c:v>
                </c:pt>
                <c:pt idx="4475">
                  <c:v>7.0789999999999997</c:v>
                </c:pt>
                <c:pt idx="4476">
                  <c:v>7.0789999999999997</c:v>
                </c:pt>
                <c:pt idx="4477">
                  <c:v>7.0789999999999997</c:v>
                </c:pt>
                <c:pt idx="4478">
                  <c:v>6.9779999999999998</c:v>
                </c:pt>
                <c:pt idx="4479">
                  <c:v>6.8769999999999998</c:v>
                </c:pt>
                <c:pt idx="4480">
                  <c:v>6.8769999999999998</c:v>
                </c:pt>
                <c:pt idx="4481">
                  <c:v>6.7750000000000004</c:v>
                </c:pt>
                <c:pt idx="4482">
                  <c:v>6.6739999999999995</c:v>
                </c:pt>
                <c:pt idx="4483">
                  <c:v>6.5730000000000004</c:v>
                </c:pt>
                <c:pt idx="4484">
                  <c:v>6.4710000000000072</c:v>
                </c:pt>
                <c:pt idx="4485">
                  <c:v>6.37</c:v>
                </c:pt>
                <c:pt idx="4486">
                  <c:v>6.2679999999999945</c:v>
                </c:pt>
                <c:pt idx="4487">
                  <c:v>6.1659999999999942</c:v>
                </c:pt>
                <c:pt idx="4488">
                  <c:v>6.0639999999999965</c:v>
                </c:pt>
                <c:pt idx="4489">
                  <c:v>5.9619999999999997</c:v>
                </c:pt>
                <c:pt idx="4490">
                  <c:v>5.8599999999999985</c:v>
                </c:pt>
                <c:pt idx="4491">
                  <c:v>5.7569999999999997</c:v>
                </c:pt>
                <c:pt idx="4492">
                  <c:v>5.6549999999999931</c:v>
                </c:pt>
                <c:pt idx="4493">
                  <c:v>5.6549999999999931</c:v>
                </c:pt>
                <c:pt idx="4494">
                  <c:v>5.5519999999999996</c:v>
                </c:pt>
                <c:pt idx="4495">
                  <c:v>5.45</c:v>
                </c:pt>
                <c:pt idx="4496">
                  <c:v>5.3469999999999995</c:v>
                </c:pt>
                <c:pt idx="4497">
                  <c:v>5.3469999999999995</c:v>
                </c:pt>
                <c:pt idx="4498">
                  <c:v>5.2439999999999998</c:v>
                </c:pt>
                <c:pt idx="4499">
                  <c:v>5.2439999999999998</c:v>
                </c:pt>
                <c:pt idx="4500">
                  <c:v>5.2439999999999998</c:v>
                </c:pt>
                <c:pt idx="4501">
                  <c:v>5.2439999999999998</c:v>
                </c:pt>
                <c:pt idx="4502">
                  <c:v>5.2439999999999998</c:v>
                </c:pt>
                <c:pt idx="4503">
                  <c:v>5.2439999999999998</c:v>
                </c:pt>
                <c:pt idx="4504">
                  <c:v>5.2439999999999998</c:v>
                </c:pt>
                <c:pt idx="4505">
                  <c:v>5.3469999999999995</c:v>
                </c:pt>
                <c:pt idx="4506">
                  <c:v>5.3469999999999995</c:v>
                </c:pt>
                <c:pt idx="4507">
                  <c:v>5.45</c:v>
                </c:pt>
                <c:pt idx="4508">
                  <c:v>5.5519999999999996</c:v>
                </c:pt>
                <c:pt idx="4509">
                  <c:v>5.6549999999999931</c:v>
                </c:pt>
                <c:pt idx="4510">
                  <c:v>5.8599999999999985</c:v>
                </c:pt>
                <c:pt idx="4511">
                  <c:v>5.9619999999999997</c:v>
                </c:pt>
                <c:pt idx="4512">
                  <c:v>6.0639999999999965</c:v>
                </c:pt>
                <c:pt idx="4513">
                  <c:v>6.2679999999999945</c:v>
                </c:pt>
                <c:pt idx="4514">
                  <c:v>6.37</c:v>
                </c:pt>
                <c:pt idx="4515">
                  <c:v>6.4710000000000072</c:v>
                </c:pt>
                <c:pt idx="4516">
                  <c:v>6.4710000000000072</c:v>
                </c:pt>
                <c:pt idx="4517">
                  <c:v>6.5730000000000004</c:v>
                </c:pt>
                <c:pt idx="4518">
                  <c:v>6.5730000000000004</c:v>
                </c:pt>
                <c:pt idx="4519">
                  <c:v>6.6739999999999995</c:v>
                </c:pt>
                <c:pt idx="4520">
                  <c:v>6.6739999999999995</c:v>
                </c:pt>
                <c:pt idx="4521">
                  <c:v>6.6739999999999995</c:v>
                </c:pt>
                <c:pt idx="4522">
                  <c:v>6.6739999999999995</c:v>
                </c:pt>
                <c:pt idx="4523">
                  <c:v>6.6739999999999995</c:v>
                </c:pt>
                <c:pt idx="4524">
                  <c:v>6.6739999999999995</c:v>
                </c:pt>
                <c:pt idx="4525">
                  <c:v>6.5730000000000004</c:v>
                </c:pt>
                <c:pt idx="4526">
                  <c:v>6.5730000000000004</c:v>
                </c:pt>
                <c:pt idx="4527">
                  <c:v>6.4710000000000072</c:v>
                </c:pt>
                <c:pt idx="4528">
                  <c:v>6.4710000000000072</c:v>
                </c:pt>
                <c:pt idx="4529">
                  <c:v>6.37</c:v>
                </c:pt>
                <c:pt idx="4530">
                  <c:v>6.2679999999999945</c:v>
                </c:pt>
                <c:pt idx="4531">
                  <c:v>6.2679999999999945</c:v>
                </c:pt>
                <c:pt idx="4532">
                  <c:v>6.1659999999999942</c:v>
                </c:pt>
                <c:pt idx="4533">
                  <c:v>6.0639999999999965</c:v>
                </c:pt>
                <c:pt idx="4534">
                  <c:v>5.9619999999999997</c:v>
                </c:pt>
                <c:pt idx="4535">
                  <c:v>5.9619999999999997</c:v>
                </c:pt>
                <c:pt idx="4536">
                  <c:v>5.8599999999999985</c:v>
                </c:pt>
                <c:pt idx="4537">
                  <c:v>5.7569999999999997</c:v>
                </c:pt>
                <c:pt idx="4538">
                  <c:v>5.7569999999999997</c:v>
                </c:pt>
                <c:pt idx="4539">
                  <c:v>5.6549999999999931</c:v>
                </c:pt>
                <c:pt idx="4540">
                  <c:v>5.5519999999999996</c:v>
                </c:pt>
                <c:pt idx="4541">
                  <c:v>5.5519999999999996</c:v>
                </c:pt>
                <c:pt idx="4542">
                  <c:v>5.45</c:v>
                </c:pt>
                <c:pt idx="4543">
                  <c:v>5.3469999999999995</c:v>
                </c:pt>
                <c:pt idx="4544">
                  <c:v>5.3469999999999995</c:v>
                </c:pt>
                <c:pt idx="4545">
                  <c:v>5.2439999999999998</c:v>
                </c:pt>
                <c:pt idx="4546">
                  <c:v>5.2439999999999998</c:v>
                </c:pt>
                <c:pt idx="4547">
                  <c:v>5.141</c:v>
                </c:pt>
                <c:pt idx="4548">
                  <c:v>5.141</c:v>
                </c:pt>
                <c:pt idx="4549">
                  <c:v>5.0369999999999999</c:v>
                </c:pt>
                <c:pt idx="4550">
                  <c:v>4.9340000000000002</c:v>
                </c:pt>
                <c:pt idx="4551">
                  <c:v>4.9340000000000002</c:v>
                </c:pt>
                <c:pt idx="4552">
                  <c:v>4.9340000000000002</c:v>
                </c:pt>
                <c:pt idx="4553">
                  <c:v>4.8310000000000004</c:v>
                </c:pt>
                <c:pt idx="4554">
                  <c:v>4.8310000000000004</c:v>
                </c:pt>
                <c:pt idx="4555">
                  <c:v>4.9340000000000002</c:v>
                </c:pt>
                <c:pt idx="4556">
                  <c:v>5.0369999999999999</c:v>
                </c:pt>
                <c:pt idx="4557">
                  <c:v>5.141</c:v>
                </c:pt>
                <c:pt idx="4558">
                  <c:v>5.3469999999999995</c:v>
                </c:pt>
                <c:pt idx="4559">
                  <c:v>5.45</c:v>
                </c:pt>
                <c:pt idx="4560">
                  <c:v>5.6549999999999931</c:v>
                </c:pt>
                <c:pt idx="4561">
                  <c:v>5.7569999999999997</c:v>
                </c:pt>
                <c:pt idx="4562">
                  <c:v>5.9619999999999997</c:v>
                </c:pt>
                <c:pt idx="4563">
                  <c:v>6.0639999999999965</c:v>
                </c:pt>
                <c:pt idx="4564">
                  <c:v>6.1659999999999942</c:v>
                </c:pt>
                <c:pt idx="4565">
                  <c:v>6.2679999999999945</c:v>
                </c:pt>
                <c:pt idx="4566">
                  <c:v>6.2679999999999945</c:v>
                </c:pt>
                <c:pt idx="4567">
                  <c:v>6.37</c:v>
                </c:pt>
                <c:pt idx="4568">
                  <c:v>6.37</c:v>
                </c:pt>
                <c:pt idx="4569">
                  <c:v>6.4710000000000072</c:v>
                </c:pt>
                <c:pt idx="4570">
                  <c:v>6.4710000000000072</c:v>
                </c:pt>
                <c:pt idx="4571">
                  <c:v>6.4710000000000072</c:v>
                </c:pt>
                <c:pt idx="4572">
                  <c:v>6.4710000000000072</c:v>
                </c:pt>
                <c:pt idx="4573">
                  <c:v>6.4710000000000072</c:v>
                </c:pt>
                <c:pt idx="4574">
                  <c:v>6.4710000000000072</c:v>
                </c:pt>
                <c:pt idx="4575">
                  <c:v>6.4710000000000072</c:v>
                </c:pt>
                <c:pt idx="4576">
                  <c:v>6.37</c:v>
                </c:pt>
                <c:pt idx="4577">
                  <c:v>6.37</c:v>
                </c:pt>
                <c:pt idx="4578">
                  <c:v>6.2679999999999945</c:v>
                </c:pt>
                <c:pt idx="4579">
                  <c:v>6.2679999999999945</c:v>
                </c:pt>
                <c:pt idx="4580">
                  <c:v>6.1659999999999942</c:v>
                </c:pt>
                <c:pt idx="4581">
                  <c:v>6.1659999999999942</c:v>
                </c:pt>
                <c:pt idx="4582">
                  <c:v>6.0639999999999965</c:v>
                </c:pt>
                <c:pt idx="4583">
                  <c:v>6.0639999999999965</c:v>
                </c:pt>
                <c:pt idx="4584">
                  <c:v>5.9619999999999997</c:v>
                </c:pt>
                <c:pt idx="4585">
                  <c:v>5.9619999999999997</c:v>
                </c:pt>
                <c:pt idx="4586">
                  <c:v>5.9619999999999997</c:v>
                </c:pt>
                <c:pt idx="4587">
                  <c:v>5.8599999999999985</c:v>
                </c:pt>
                <c:pt idx="4588">
                  <c:v>5.8599999999999985</c:v>
                </c:pt>
                <c:pt idx="4589">
                  <c:v>5.8599999999999985</c:v>
                </c:pt>
                <c:pt idx="4590">
                  <c:v>5.7569999999999997</c:v>
                </c:pt>
                <c:pt idx="4591">
                  <c:v>5.7569999999999997</c:v>
                </c:pt>
                <c:pt idx="4592">
                  <c:v>5.7569999999999997</c:v>
                </c:pt>
                <c:pt idx="4593">
                  <c:v>5.7569999999999997</c:v>
                </c:pt>
                <c:pt idx="4594">
                  <c:v>5.6549999999999931</c:v>
                </c:pt>
                <c:pt idx="4595">
                  <c:v>5.6549999999999931</c:v>
                </c:pt>
                <c:pt idx="4596">
                  <c:v>5.6549999999999931</c:v>
                </c:pt>
                <c:pt idx="4597">
                  <c:v>5.6549999999999931</c:v>
                </c:pt>
                <c:pt idx="4598">
                  <c:v>5.6549999999999931</c:v>
                </c:pt>
                <c:pt idx="4599">
                  <c:v>5.5519999999999996</c:v>
                </c:pt>
                <c:pt idx="4600">
                  <c:v>5.5519999999999996</c:v>
                </c:pt>
                <c:pt idx="4601">
                  <c:v>5.5519999999999996</c:v>
                </c:pt>
                <c:pt idx="4602">
                  <c:v>5.5519999999999996</c:v>
                </c:pt>
                <c:pt idx="4603">
                  <c:v>5.6549999999999931</c:v>
                </c:pt>
                <c:pt idx="4604">
                  <c:v>5.6549999999999931</c:v>
                </c:pt>
                <c:pt idx="4605">
                  <c:v>5.8599999999999985</c:v>
                </c:pt>
                <c:pt idx="4606">
                  <c:v>5.9619999999999997</c:v>
                </c:pt>
                <c:pt idx="4607">
                  <c:v>6.0639999999999965</c:v>
                </c:pt>
                <c:pt idx="4608">
                  <c:v>6.2679999999999945</c:v>
                </c:pt>
                <c:pt idx="4609">
                  <c:v>6.37</c:v>
                </c:pt>
                <c:pt idx="4610">
                  <c:v>6.4710000000000072</c:v>
                </c:pt>
                <c:pt idx="4611">
                  <c:v>6.5730000000000004</c:v>
                </c:pt>
                <c:pt idx="4612">
                  <c:v>6.6739999999999995</c:v>
                </c:pt>
                <c:pt idx="4613">
                  <c:v>6.7750000000000004</c:v>
                </c:pt>
                <c:pt idx="4614">
                  <c:v>6.7750000000000004</c:v>
                </c:pt>
                <c:pt idx="4615">
                  <c:v>6.8769999999999998</c:v>
                </c:pt>
                <c:pt idx="4616">
                  <c:v>6.8769999999999998</c:v>
                </c:pt>
                <c:pt idx="4617">
                  <c:v>6.8769999999999998</c:v>
                </c:pt>
                <c:pt idx="4618">
                  <c:v>6.8769999999999998</c:v>
                </c:pt>
                <c:pt idx="4619">
                  <c:v>6.8769999999999998</c:v>
                </c:pt>
                <c:pt idx="4620">
                  <c:v>6.8769999999999998</c:v>
                </c:pt>
                <c:pt idx="4621">
                  <c:v>6.8769999999999998</c:v>
                </c:pt>
                <c:pt idx="4622">
                  <c:v>6.8769999999999998</c:v>
                </c:pt>
                <c:pt idx="4623">
                  <c:v>6.8769999999999998</c:v>
                </c:pt>
                <c:pt idx="4624">
                  <c:v>6.8769999999999998</c:v>
                </c:pt>
                <c:pt idx="4625">
                  <c:v>6.8769999999999998</c:v>
                </c:pt>
                <c:pt idx="4626">
                  <c:v>6.8769999999999998</c:v>
                </c:pt>
                <c:pt idx="4627">
                  <c:v>6.8769999999999998</c:v>
                </c:pt>
                <c:pt idx="4628">
                  <c:v>6.8769999999999998</c:v>
                </c:pt>
                <c:pt idx="4629">
                  <c:v>6.8769999999999998</c:v>
                </c:pt>
                <c:pt idx="4630">
                  <c:v>6.8769999999999998</c:v>
                </c:pt>
                <c:pt idx="4631">
                  <c:v>6.8769999999999998</c:v>
                </c:pt>
                <c:pt idx="4632">
                  <c:v>6.8769999999999998</c:v>
                </c:pt>
                <c:pt idx="4633">
                  <c:v>6.8769999999999998</c:v>
                </c:pt>
                <c:pt idx="4634">
                  <c:v>6.8769999999999998</c:v>
                </c:pt>
                <c:pt idx="4635">
                  <c:v>6.8769999999999998</c:v>
                </c:pt>
                <c:pt idx="4636">
                  <c:v>6.8769999999999998</c:v>
                </c:pt>
                <c:pt idx="4637">
                  <c:v>6.8769999999999998</c:v>
                </c:pt>
                <c:pt idx="4638">
                  <c:v>6.8769999999999998</c:v>
                </c:pt>
                <c:pt idx="4639">
                  <c:v>6.7750000000000004</c:v>
                </c:pt>
                <c:pt idx="4640">
                  <c:v>6.7750000000000004</c:v>
                </c:pt>
                <c:pt idx="4641">
                  <c:v>6.7750000000000004</c:v>
                </c:pt>
                <c:pt idx="4642">
                  <c:v>6.7750000000000004</c:v>
                </c:pt>
                <c:pt idx="4643">
                  <c:v>6.6739999999999995</c:v>
                </c:pt>
                <c:pt idx="4644">
                  <c:v>6.6739999999999995</c:v>
                </c:pt>
                <c:pt idx="4645">
                  <c:v>6.6739999999999995</c:v>
                </c:pt>
                <c:pt idx="4646">
                  <c:v>6.6739999999999995</c:v>
                </c:pt>
                <c:pt idx="4647">
                  <c:v>6.5730000000000004</c:v>
                </c:pt>
                <c:pt idx="4648">
                  <c:v>6.5730000000000004</c:v>
                </c:pt>
                <c:pt idx="4649">
                  <c:v>6.5730000000000004</c:v>
                </c:pt>
                <c:pt idx="4650">
                  <c:v>6.5730000000000004</c:v>
                </c:pt>
                <c:pt idx="4651">
                  <c:v>6.5730000000000004</c:v>
                </c:pt>
                <c:pt idx="4652">
                  <c:v>6.6739999999999995</c:v>
                </c:pt>
                <c:pt idx="4653">
                  <c:v>6.7750000000000004</c:v>
                </c:pt>
                <c:pt idx="4654">
                  <c:v>6.8769999999999998</c:v>
                </c:pt>
                <c:pt idx="4655">
                  <c:v>6.9779999999999998</c:v>
                </c:pt>
                <c:pt idx="4656">
                  <c:v>7.1790000000000003</c:v>
                </c:pt>
                <c:pt idx="4657">
                  <c:v>7.28</c:v>
                </c:pt>
                <c:pt idx="4658">
                  <c:v>7.3810000000000002</c:v>
                </c:pt>
                <c:pt idx="4659">
                  <c:v>7.4809999999999999</c:v>
                </c:pt>
                <c:pt idx="4660">
                  <c:v>7.5819999999999999</c:v>
                </c:pt>
                <c:pt idx="4661">
                  <c:v>7.6819999999999995</c:v>
                </c:pt>
                <c:pt idx="4662">
                  <c:v>7.6819999999999995</c:v>
                </c:pt>
                <c:pt idx="4663">
                  <c:v>7.782</c:v>
                </c:pt>
                <c:pt idx="4664">
                  <c:v>7.782</c:v>
                </c:pt>
                <c:pt idx="4665">
                  <c:v>7.782</c:v>
                </c:pt>
                <c:pt idx="4666">
                  <c:v>7.8819999999999997</c:v>
                </c:pt>
                <c:pt idx="4667">
                  <c:v>7.8819999999999997</c:v>
                </c:pt>
                <c:pt idx="4668">
                  <c:v>7.8819999999999997</c:v>
                </c:pt>
                <c:pt idx="4669">
                  <c:v>7.8819999999999997</c:v>
                </c:pt>
                <c:pt idx="4670">
                  <c:v>7.8819999999999997</c:v>
                </c:pt>
                <c:pt idx="4671">
                  <c:v>7.782</c:v>
                </c:pt>
                <c:pt idx="4672">
                  <c:v>7.782</c:v>
                </c:pt>
                <c:pt idx="4673">
                  <c:v>7.782</c:v>
                </c:pt>
                <c:pt idx="4674">
                  <c:v>7.782</c:v>
                </c:pt>
                <c:pt idx="4675">
                  <c:v>7.6819999999999995</c:v>
                </c:pt>
                <c:pt idx="4676">
                  <c:v>7.6819999999999995</c:v>
                </c:pt>
                <c:pt idx="4677">
                  <c:v>7.5819999999999999</c:v>
                </c:pt>
                <c:pt idx="4678">
                  <c:v>7.4809999999999999</c:v>
                </c:pt>
                <c:pt idx="4679">
                  <c:v>7.4809999999999999</c:v>
                </c:pt>
                <c:pt idx="4680">
                  <c:v>7.3810000000000002</c:v>
                </c:pt>
                <c:pt idx="4681">
                  <c:v>7.28</c:v>
                </c:pt>
                <c:pt idx="4682">
                  <c:v>7.1790000000000003</c:v>
                </c:pt>
                <c:pt idx="4683">
                  <c:v>7.0789999999999997</c:v>
                </c:pt>
                <c:pt idx="4684">
                  <c:v>7.0789999999999997</c:v>
                </c:pt>
                <c:pt idx="4685">
                  <c:v>6.9779999999999998</c:v>
                </c:pt>
                <c:pt idx="4686">
                  <c:v>6.8769999999999998</c:v>
                </c:pt>
                <c:pt idx="4687">
                  <c:v>6.8769999999999998</c:v>
                </c:pt>
                <c:pt idx="4688">
                  <c:v>6.7750000000000004</c:v>
                </c:pt>
                <c:pt idx="4689">
                  <c:v>6.7750000000000004</c:v>
                </c:pt>
                <c:pt idx="4690">
                  <c:v>6.7750000000000004</c:v>
                </c:pt>
                <c:pt idx="4691">
                  <c:v>6.7750000000000004</c:v>
                </c:pt>
                <c:pt idx="4692">
                  <c:v>6.6739999999999995</c:v>
                </c:pt>
                <c:pt idx="4693">
                  <c:v>6.6739999999999995</c:v>
                </c:pt>
                <c:pt idx="4694">
                  <c:v>6.6739999999999995</c:v>
                </c:pt>
                <c:pt idx="4695">
                  <c:v>6.6739999999999995</c:v>
                </c:pt>
                <c:pt idx="4696">
                  <c:v>6.6739999999999995</c:v>
                </c:pt>
                <c:pt idx="4697">
                  <c:v>6.6739999999999995</c:v>
                </c:pt>
                <c:pt idx="4698">
                  <c:v>6.6739999999999995</c:v>
                </c:pt>
                <c:pt idx="4699">
                  <c:v>6.7750000000000004</c:v>
                </c:pt>
                <c:pt idx="4700">
                  <c:v>6.7750000000000004</c:v>
                </c:pt>
                <c:pt idx="4701">
                  <c:v>6.8769999999999998</c:v>
                </c:pt>
                <c:pt idx="4702">
                  <c:v>6.9779999999999998</c:v>
                </c:pt>
                <c:pt idx="4703">
                  <c:v>7.0789999999999997</c:v>
                </c:pt>
                <c:pt idx="4704">
                  <c:v>7.28</c:v>
                </c:pt>
                <c:pt idx="4705">
                  <c:v>7.3810000000000002</c:v>
                </c:pt>
                <c:pt idx="4706">
                  <c:v>7.4809999999999999</c:v>
                </c:pt>
                <c:pt idx="4707">
                  <c:v>7.5819999999999999</c:v>
                </c:pt>
                <c:pt idx="4708">
                  <c:v>7.6819999999999995</c:v>
                </c:pt>
                <c:pt idx="4709">
                  <c:v>7.782</c:v>
                </c:pt>
                <c:pt idx="4710">
                  <c:v>7.8819999999999997</c:v>
                </c:pt>
                <c:pt idx="4711">
                  <c:v>7.9829999999999997</c:v>
                </c:pt>
                <c:pt idx="4712">
                  <c:v>7.9829999999999997</c:v>
                </c:pt>
                <c:pt idx="4713">
                  <c:v>8.0820000000000007</c:v>
                </c:pt>
                <c:pt idx="4714">
                  <c:v>8.0820000000000007</c:v>
                </c:pt>
                <c:pt idx="4715">
                  <c:v>8.0820000000000007</c:v>
                </c:pt>
                <c:pt idx="4716">
                  <c:v>8.1820000000000004</c:v>
                </c:pt>
                <c:pt idx="4717">
                  <c:v>8.1820000000000004</c:v>
                </c:pt>
                <c:pt idx="4718">
                  <c:v>8.0820000000000007</c:v>
                </c:pt>
                <c:pt idx="4719">
                  <c:v>8.0820000000000007</c:v>
                </c:pt>
                <c:pt idx="4720">
                  <c:v>7.9829999999999997</c:v>
                </c:pt>
                <c:pt idx="4721">
                  <c:v>7.9829999999999997</c:v>
                </c:pt>
                <c:pt idx="4722">
                  <c:v>7.8819999999999997</c:v>
                </c:pt>
                <c:pt idx="4723">
                  <c:v>7.782</c:v>
                </c:pt>
                <c:pt idx="4724">
                  <c:v>7.782</c:v>
                </c:pt>
                <c:pt idx="4725">
                  <c:v>7.6819999999999995</c:v>
                </c:pt>
                <c:pt idx="4726">
                  <c:v>7.5819999999999999</c:v>
                </c:pt>
                <c:pt idx="4727">
                  <c:v>7.4809999999999999</c:v>
                </c:pt>
                <c:pt idx="4728">
                  <c:v>7.4809999999999999</c:v>
                </c:pt>
                <c:pt idx="4729">
                  <c:v>7.3810000000000002</c:v>
                </c:pt>
                <c:pt idx="4730">
                  <c:v>7.3810000000000002</c:v>
                </c:pt>
                <c:pt idx="4731">
                  <c:v>7.3810000000000002</c:v>
                </c:pt>
                <c:pt idx="4732">
                  <c:v>7.28</c:v>
                </c:pt>
                <c:pt idx="4733">
                  <c:v>7.28</c:v>
                </c:pt>
                <c:pt idx="4734">
                  <c:v>7.28</c:v>
                </c:pt>
                <c:pt idx="4735">
                  <c:v>7.28</c:v>
                </c:pt>
                <c:pt idx="4736">
                  <c:v>7.28</c:v>
                </c:pt>
                <c:pt idx="4737">
                  <c:v>7.28</c:v>
                </c:pt>
                <c:pt idx="4738">
                  <c:v>7.28</c:v>
                </c:pt>
                <c:pt idx="4739">
                  <c:v>7.28</c:v>
                </c:pt>
                <c:pt idx="4740">
                  <c:v>7.3810000000000002</c:v>
                </c:pt>
                <c:pt idx="4741">
                  <c:v>7.3810000000000002</c:v>
                </c:pt>
                <c:pt idx="4742">
                  <c:v>7.3810000000000002</c:v>
                </c:pt>
                <c:pt idx="4743">
                  <c:v>7.3810000000000002</c:v>
                </c:pt>
                <c:pt idx="4744">
                  <c:v>7.3810000000000002</c:v>
                </c:pt>
                <c:pt idx="4745">
                  <c:v>7.4809999999999999</c:v>
                </c:pt>
                <c:pt idx="4746">
                  <c:v>7.4809999999999999</c:v>
                </c:pt>
                <c:pt idx="4747">
                  <c:v>7.4809999999999999</c:v>
                </c:pt>
                <c:pt idx="4748">
                  <c:v>7.5819999999999999</c:v>
                </c:pt>
                <c:pt idx="4749">
                  <c:v>7.6819999999999995</c:v>
                </c:pt>
                <c:pt idx="4750">
                  <c:v>7.782</c:v>
                </c:pt>
                <c:pt idx="4751">
                  <c:v>7.8819999999999997</c:v>
                </c:pt>
                <c:pt idx="4752">
                  <c:v>7.9829999999999997</c:v>
                </c:pt>
                <c:pt idx="4753">
                  <c:v>8.0820000000000007</c:v>
                </c:pt>
                <c:pt idx="4754">
                  <c:v>8.1820000000000004</c:v>
                </c:pt>
                <c:pt idx="4755">
                  <c:v>8.282</c:v>
                </c:pt>
                <c:pt idx="4756">
                  <c:v>8.3820000000000068</c:v>
                </c:pt>
                <c:pt idx="4757">
                  <c:v>8.3820000000000068</c:v>
                </c:pt>
                <c:pt idx="4758">
                  <c:v>8.4810000000000034</c:v>
                </c:pt>
                <c:pt idx="4759">
                  <c:v>8.4810000000000034</c:v>
                </c:pt>
                <c:pt idx="4760">
                  <c:v>8.5810000000000013</c:v>
                </c:pt>
                <c:pt idx="4761">
                  <c:v>8.5810000000000013</c:v>
                </c:pt>
                <c:pt idx="4762">
                  <c:v>8.5810000000000013</c:v>
                </c:pt>
                <c:pt idx="4763">
                  <c:v>8.5810000000000013</c:v>
                </c:pt>
                <c:pt idx="4764">
                  <c:v>8.5810000000000013</c:v>
                </c:pt>
                <c:pt idx="4765">
                  <c:v>8.5810000000000013</c:v>
                </c:pt>
                <c:pt idx="4766">
                  <c:v>8.5810000000000013</c:v>
                </c:pt>
                <c:pt idx="4767">
                  <c:v>8.5810000000000013</c:v>
                </c:pt>
                <c:pt idx="4768">
                  <c:v>8.5810000000000013</c:v>
                </c:pt>
                <c:pt idx="4769">
                  <c:v>8.5810000000000013</c:v>
                </c:pt>
                <c:pt idx="4770">
                  <c:v>8.5810000000000013</c:v>
                </c:pt>
                <c:pt idx="4771">
                  <c:v>8.5810000000000013</c:v>
                </c:pt>
                <c:pt idx="4772">
                  <c:v>8.4810000000000034</c:v>
                </c:pt>
                <c:pt idx="4773">
                  <c:v>8.4810000000000034</c:v>
                </c:pt>
                <c:pt idx="4774">
                  <c:v>8.4810000000000034</c:v>
                </c:pt>
                <c:pt idx="4775">
                  <c:v>8.4810000000000034</c:v>
                </c:pt>
                <c:pt idx="4776">
                  <c:v>8.3820000000000068</c:v>
                </c:pt>
                <c:pt idx="4777">
                  <c:v>8.3820000000000068</c:v>
                </c:pt>
                <c:pt idx="4778">
                  <c:v>8.282</c:v>
                </c:pt>
                <c:pt idx="4779">
                  <c:v>8.1820000000000004</c:v>
                </c:pt>
                <c:pt idx="4780">
                  <c:v>8.0820000000000007</c:v>
                </c:pt>
                <c:pt idx="4781">
                  <c:v>8.0820000000000007</c:v>
                </c:pt>
                <c:pt idx="4782">
                  <c:v>7.9829999999999997</c:v>
                </c:pt>
                <c:pt idx="4783">
                  <c:v>7.8819999999999997</c:v>
                </c:pt>
                <c:pt idx="4784">
                  <c:v>7.782</c:v>
                </c:pt>
                <c:pt idx="4785">
                  <c:v>7.6819999999999995</c:v>
                </c:pt>
                <c:pt idx="4786">
                  <c:v>7.5819999999999999</c:v>
                </c:pt>
                <c:pt idx="4787">
                  <c:v>7.4809999999999999</c:v>
                </c:pt>
                <c:pt idx="4788">
                  <c:v>7.3810000000000002</c:v>
                </c:pt>
                <c:pt idx="4789">
                  <c:v>7.3810000000000002</c:v>
                </c:pt>
                <c:pt idx="4790">
                  <c:v>7.1790000000000003</c:v>
                </c:pt>
                <c:pt idx="4791">
                  <c:v>7.1790000000000003</c:v>
                </c:pt>
                <c:pt idx="4792">
                  <c:v>7.0789999999999997</c:v>
                </c:pt>
                <c:pt idx="4793">
                  <c:v>6.9779999999999998</c:v>
                </c:pt>
                <c:pt idx="4794">
                  <c:v>6.8769999999999998</c:v>
                </c:pt>
                <c:pt idx="4795">
                  <c:v>6.8769999999999998</c:v>
                </c:pt>
                <c:pt idx="4796">
                  <c:v>6.8769999999999998</c:v>
                </c:pt>
                <c:pt idx="4797">
                  <c:v>6.8769999999999998</c:v>
                </c:pt>
                <c:pt idx="4798">
                  <c:v>6.9779999999999998</c:v>
                </c:pt>
                <c:pt idx="4799">
                  <c:v>7.0789999999999997</c:v>
                </c:pt>
                <c:pt idx="4800">
                  <c:v>7.1790000000000003</c:v>
                </c:pt>
                <c:pt idx="4801">
                  <c:v>7.28</c:v>
                </c:pt>
                <c:pt idx="4802">
                  <c:v>7.3810000000000002</c:v>
                </c:pt>
                <c:pt idx="4803">
                  <c:v>7.4809999999999999</c:v>
                </c:pt>
                <c:pt idx="4804">
                  <c:v>7.5819999999999999</c:v>
                </c:pt>
                <c:pt idx="4805">
                  <c:v>7.6819999999999995</c:v>
                </c:pt>
                <c:pt idx="4806">
                  <c:v>7.6819999999999995</c:v>
                </c:pt>
                <c:pt idx="4807">
                  <c:v>7.782</c:v>
                </c:pt>
                <c:pt idx="4808">
                  <c:v>7.782</c:v>
                </c:pt>
                <c:pt idx="4809">
                  <c:v>7.8819999999999997</c:v>
                </c:pt>
                <c:pt idx="4810">
                  <c:v>7.8819999999999997</c:v>
                </c:pt>
                <c:pt idx="4811">
                  <c:v>7.8819999999999997</c:v>
                </c:pt>
                <c:pt idx="4812">
                  <c:v>7.8819999999999997</c:v>
                </c:pt>
                <c:pt idx="4813">
                  <c:v>7.782</c:v>
                </c:pt>
                <c:pt idx="4814">
                  <c:v>7.6819999999999995</c:v>
                </c:pt>
                <c:pt idx="4815">
                  <c:v>7.6819999999999995</c:v>
                </c:pt>
                <c:pt idx="4816">
                  <c:v>7.5819999999999999</c:v>
                </c:pt>
                <c:pt idx="4817">
                  <c:v>7.4809999999999999</c:v>
                </c:pt>
                <c:pt idx="4818">
                  <c:v>7.3810000000000002</c:v>
                </c:pt>
                <c:pt idx="4819">
                  <c:v>7.1790000000000003</c:v>
                </c:pt>
                <c:pt idx="4820">
                  <c:v>7.0789999999999997</c:v>
                </c:pt>
                <c:pt idx="4821">
                  <c:v>6.9779999999999998</c:v>
                </c:pt>
                <c:pt idx="4822">
                  <c:v>6.7750000000000004</c:v>
                </c:pt>
                <c:pt idx="4823">
                  <c:v>6.6739999999999995</c:v>
                </c:pt>
                <c:pt idx="4824">
                  <c:v>6.5730000000000004</c:v>
                </c:pt>
                <c:pt idx="4825">
                  <c:v>6.37</c:v>
                </c:pt>
                <c:pt idx="4826">
                  <c:v>6.2679999999999945</c:v>
                </c:pt>
                <c:pt idx="4827">
                  <c:v>6.1659999999999942</c:v>
                </c:pt>
                <c:pt idx="4828">
                  <c:v>6.0639999999999965</c:v>
                </c:pt>
                <c:pt idx="4829">
                  <c:v>6.0639999999999965</c:v>
                </c:pt>
                <c:pt idx="4830">
                  <c:v>5.9619999999999997</c:v>
                </c:pt>
                <c:pt idx="4831">
                  <c:v>5.9619999999999997</c:v>
                </c:pt>
                <c:pt idx="4832">
                  <c:v>5.8599999999999985</c:v>
                </c:pt>
                <c:pt idx="4833">
                  <c:v>5.8599999999999985</c:v>
                </c:pt>
                <c:pt idx="4834">
                  <c:v>5.7569999999999997</c:v>
                </c:pt>
                <c:pt idx="4835">
                  <c:v>5.6549999999999931</c:v>
                </c:pt>
                <c:pt idx="4836">
                  <c:v>5.6549999999999931</c:v>
                </c:pt>
                <c:pt idx="4837">
                  <c:v>5.5519999999999996</c:v>
                </c:pt>
                <c:pt idx="4838">
                  <c:v>5.45</c:v>
                </c:pt>
                <c:pt idx="4839">
                  <c:v>5.45</c:v>
                </c:pt>
                <c:pt idx="4840">
                  <c:v>5.3469999999999995</c:v>
                </c:pt>
                <c:pt idx="4841">
                  <c:v>5.2439999999999998</c:v>
                </c:pt>
                <c:pt idx="4842">
                  <c:v>5.2439999999999998</c:v>
                </c:pt>
                <c:pt idx="4843">
                  <c:v>5.2439999999999998</c:v>
                </c:pt>
                <c:pt idx="4844">
                  <c:v>5.2439999999999998</c:v>
                </c:pt>
                <c:pt idx="4845">
                  <c:v>5.3469999999999995</c:v>
                </c:pt>
                <c:pt idx="4846">
                  <c:v>5.5519999999999996</c:v>
                </c:pt>
                <c:pt idx="4847">
                  <c:v>5.6549999999999931</c:v>
                </c:pt>
                <c:pt idx="4848">
                  <c:v>5.7569999999999997</c:v>
                </c:pt>
                <c:pt idx="4849">
                  <c:v>5.8599999999999985</c:v>
                </c:pt>
                <c:pt idx="4850">
                  <c:v>5.9619999999999997</c:v>
                </c:pt>
                <c:pt idx="4851">
                  <c:v>6.0639999999999965</c:v>
                </c:pt>
                <c:pt idx="4852">
                  <c:v>6.1659999999999942</c:v>
                </c:pt>
                <c:pt idx="4853">
                  <c:v>6.1659999999999942</c:v>
                </c:pt>
                <c:pt idx="4854">
                  <c:v>6.1659999999999942</c:v>
                </c:pt>
                <c:pt idx="4855">
                  <c:v>6.1659999999999942</c:v>
                </c:pt>
                <c:pt idx="4856">
                  <c:v>6.1659999999999942</c:v>
                </c:pt>
                <c:pt idx="4857">
                  <c:v>6.1659999999999942</c:v>
                </c:pt>
                <c:pt idx="4858">
                  <c:v>6.1659999999999942</c:v>
                </c:pt>
                <c:pt idx="4859">
                  <c:v>6.1659999999999942</c:v>
                </c:pt>
                <c:pt idx="4860">
                  <c:v>6.1659999999999942</c:v>
                </c:pt>
                <c:pt idx="4861">
                  <c:v>6.0639999999999965</c:v>
                </c:pt>
                <c:pt idx="4862">
                  <c:v>6.0639999999999965</c:v>
                </c:pt>
                <c:pt idx="4863">
                  <c:v>5.9619999999999997</c:v>
                </c:pt>
                <c:pt idx="4864">
                  <c:v>5.8599999999999985</c:v>
                </c:pt>
                <c:pt idx="4865">
                  <c:v>5.7569999999999997</c:v>
                </c:pt>
                <c:pt idx="4866">
                  <c:v>5.6549999999999931</c:v>
                </c:pt>
                <c:pt idx="4867">
                  <c:v>5.6549999999999931</c:v>
                </c:pt>
                <c:pt idx="4868">
                  <c:v>5.5519999999999996</c:v>
                </c:pt>
                <c:pt idx="4869">
                  <c:v>5.3469999999999995</c:v>
                </c:pt>
                <c:pt idx="4870">
                  <c:v>5.2439999999999998</c:v>
                </c:pt>
                <c:pt idx="4871">
                  <c:v>5.141</c:v>
                </c:pt>
                <c:pt idx="4872">
                  <c:v>5.0369999999999999</c:v>
                </c:pt>
                <c:pt idx="4873">
                  <c:v>4.9340000000000002</c:v>
                </c:pt>
                <c:pt idx="4874">
                  <c:v>4.8310000000000004</c:v>
                </c:pt>
                <c:pt idx="4875">
                  <c:v>4.7269999999999985</c:v>
                </c:pt>
                <c:pt idx="4876">
                  <c:v>4.6229999999999931</c:v>
                </c:pt>
                <c:pt idx="4877">
                  <c:v>4.6229999999999931</c:v>
                </c:pt>
                <c:pt idx="4878">
                  <c:v>4.5190000000000001</c:v>
                </c:pt>
                <c:pt idx="4879">
                  <c:v>4.415</c:v>
                </c:pt>
                <c:pt idx="4880">
                  <c:v>4.3109999999999955</c:v>
                </c:pt>
                <c:pt idx="4881">
                  <c:v>4.2069999999999999</c:v>
                </c:pt>
                <c:pt idx="4882">
                  <c:v>4.2069999999999999</c:v>
                </c:pt>
                <c:pt idx="4883">
                  <c:v>4.1019999999999985</c:v>
                </c:pt>
                <c:pt idx="4884">
                  <c:v>3.9979999999999998</c:v>
                </c:pt>
                <c:pt idx="4885">
                  <c:v>3.9979999999999998</c:v>
                </c:pt>
                <c:pt idx="4886">
                  <c:v>3.8929999999999967</c:v>
                </c:pt>
                <c:pt idx="4887">
                  <c:v>3.7880000000000011</c:v>
                </c:pt>
                <c:pt idx="4888">
                  <c:v>3.7880000000000011</c:v>
                </c:pt>
                <c:pt idx="4889">
                  <c:v>3.6829999999999998</c:v>
                </c:pt>
                <c:pt idx="4890">
                  <c:v>3.5779999999999998</c:v>
                </c:pt>
                <c:pt idx="4891">
                  <c:v>3.6829999999999998</c:v>
                </c:pt>
                <c:pt idx="4892">
                  <c:v>3.6829999999999998</c:v>
                </c:pt>
                <c:pt idx="4893">
                  <c:v>3.7880000000000011</c:v>
                </c:pt>
                <c:pt idx="4894">
                  <c:v>3.8929999999999967</c:v>
                </c:pt>
                <c:pt idx="4895">
                  <c:v>4.1019999999999985</c:v>
                </c:pt>
                <c:pt idx="4896">
                  <c:v>4.2069999999999999</c:v>
                </c:pt>
                <c:pt idx="4897">
                  <c:v>4.3109999999999955</c:v>
                </c:pt>
                <c:pt idx="4898">
                  <c:v>4.415</c:v>
                </c:pt>
                <c:pt idx="4899">
                  <c:v>4.415</c:v>
                </c:pt>
                <c:pt idx="4900">
                  <c:v>4.5190000000000001</c:v>
                </c:pt>
                <c:pt idx="4901">
                  <c:v>4.5190000000000001</c:v>
                </c:pt>
                <c:pt idx="4902">
                  <c:v>4.5190000000000001</c:v>
                </c:pt>
                <c:pt idx="4903">
                  <c:v>4.6229999999999931</c:v>
                </c:pt>
                <c:pt idx="4904">
                  <c:v>4.5190000000000001</c:v>
                </c:pt>
                <c:pt idx="4905">
                  <c:v>4.5190000000000001</c:v>
                </c:pt>
                <c:pt idx="4906">
                  <c:v>4.5190000000000001</c:v>
                </c:pt>
                <c:pt idx="4907">
                  <c:v>4.5190000000000001</c:v>
                </c:pt>
                <c:pt idx="4908">
                  <c:v>4.415</c:v>
                </c:pt>
                <c:pt idx="4909">
                  <c:v>4.415</c:v>
                </c:pt>
                <c:pt idx="4910">
                  <c:v>4.3109999999999955</c:v>
                </c:pt>
                <c:pt idx="4911">
                  <c:v>4.3109999999999955</c:v>
                </c:pt>
                <c:pt idx="4912">
                  <c:v>4.2069999999999999</c:v>
                </c:pt>
                <c:pt idx="4913">
                  <c:v>4.1019999999999985</c:v>
                </c:pt>
                <c:pt idx="4914">
                  <c:v>3.9979999999999998</c:v>
                </c:pt>
                <c:pt idx="4915">
                  <c:v>3.9979999999999998</c:v>
                </c:pt>
                <c:pt idx="4916">
                  <c:v>3.8929999999999967</c:v>
                </c:pt>
                <c:pt idx="4917">
                  <c:v>3.7880000000000011</c:v>
                </c:pt>
                <c:pt idx="4918">
                  <c:v>3.7880000000000011</c:v>
                </c:pt>
                <c:pt idx="4919">
                  <c:v>3.6829999999999998</c:v>
                </c:pt>
                <c:pt idx="4920">
                  <c:v>3.5779999999999998</c:v>
                </c:pt>
                <c:pt idx="4921">
                  <c:v>3.5779999999999998</c:v>
                </c:pt>
                <c:pt idx="4922">
                  <c:v>3.4719999999999978</c:v>
                </c:pt>
                <c:pt idx="4923">
                  <c:v>3.4719999999999978</c:v>
                </c:pt>
                <c:pt idx="4924">
                  <c:v>3.367</c:v>
                </c:pt>
                <c:pt idx="4925">
                  <c:v>3.2610000000000001</c:v>
                </c:pt>
                <c:pt idx="4926">
                  <c:v>3.2610000000000001</c:v>
                </c:pt>
                <c:pt idx="4927">
                  <c:v>3.1549999999999998</c:v>
                </c:pt>
                <c:pt idx="4928">
                  <c:v>3.1549999999999998</c:v>
                </c:pt>
                <c:pt idx="4929">
                  <c:v>3.0489999999999999</c:v>
                </c:pt>
                <c:pt idx="4930">
                  <c:v>3.0489999999999999</c:v>
                </c:pt>
                <c:pt idx="4931">
                  <c:v>2.9430000000000001</c:v>
                </c:pt>
                <c:pt idx="4932">
                  <c:v>2.9430000000000001</c:v>
                </c:pt>
                <c:pt idx="4933">
                  <c:v>2.8369999999999971</c:v>
                </c:pt>
                <c:pt idx="4934">
                  <c:v>2.8369999999999971</c:v>
                </c:pt>
                <c:pt idx="4935">
                  <c:v>2.73</c:v>
                </c:pt>
                <c:pt idx="4936">
                  <c:v>2.73</c:v>
                </c:pt>
                <c:pt idx="4937">
                  <c:v>2.73</c:v>
                </c:pt>
                <c:pt idx="4938">
                  <c:v>2.73</c:v>
                </c:pt>
                <c:pt idx="4939">
                  <c:v>2.8369999999999971</c:v>
                </c:pt>
                <c:pt idx="4940">
                  <c:v>2.9430000000000001</c:v>
                </c:pt>
                <c:pt idx="4941">
                  <c:v>3.0489999999999999</c:v>
                </c:pt>
                <c:pt idx="4942">
                  <c:v>3.1549999999999998</c:v>
                </c:pt>
                <c:pt idx="4943">
                  <c:v>3.2610000000000001</c:v>
                </c:pt>
                <c:pt idx="4944">
                  <c:v>3.367</c:v>
                </c:pt>
                <c:pt idx="4945">
                  <c:v>3.4719999999999978</c:v>
                </c:pt>
                <c:pt idx="4946">
                  <c:v>3.5779999999999998</c:v>
                </c:pt>
                <c:pt idx="4947">
                  <c:v>3.6829999999999998</c:v>
                </c:pt>
                <c:pt idx="4948">
                  <c:v>3.7880000000000011</c:v>
                </c:pt>
                <c:pt idx="4949">
                  <c:v>3.8929999999999967</c:v>
                </c:pt>
                <c:pt idx="4950">
                  <c:v>3.9979999999999998</c:v>
                </c:pt>
                <c:pt idx="4951">
                  <c:v>4.1019999999999985</c:v>
                </c:pt>
                <c:pt idx="4952">
                  <c:v>4.2069999999999999</c:v>
                </c:pt>
                <c:pt idx="4953">
                  <c:v>4.2069999999999999</c:v>
                </c:pt>
                <c:pt idx="4954">
                  <c:v>4.3109999999999955</c:v>
                </c:pt>
                <c:pt idx="4955">
                  <c:v>4.3109999999999955</c:v>
                </c:pt>
                <c:pt idx="4956">
                  <c:v>4.3109999999999955</c:v>
                </c:pt>
                <c:pt idx="4957">
                  <c:v>4.2069999999999999</c:v>
                </c:pt>
                <c:pt idx="4958">
                  <c:v>4.2069999999999999</c:v>
                </c:pt>
                <c:pt idx="4959">
                  <c:v>4.2069999999999999</c:v>
                </c:pt>
                <c:pt idx="4960">
                  <c:v>4.1019999999999985</c:v>
                </c:pt>
                <c:pt idx="4961">
                  <c:v>4.1019999999999985</c:v>
                </c:pt>
                <c:pt idx="4962">
                  <c:v>3.9979999999999998</c:v>
                </c:pt>
                <c:pt idx="4963">
                  <c:v>3.9979999999999998</c:v>
                </c:pt>
                <c:pt idx="4964">
                  <c:v>3.9979999999999998</c:v>
                </c:pt>
                <c:pt idx="4965">
                  <c:v>3.8929999999999967</c:v>
                </c:pt>
                <c:pt idx="4966">
                  <c:v>3.8929999999999967</c:v>
                </c:pt>
                <c:pt idx="4967">
                  <c:v>3.7880000000000011</c:v>
                </c:pt>
                <c:pt idx="4968">
                  <c:v>3.6829999999999998</c:v>
                </c:pt>
                <c:pt idx="4969">
                  <c:v>3.6829999999999998</c:v>
                </c:pt>
                <c:pt idx="4970">
                  <c:v>3.5779999999999998</c:v>
                </c:pt>
                <c:pt idx="4971">
                  <c:v>3.5779999999999998</c:v>
                </c:pt>
                <c:pt idx="4972">
                  <c:v>3.4719999999999978</c:v>
                </c:pt>
                <c:pt idx="4973">
                  <c:v>3.4719999999999978</c:v>
                </c:pt>
                <c:pt idx="4974">
                  <c:v>3.4719999999999978</c:v>
                </c:pt>
                <c:pt idx="4975">
                  <c:v>3.367</c:v>
                </c:pt>
                <c:pt idx="4976">
                  <c:v>3.367</c:v>
                </c:pt>
                <c:pt idx="4977">
                  <c:v>3.2610000000000001</c:v>
                </c:pt>
                <c:pt idx="4978">
                  <c:v>3.2610000000000001</c:v>
                </c:pt>
                <c:pt idx="4979">
                  <c:v>3.1549999999999998</c:v>
                </c:pt>
                <c:pt idx="4980">
                  <c:v>3.1549999999999998</c:v>
                </c:pt>
                <c:pt idx="4981">
                  <c:v>3.0489999999999999</c:v>
                </c:pt>
                <c:pt idx="4982">
                  <c:v>3.0489999999999999</c:v>
                </c:pt>
                <c:pt idx="4983">
                  <c:v>2.9430000000000001</c:v>
                </c:pt>
                <c:pt idx="4984">
                  <c:v>2.9430000000000001</c:v>
                </c:pt>
                <c:pt idx="4985">
                  <c:v>2.9430000000000001</c:v>
                </c:pt>
                <c:pt idx="4986">
                  <c:v>2.9430000000000001</c:v>
                </c:pt>
                <c:pt idx="4987">
                  <c:v>2.9430000000000001</c:v>
                </c:pt>
                <c:pt idx="4988">
                  <c:v>2.9430000000000001</c:v>
                </c:pt>
                <c:pt idx="4989">
                  <c:v>3.0489999999999999</c:v>
                </c:pt>
                <c:pt idx="4990">
                  <c:v>3.2610000000000001</c:v>
                </c:pt>
                <c:pt idx="4991">
                  <c:v>3.367</c:v>
                </c:pt>
                <c:pt idx="4992">
                  <c:v>3.4719999999999978</c:v>
                </c:pt>
                <c:pt idx="4993">
                  <c:v>3.5779999999999998</c:v>
                </c:pt>
                <c:pt idx="4994">
                  <c:v>3.6829999999999998</c:v>
                </c:pt>
                <c:pt idx="4995">
                  <c:v>3.7880000000000011</c:v>
                </c:pt>
                <c:pt idx="4996">
                  <c:v>3.7880000000000011</c:v>
                </c:pt>
                <c:pt idx="4997">
                  <c:v>3.8929999999999967</c:v>
                </c:pt>
                <c:pt idx="4998">
                  <c:v>3.8929999999999967</c:v>
                </c:pt>
                <c:pt idx="4999">
                  <c:v>3.8929999999999967</c:v>
                </c:pt>
                <c:pt idx="5000">
                  <c:v>3.9979999999999998</c:v>
                </c:pt>
                <c:pt idx="5001">
                  <c:v>3.8929999999999967</c:v>
                </c:pt>
                <c:pt idx="5002">
                  <c:v>3.8929999999999967</c:v>
                </c:pt>
                <c:pt idx="5003">
                  <c:v>3.8929999999999967</c:v>
                </c:pt>
                <c:pt idx="5004">
                  <c:v>3.8929999999999967</c:v>
                </c:pt>
                <c:pt idx="5005">
                  <c:v>3.7880000000000011</c:v>
                </c:pt>
                <c:pt idx="5006">
                  <c:v>3.7880000000000011</c:v>
                </c:pt>
                <c:pt idx="5007">
                  <c:v>3.6829999999999998</c:v>
                </c:pt>
                <c:pt idx="5008">
                  <c:v>3.6829999999999998</c:v>
                </c:pt>
                <c:pt idx="5009">
                  <c:v>3.5779999999999998</c:v>
                </c:pt>
                <c:pt idx="5010">
                  <c:v>3.5779999999999998</c:v>
                </c:pt>
                <c:pt idx="5011">
                  <c:v>3.5779999999999998</c:v>
                </c:pt>
                <c:pt idx="5012">
                  <c:v>3.4719999999999978</c:v>
                </c:pt>
                <c:pt idx="5013">
                  <c:v>3.4719999999999978</c:v>
                </c:pt>
                <c:pt idx="5014">
                  <c:v>3.4719999999999978</c:v>
                </c:pt>
                <c:pt idx="5015">
                  <c:v>3.367</c:v>
                </c:pt>
                <c:pt idx="5016">
                  <c:v>3.367</c:v>
                </c:pt>
                <c:pt idx="5017">
                  <c:v>3.367</c:v>
                </c:pt>
                <c:pt idx="5018">
                  <c:v>3.2610000000000001</c:v>
                </c:pt>
                <c:pt idx="5019">
                  <c:v>3.2610000000000001</c:v>
                </c:pt>
                <c:pt idx="5020">
                  <c:v>3.1549999999999998</c:v>
                </c:pt>
                <c:pt idx="5021">
                  <c:v>3.1549999999999998</c:v>
                </c:pt>
                <c:pt idx="5022">
                  <c:v>3.1549999999999998</c:v>
                </c:pt>
                <c:pt idx="5023">
                  <c:v>3.0489999999999999</c:v>
                </c:pt>
                <c:pt idx="5024">
                  <c:v>3.0489999999999999</c:v>
                </c:pt>
                <c:pt idx="5025">
                  <c:v>3.0489999999999999</c:v>
                </c:pt>
                <c:pt idx="5026">
                  <c:v>3.0489999999999999</c:v>
                </c:pt>
                <c:pt idx="5027">
                  <c:v>3.0489999999999999</c:v>
                </c:pt>
                <c:pt idx="5028">
                  <c:v>3.0489999999999999</c:v>
                </c:pt>
                <c:pt idx="5029">
                  <c:v>3.0489999999999999</c:v>
                </c:pt>
                <c:pt idx="5030">
                  <c:v>3.0489999999999999</c:v>
                </c:pt>
                <c:pt idx="5031">
                  <c:v>3.0489999999999999</c:v>
                </c:pt>
                <c:pt idx="5032">
                  <c:v>3.0489999999999999</c:v>
                </c:pt>
                <c:pt idx="5033">
                  <c:v>3.0489999999999999</c:v>
                </c:pt>
                <c:pt idx="5034">
                  <c:v>3.1549999999999998</c:v>
                </c:pt>
                <c:pt idx="5035">
                  <c:v>3.1549999999999998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44416"/>
        <c:axId val="105647488"/>
      </c:scatterChart>
      <c:valAx>
        <c:axId val="105644416"/>
        <c:scaling>
          <c:orientation val="minMax"/>
          <c:max val="40845"/>
          <c:min val="4073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7718506067423438"/>
              <c:y val="0.8927564887722349"/>
            </c:manualLayout>
          </c:layout>
          <c:overlay val="0"/>
        </c:title>
        <c:numFmt formatCode="m/d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5647488"/>
        <c:crosses val="autoZero"/>
        <c:crossBetween val="midCat"/>
        <c:majorUnit val="10"/>
      </c:valAx>
      <c:valAx>
        <c:axId val="105647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Temperature (c)</a:t>
                </a:r>
              </a:p>
            </c:rich>
          </c:tx>
          <c:layout>
            <c:manualLayout>
              <c:xMode val="edge"/>
              <c:yMode val="edge"/>
              <c:x val="2.1591330786622006E-2"/>
              <c:y val="0.291397270993299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5644416"/>
        <c:crosses val="autoZero"/>
        <c:crossBetween val="midCat"/>
      </c:valAx>
    </c:plotArea>
    <c:plotVisOnly val="1"/>
    <c:dispBlanksAs val="gap"/>
    <c:showDLblsOverMax val="0"/>
  </c:chart>
  <c:spPr>
    <a:ln w="53975"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E4EA-A5DC-4C90-B2E7-9B1FC6C56783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CDFE-32F7-4153-ACB3-9965A97A2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0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CDFE-32F7-4153-ACB3-9965A97A23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CDFE-32F7-4153-ACB3-9965A97A23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CDFE-32F7-4153-ACB3-9965A97A23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CDFE-32F7-4153-ACB3-9965A97A23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CDFE-32F7-4153-ACB3-9965A97A23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CDFE-32F7-4153-ACB3-9965A97A23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1339-C61C-4CDB-8BF8-5C5194CCCBE5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90EE-E83D-45BE-AEEC-7694E8433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Mill Creek Fish Passage</a:t>
            </a:r>
            <a:br>
              <a:rPr lang="en-US" dirty="0" smtClean="0"/>
            </a:br>
            <a:r>
              <a:rPr lang="en-US" dirty="0" smtClean="0"/>
              <a:t>June </a:t>
            </a:r>
            <a:r>
              <a:rPr lang="en-US" dirty="0" smtClean="0"/>
              <a:t>13, 2012 RTT Presentation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44780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\\Powervault2\nr\miketk\My Documents\My Pictures\Coulte-Port-Nason\Coulte-Port-Nason 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586" y="3733800"/>
            <a:ext cx="5012267" cy="281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8200" y="175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Flow Conditions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6186" y="616204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Flow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structures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08" y="1234282"/>
            <a:ext cx="7295091" cy="54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294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 Creek </a:t>
            </a:r>
            <a:r>
              <a:rPr lang="en-US" dirty="0" smtClean="0"/>
              <a:t>Flow Data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3274917"/>
              </p:ext>
            </p:extLst>
          </p:nvPr>
        </p:nvGraphicFramePr>
        <p:xfrm>
          <a:off x="304800" y="1371600"/>
          <a:ext cx="8458201" cy="26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4572000"/>
            <a:ext cx="601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flow data - April 2012 </a:t>
            </a:r>
            <a:r>
              <a:rPr lang="en-US" dirty="0" smtClean="0">
                <a:solidFill>
                  <a:srgbClr val="FF0000"/>
                </a:solidFill>
              </a:rPr>
              <a:t>insert</a:t>
            </a:r>
            <a:r>
              <a:rPr lang="en-US" dirty="0" smtClean="0"/>
              <a:t> </a:t>
            </a:r>
            <a:r>
              <a:rPr lang="en-US" dirty="0" err="1" smtClean="0"/>
              <a:t>cfs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Peshastin</a:t>
            </a:r>
            <a:r>
              <a:rPr lang="en-US" dirty="0" smtClean="0"/>
              <a:t> Flows at Green Bridge Road 2007 – 2011 DOE data </a:t>
            </a:r>
          </a:p>
          <a:p>
            <a:endParaRPr lang="en-US" dirty="0" smtClean="0"/>
          </a:p>
          <a:p>
            <a:r>
              <a:rPr lang="en-US" dirty="0" smtClean="0"/>
              <a:t>Mill Creek contributes 5-10% of low flows in </a:t>
            </a:r>
            <a:r>
              <a:rPr lang="en-US" dirty="0" err="1" smtClean="0"/>
              <a:t>Peshastin</a:t>
            </a:r>
            <a:r>
              <a:rPr lang="en-US" dirty="0" smtClean="0"/>
              <a:t> Creek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88218"/>
              </p:ext>
            </p:extLst>
          </p:nvPr>
        </p:nvGraphicFramePr>
        <p:xfrm>
          <a:off x="6172200" y="3886200"/>
          <a:ext cx="2819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498"/>
                <a:gridCol w="17429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low flow reading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9-24-11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8-26-10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9-1-09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11.6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10-1-08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Sept. 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10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Mill Creek </a:t>
            </a:r>
            <a:r>
              <a:rPr lang="en-US" dirty="0" smtClean="0"/>
              <a:t>Temperature Data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20328044"/>
              </p:ext>
            </p:extLst>
          </p:nvPr>
        </p:nvGraphicFramePr>
        <p:xfrm>
          <a:off x="228601" y="990601"/>
          <a:ext cx="8534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90688"/>
              </p:ext>
            </p:extLst>
          </p:nvPr>
        </p:nvGraphicFramePr>
        <p:xfrm>
          <a:off x="76200" y="3657600"/>
          <a:ext cx="6324601" cy="3145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603"/>
                <a:gridCol w="1686560"/>
                <a:gridCol w="1976438"/>
              </a:tblGrid>
              <a:tr h="339994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day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recording</a:t>
                      </a:r>
                      <a:endParaRPr lang="en-US" dirty="0"/>
                    </a:p>
                  </a:txBody>
                  <a:tcPr/>
                </a:tc>
              </a:tr>
              <a:tr h="33999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Peshastin</a:t>
                      </a:r>
                      <a:r>
                        <a:rPr lang="en-US" dirty="0" smtClean="0"/>
                        <a:t> Mouth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25.5 C</a:t>
                      </a:r>
                      <a:endParaRPr lang="en-US" dirty="0"/>
                    </a:p>
                  </a:txBody>
                  <a:tcPr/>
                </a:tc>
              </a:tr>
              <a:tr h="33999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Peshastin</a:t>
                      </a:r>
                      <a:r>
                        <a:rPr lang="en-US" dirty="0" smtClean="0"/>
                        <a:t> RM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23.4 C</a:t>
                      </a:r>
                      <a:endParaRPr lang="en-US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Peshastin</a:t>
                      </a:r>
                      <a:r>
                        <a:rPr lang="en-US" baseline="0" dirty="0" smtClean="0"/>
                        <a:t> below Ingalls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 C</a:t>
                      </a:r>
                      <a:endParaRPr lang="en-US" dirty="0"/>
                    </a:p>
                  </a:txBody>
                  <a:tcPr/>
                </a:tc>
              </a:tr>
              <a:tr h="339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Peshastin</a:t>
                      </a:r>
                      <a:r>
                        <a:rPr lang="en-US" dirty="0" smtClean="0"/>
                        <a:t> above Ingalls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17.9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 C</a:t>
                      </a:r>
                      <a:endParaRPr lang="en-US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r>
                        <a:rPr lang="en-US" dirty="0" smtClean="0"/>
                        <a:t>Ingalls at road crossing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15.6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 C</a:t>
                      </a:r>
                      <a:endParaRPr lang="en-US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r>
                        <a:rPr lang="en-US" dirty="0" smtClean="0"/>
                        <a:t>Mill Creek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16.6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 C</a:t>
                      </a:r>
                      <a:endParaRPr lang="en-US" dirty="0"/>
                    </a:p>
                  </a:txBody>
                  <a:tcPr/>
                </a:tc>
              </a:tr>
              <a:tr h="339994">
                <a:tc>
                  <a:txBody>
                    <a:bodyPr/>
                    <a:lstStyle/>
                    <a:p>
                      <a:r>
                        <a:rPr lang="en-US" dirty="0" smtClean="0"/>
                        <a:t>Ruby Creek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14.1 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9400" y="4572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 2005 Wenatchee River TMDL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Thermal </a:t>
            </a:r>
            <a:r>
              <a:rPr lang="en-US" dirty="0" err="1" smtClean="0"/>
              <a:t>Infared</a:t>
            </a:r>
            <a:r>
              <a:rPr lang="en-US" dirty="0" smtClean="0"/>
              <a:t> Surveys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8721" r="9125" b="6851"/>
          <a:stretch/>
        </p:blipFill>
        <p:spPr bwMode="auto">
          <a:xfrm>
            <a:off x="222942" y="1295400"/>
            <a:ext cx="892105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942" y="5334000"/>
            <a:ext cx="29012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Mill Creek enters </a:t>
            </a:r>
            <a:r>
              <a:rPr lang="en-US" dirty="0" err="1" smtClean="0"/>
              <a:t>Peshastin</a:t>
            </a:r>
            <a:r>
              <a:rPr lang="en-US" dirty="0" smtClean="0"/>
              <a:t> Creek where the </a:t>
            </a:r>
            <a:r>
              <a:rPr lang="en-US" dirty="0" err="1" smtClean="0"/>
              <a:t>mainstem</a:t>
            </a:r>
            <a:r>
              <a:rPr lang="en-US" dirty="0" smtClean="0"/>
              <a:t> temperature is ~ 17-19 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24200" y="4876801"/>
            <a:ext cx="762000" cy="45943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3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Steelhead juvenile rearing and spawning</a:t>
            </a:r>
          </a:p>
          <a:p>
            <a:r>
              <a:rPr lang="en-US" dirty="0"/>
              <a:t>P</a:t>
            </a:r>
            <a:r>
              <a:rPr lang="en-US" dirty="0" smtClean="0"/>
              <a:t>ossibly Chinook juvenile rearing</a:t>
            </a:r>
          </a:p>
          <a:p>
            <a:r>
              <a:rPr lang="en-US" dirty="0" smtClean="0"/>
              <a:t>WDFW Spawning data from 2003-2009</a:t>
            </a:r>
          </a:p>
          <a:p>
            <a:r>
              <a:rPr lang="en-US" dirty="0" smtClean="0"/>
              <a:t>Majority of steelhead spawning occurs in the </a:t>
            </a:r>
            <a:r>
              <a:rPr lang="en-US" dirty="0" err="1" smtClean="0"/>
              <a:t>mainstem</a:t>
            </a:r>
            <a:r>
              <a:rPr lang="en-US" dirty="0" smtClean="0"/>
              <a:t> (</a:t>
            </a:r>
            <a:r>
              <a:rPr lang="en-US" dirty="0" err="1" smtClean="0"/>
              <a:t>ave.</a:t>
            </a:r>
            <a:r>
              <a:rPr lang="en-US" dirty="0" smtClean="0"/>
              <a:t> reds 43/year)</a:t>
            </a:r>
          </a:p>
          <a:p>
            <a:r>
              <a:rPr lang="en-US" dirty="0" err="1" smtClean="0"/>
              <a:t>Redd</a:t>
            </a:r>
            <a:r>
              <a:rPr lang="en-US" dirty="0" smtClean="0"/>
              <a:t> surveys in Mill, Ingalls, Ruby, </a:t>
            </a:r>
            <a:r>
              <a:rPr lang="en-US" dirty="0" err="1" smtClean="0"/>
              <a:t>Tronson</a:t>
            </a:r>
            <a:r>
              <a:rPr lang="en-US" dirty="0" smtClean="0"/>
              <a:t> </a:t>
            </a:r>
            <a:r>
              <a:rPr lang="en-US" dirty="0" err="1" smtClean="0"/>
              <a:t>Scottty</a:t>
            </a:r>
            <a:r>
              <a:rPr lang="en-US" dirty="0" smtClean="0"/>
              <a:t>, </a:t>
            </a:r>
            <a:r>
              <a:rPr lang="en-US" dirty="0" err="1" smtClean="0"/>
              <a:t>Shaser</a:t>
            </a:r>
            <a:r>
              <a:rPr lang="en-US" dirty="0" smtClean="0"/>
              <a:t>, and Schafer Creeks (about 3% of the watershed total in 7 years)</a:t>
            </a:r>
          </a:p>
          <a:p>
            <a:r>
              <a:rPr lang="en-US" dirty="0" smtClean="0"/>
              <a:t>Steelhead </a:t>
            </a:r>
            <a:r>
              <a:rPr lang="en-US" dirty="0" err="1" smtClean="0"/>
              <a:t>redds</a:t>
            </a:r>
            <a:r>
              <a:rPr lang="en-US" dirty="0" smtClean="0"/>
              <a:t> were found in Mill Creek 2/5 years surveyed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0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Barrier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3.8 km of habitat above barrier </a:t>
            </a:r>
          </a:p>
          <a:p>
            <a:pPr lvl="1"/>
            <a:r>
              <a:rPr lang="en-US" dirty="0" smtClean="0"/>
              <a:t>~ 0.25 km &lt; 4% gradient</a:t>
            </a:r>
          </a:p>
          <a:p>
            <a:r>
              <a:rPr lang="en-US" dirty="0" smtClean="0"/>
              <a:t>Moderate ranking for small stream priority matrix</a:t>
            </a:r>
          </a:p>
          <a:p>
            <a:r>
              <a:rPr lang="en-US" dirty="0" smtClean="0"/>
              <a:t>High ranking culverts (</a:t>
            </a:r>
            <a:r>
              <a:rPr lang="en-US" dirty="0" err="1" smtClean="0"/>
              <a:t>Chumstick</a:t>
            </a:r>
            <a:r>
              <a:rPr lang="en-US" dirty="0" smtClean="0"/>
              <a:t> and Icicle)</a:t>
            </a:r>
          </a:p>
          <a:p>
            <a:r>
              <a:rPr lang="en-US" dirty="0" smtClean="0"/>
              <a:t>Reduced to low priority</a:t>
            </a:r>
          </a:p>
          <a:p>
            <a:pPr lvl="1"/>
            <a:r>
              <a:rPr lang="en-US" dirty="0" smtClean="0"/>
              <a:t>Logging/roads, unknown base flow, amount of habitat with &lt;4%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7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Mill Creek Typical Habitat Upstream of the Culvert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870950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23550" cy="796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297</Words>
  <Application>Microsoft Office PowerPoint</Application>
  <PresentationFormat>On-screen Show (4:3)</PresentationFormat>
  <Paragraphs>77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Mill Creek Fish Passage June 13, 2012 RTT Presentation</vt:lpstr>
      <vt:lpstr>Mill Creek Flow Data</vt:lpstr>
      <vt:lpstr>Mill Creek Temperature Data</vt:lpstr>
      <vt:lpstr>DOE Thermal Infared Surveys</vt:lpstr>
      <vt:lpstr>Fish Data</vt:lpstr>
      <vt:lpstr>Fish Barrier Inventory</vt:lpstr>
      <vt:lpstr>PowerPoint Presentation</vt:lpstr>
      <vt:lpstr>PowerPoint Presentation</vt:lpstr>
      <vt:lpstr>PowerPoint Presentation</vt:lpstr>
      <vt:lpstr>Upstream structures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Chumstick Barrier Removal June 8, 2011 Pre-proposal Workshop</dc:title>
  <dc:creator>miketk</dc:creator>
  <cp:lastModifiedBy>Jennifer Goodridge</cp:lastModifiedBy>
  <cp:revision>13</cp:revision>
  <dcterms:created xsi:type="dcterms:W3CDTF">2011-06-08T13:08:52Z</dcterms:created>
  <dcterms:modified xsi:type="dcterms:W3CDTF">2012-06-11T22:11:10Z</dcterms:modified>
</cp:coreProperties>
</file>