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4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9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8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8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C3F5D-565A-4C78-9A75-AC99AC58CE8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0192-D6E5-46C8-8065-2F7C268C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7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(12-1438) and Compliance (05-1552) Inspections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November 24,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2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2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9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2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4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10509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504" y="19878"/>
            <a:ext cx="9117495" cy="68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0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0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</Words>
  <Application>Microsoft Office PowerPoint</Application>
  <PresentationFormat>Widescreen</PresentationFormat>
  <Paragraphs>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Final (12-1438) and Compliance (05-1552) Inspections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(12-1438) and Compliance (05-1552) Inspections</dc:title>
  <dc:creator>Duboiski, Marc (RCO)</dc:creator>
  <cp:lastModifiedBy>Duboiski, Marc (RCO)</cp:lastModifiedBy>
  <cp:revision>2</cp:revision>
  <dcterms:created xsi:type="dcterms:W3CDTF">2014-11-25T17:28:13Z</dcterms:created>
  <dcterms:modified xsi:type="dcterms:W3CDTF">2014-11-25T17:30:30Z</dcterms:modified>
</cp:coreProperties>
</file>