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5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4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0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8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3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74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11E05-4097-4AB3-9F8C-5B5E32C2380D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68873-DDD3-4C65-872F-CF0AF51D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8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12-1648R; TU, Ninemile Creek Riparian Restoration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Final Inspection Photos</a:t>
            </a:r>
          </a:p>
          <a:p>
            <a:r>
              <a:rPr lang="en-US" smtClean="0"/>
              <a:t>April 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5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44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78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46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64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6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80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54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65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20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65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65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35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124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727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619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710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13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211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079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60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02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301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26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20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435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637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502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961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11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79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82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09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64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09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383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Widescreen</PresentationFormat>
  <Paragraphs>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12-1648R; TU, Ninemile Creek Riparian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12-1648R; TU, Ninemile Creek Riparian Restoration</dc:title>
  <dc:creator>Duboiski, Marc (RCO)</dc:creator>
  <cp:lastModifiedBy>Duboiski, Marc (RCO)</cp:lastModifiedBy>
  <cp:revision>1</cp:revision>
  <dcterms:created xsi:type="dcterms:W3CDTF">2015-05-05T19:02:56Z</dcterms:created>
  <dcterms:modified xsi:type="dcterms:W3CDTF">2015-05-05T19:03:15Z</dcterms:modified>
</cp:coreProperties>
</file>