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68" r:id="rId3"/>
    <p:sldId id="269" r:id="rId4"/>
    <p:sldId id="270" r:id="rId5"/>
    <p:sldId id="27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EDA095-6E05-49A7-B2A7-116BBAC396D4}" v="9" dt="2023-02-03T23:40:14.5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2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inski, Bridget (RCO)" userId="299cdc75-7ea2-404a-87b3-b9a37b07a4c6" providerId="ADAL" clId="{F0EDA095-6E05-49A7-B2A7-116BBAC396D4}"/>
    <pc:docChg chg="custSel addSld delSld modSld">
      <pc:chgData name="Kaminski, Bridget (RCO)" userId="299cdc75-7ea2-404a-87b3-b9a37b07a4c6" providerId="ADAL" clId="{F0EDA095-6E05-49A7-B2A7-116BBAC396D4}" dt="2023-02-03T23:42:16" v="360" actId="20577"/>
      <pc:docMkLst>
        <pc:docMk/>
      </pc:docMkLst>
      <pc:sldChg chg="del">
        <pc:chgData name="Kaminski, Bridget (RCO)" userId="299cdc75-7ea2-404a-87b3-b9a37b07a4c6" providerId="ADAL" clId="{F0EDA095-6E05-49A7-B2A7-116BBAC396D4}" dt="2023-02-03T23:14:44.685" v="4" actId="47"/>
        <pc:sldMkLst>
          <pc:docMk/>
          <pc:sldMk cId="2355113215" sldId="258"/>
        </pc:sldMkLst>
      </pc:sldChg>
      <pc:sldChg chg="del">
        <pc:chgData name="Kaminski, Bridget (RCO)" userId="299cdc75-7ea2-404a-87b3-b9a37b07a4c6" providerId="ADAL" clId="{F0EDA095-6E05-49A7-B2A7-116BBAC396D4}" dt="2023-02-03T23:14:44.685" v="4" actId="47"/>
        <pc:sldMkLst>
          <pc:docMk/>
          <pc:sldMk cId="1854445822" sldId="259"/>
        </pc:sldMkLst>
      </pc:sldChg>
      <pc:sldChg chg="del">
        <pc:chgData name="Kaminski, Bridget (RCO)" userId="299cdc75-7ea2-404a-87b3-b9a37b07a4c6" providerId="ADAL" clId="{F0EDA095-6E05-49A7-B2A7-116BBAC396D4}" dt="2023-02-03T23:14:10.927" v="0" actId="47"/>
        <pc:sldMkLst>
          <pc:docMk/>
          <pc:sldMk cId="465061813" sldId="260"/>
        </pc:sldMkLst>
      </pc:sldChg>
      <pc:sldChg chg="del">
        <pc:chgData name="Kaminski, Bridget (RCO)" userId="299cdc75-7ea2-404a-87b3-b9a37b07a4c6" providerId="ADAL" clId="{F0EDA095-6E05-49A7-B2A7-116BBAC396D4}" dt="2023-02-03T23:14:10.927" v="0" actId="47"/>
        <pc:sldMkLst>
          <pc:docMk/>
          <pc:sldMk cId="1033853881" sldId="261"/>
        </pc:sldMkLst>
      </pc:sldChg>
      <pc:sldChg chg="del">
        <pc:chgData name="Kaminski, Bridget (RCO)" userId="299cdc75-7ea2-404a-87b3-b9a37b07a4c6" providerId="ADAL" clId="{F0EDA095-6E05-49A7-B2A7-116BBAC396D4}" dt="2023-02-03T23:14:10.927" v="0" actId="47"/>
        <pc:sldMkLst>
          <pc:docMk/>
          <pc:sldMk cId="157810578" sldId="262"/>
        </pc:sldMkLst>
      </pc:sldChg>
      <pc:sldChg chg="del">
        <pc:chgData name="Kaminski, Bridget (RCO)" userId="299cdc75-7ea2-404a-87b3-b9a37b07a4c6" providerId="ADAL" clId="{F0EDA095-6E05-49A7-B2A7-116BBAC396D4}" dt="2023-02-03T23:14:44.685" v="4" actId="47"/>
        <pc:sldMkLst>
          <pc:docMk/>
          <pc:sldMk cId="3328908375" sldId="266"/>
        </pc:sldMkLst>
      </pc:sldChg>
      <pc:sldChg chg="del">
        <pc:chgData name="Kaminski, Bridget (RCO)" userId="299cdc75-7ea2-404a-87b3-b9a37b07a4c6" providerId="ADAL" clId="{F0EDA095-6E05-49A7-B2A7-116BBAC396D4}" dt="2023-02-03T23:14:10.927" v="0" actId="47"/>
        <pc:sldMkLst>
          <pc:docMk/>
          <pc:sldMk cId="619494661" sldId="267"/>
        </pc:sldMkLst>
      </pc:sldChg>
      <pc:sldChg chg="addSp delSp modSp new mod">
        <pc:chgData name="Kaminski, Bridget (RCO)" userId="299cdc75-7ea2-404a-87b3-b9a37b07a4c6" providerId="ADAL" clId="{F0EDA095-6E05-49A7-B2A7-116BBAC396D4}" dt="2023-02-03T23:42:16" v="360" actId="20577"/>
        <pc:sldMkLst>
          <pc:docMk/>
          <pc:sldMk cId="4043929626" sldId="267"/>
        </pc:sldMkLst>
        <pc:spChg chg="mod">
          <ac:chgData name="Kaminski, Bridget (RCO)" userId="299cdc75-7ea2-404a-87b3-b9a37b07a4c6" providerId="ADAL" clId="{F0EDA095-6E05-49A7-B2A7-116BBAC396D4}" dt="2023-02-03T23:42:16" v="360" actId="20577"/>
          <ac:spMkLst>
            <pc:docMk/>
            <pc:sldMk cId="4043929626" sldId="267"/>
            <ac:spMk id="2" creationId="{BC36E139-8D2B-4C76-BAB3-EE29B997AA1F}"/>
          </ac:spMkLst>
        </pc:spChg>
        <pc:spChg chg="del">
          <ac:chgData name="Kaminski, Bridget (RCO)" userId="299cdc75-7ea2-404a-87b3-b9a37b07a4c6" providerId="ADAL" clId="{F0EDA095-6E05-49A7-B2A7-116BBAC396D4}" dt="2023-02-03T23:14:49.857" v="5"/>
          <ac:spMkLst>
            <pc:docMk/>
            <pc:sldMk cId="4043929626" sldId="267"/>
            <ac:spMk id="3" creationId="{51A4E4BA-CAA6-4547-8EC9-EC58B05B8423}"/>
          </ac:spMkLst>
        </pc:spChg>
        <pc:spChg chg="add del mod">
          <ac:chgData name="Kaminski, Bridget (RCO)" userId="299cdc75-7ea2-404a-87b3-b9a37b07a4c6" providerId="ADAL" clId="{F0EDA095-6E05-49A7-B2A7-116BBAC396D4}" dt="2023-02-03T23:22:51.882" v="22" actId="22"/>
          <ac:spMkLst>
            <pc:docMk/>
            <pc:sldMk cId="4043929626" sldId="267"/>
            <ac:spMk id="11" creationId="{1572FEF0-8C8A-49EF-975E-DDAA7F6CA4D9}"/>
          </ac:spMkLst>
        </pc:spChg>
        <pc:picChg chg="add del mod">
          <ac:chgData name="Kaminski, Bridget (RCO)" userId="299cdc75-7ea2-404a-87b3-b9a37b07a4c6" providerId="ADAL" clId="{F0EDA095-6E05-49A7-B2A7-116BBAC396D4}" dt="2023-02-03T23:22:26.643" v="21" actId="478"/>
          <ac:picMkLst>
            <pc:docMk/>
            <pc:sldMk cId="4043929626" sldId="267"/>
            <ac:picMk id="5" creationId="{40C7A7A0-2E4F-4941-B970-200F45B145E2}"/>
          </ac:picMkLst>
        </pc:picChg>
        <pc:picChg chg="add del mod">
          <ac:chgData name="Kaminski, Bridget (RCO)" userId="299cdc75-7ea2-404a-87b3-b9a37b07a4c6" providerId="ADAL" clId="{F0EDA095-6E05-49A7-B2A7-116BBAC396D4}" dt="2023-02-03T23:15:29.472" v="11" actId="478"/>
          <ac:picMkLst>
            <pc:docMk/>
            <pc:sldMk cId="4043929626" sldId="267"/>
            <ac:picMk id="7" creationId="{07F2B5A4-2088-468F-8F96-F15D329052AF}"/>
          </ac:picMkLst>
        </pc:picChg>
        <pc:picChg chg="add del mod">
          <ac:chgData name="Kaminski, Bridget (RCO)" userId="299cdc75-7ea2-404a-87b3-b9a37b07a4c6" providerId="ADAL" clId="{F0EDA095-6E05-49A7-B2A7-116BBAC396D4}" dt="2023-02-03T23:16:28.046" v="18" actId="478"/>
          <ac:picMkLst>
            <pc:docMk/>
            <pc:sldMk cId="4043929626" sldId="267"/>
            <ac:picMk id="9" creationId="{29DC3969-EC8A-4CDB-B351-4D0ACE4E51D4}"/>
          </ac:picMkLst>
        </pc:picChg>
        <pc:picChg chg="add mod ord">
          <ac:chgData name="Kaminski, Bridget (RCO)" userId="299cdc75-7ea2-404a-87b3-b9a37b07a4c6" providerId="ADAL" clId="{F0EDA095-6E05-49A7-B2A7-116BBAC396D4}" dt="2023-02-03T23:22:57.135" v="23" actId="14100"/>
          <ac:picMkLst>
            <pc:docMk/>
            <pc:sldMk cId="4043929626" sldId="267"/>
            <ac:picMk id="13" creationId="{ACC33016-6726-48E9-A318-E47289AE3D92}"/>
          </ac:picMkLst>
        </pc:picChg>
      </pc:sldChg>
      <pc:sldChg chg="addSp delSp modSp new mod">
        <pc:chgData name="Kaminski, Bridget (RCO)" userId="299cdc75-7ea2-404a-87b3-b9a37b07a4c6" providerId="ADAL" clId="{F0EDA095-6E05-49A7-B2A7-116BBAC396D4}" dt="2023-02-03T23:24:53.728" v="134" actId="14100"/>
        <pc:sldMkLst>
          <pc:docMk/>
          <pc:sldMk cId="792489153" sldId="268"/>
        </pc:sldMkLst>
        <pc:spChg chg="mod">
          <ac:chgData name="Kaminski, Bridget (RCO)" userId="299cdc75-7ea2-404a-87b3-b9a37b07a4c6" providerId="ADAL" clId="{F0EDA095-6E05-49A7-B2A7-116BBAC396D4}" dt="2023-02-03T23:24:43.618" v="131" actId="14100"/>
          <ac:spMkLst>
            <pc:docMk/>
            <pc:sldMk cId="792489153" sldId="268"/>
            <ac:spMk id="2" creationId="{CA246857-7C59-4CC4-B059-D95170338C72}"/>
          </ac:spMkLst>
        </pc:spChg>
        <pc:spChg chg="del">
          <ac:chgData name="Kaminski, Bridget (RCO)" userId="299cdc75-7ea2-404a-87b3-b9a37b07a4c6" providerId="ADAL" clId="{F0EDA095-6E05-49A7-B2A7-116BBAC396D4}" dt="2023-02-03T23:24:06.305" v="68"/>
          <ac:spMkLst>
            <pc:docMk/>
            <pc:sldMk cId="792489153" sldId="268"/>
            <ac:spMk id="3" creationId="{C65B0ECF-E5BD-4CA8-8B58-EE2005399573}"/>
          </ac:spMkLst>
        </pc:spChg>
        <pc:picChg chg="add mod">
          <ac:chgData name="Kaminski, Bridget (RCO)" userId="299cdc75-7ea2-404a-87b3-b9a37b07a4c6" providerId="ADAL" clId="{F0EDA095-6E05-49A7-B2A7-116BBAC396D4}" dt="2023-02-03T23:24:53.728" v="134" actId="14100"/>
          <ac:picMkLst>
            <pc:docMk/>
            <pc:sldMk cId="792489153" sldId="268"/>
            <ac:picMk id="5" creationId="{E0F65D29-D778-45C2-A564-B25EE2E36182}"/>
          </ac:picMkLst>
        </pc:picChg>
      </pc:sldChg>
      <pc:sldChg chg="del">
        <pc:chgData name="Kaminski, Bridget (RCO)" userId="299cdc75-7ea2-404a-87b3-b9a37b07a4c6" providerId="ADAL" clId="{F0EDA095-6E05-49A7-B2A7-116BBAC396D4}" dt="2023-02-03T23:14:10.927" v="0" actId="47"/>
        <pc:sldMkLst>
          <pc:docMk/>
          <pc:sldMk cId="1006433701" sldId="268"/>
        </pc:sldMkLst>
      </pc:sldChg>
      <pc:sldChg chg="addSp delSp modSp new mod">
        <pc:chgData name="Kaminski, Bridget (RCO)" userId="299cdc75-7ea2-404a-87b3-b9a37b07a4c6" providerId="ADAL" clId="{F0EDA095-6E05-49A7-B2A7-116BBAC396D4}" dt="2023-02-03T23:28:36.698" v="182" actId="1076"/>
        <pc:sldMkLst>
          <pc:docMk/>
          <pc:sldMk cId="223676957" sldId="269"/>
        </pc:sldMkLst>
        <pc:spChg chg="mod">
          <ac:chgData name="Kaminski, Bridget (RCO)" userId="299cdc75-7ea2-404a-87b3-b9a37b07a4c6" providerId="ADAL" clId="{F0EDA095-6E05-49A7-B2A7-116BBAC396D4}" dt="2023-02-03T23:28:23.022" v="178" actId="14100"/>
          <ac:spMkLst>
            <pc:docMk/>
            <pc:sldMk cId="223676957" sldId="269"/>
            <ac:spMk id="2" creationId="{859B108E-58F9-49B9-9300-396C71BCEFE2}"/>
          </ac:spMkLst>
        </pc:spChg>
        <pc:spChg chg="del">
          <ac:chgData name="Kaminski, Bridget (RCO)" userId="299cdc75-7ea2-404a-87b3-b9a37b07a4c6" providerId="ADAL" clId="{F0EDA095-6E05-49A7-B2A7-116BBAC396D4}" dt="2023-02-03T23:27:41.300" v="138"/>
          <ac:spMkLst>
            <pc:docMk/>
            <pc:sldMk cId="223676957" sldId="269"/>
            <ac:spMk id="3" creationId="{4F09B1AE-F30C-4435-9807-81A962FDD02C}"/>
          </ac:spMkLst>
        </pc:spChg>
        <pc:picChg chg="add mod">
          <ac:chgData name="Kaminski, Bridget (RCO)" userId="299cdc75-7ea2-404a-87b3-b9a37b07a4c6" providerId="ADAL" clId="{F0EDA095-6E05-49A7-B2A7-116BBAC396D4}" dt="2023-02-03T23:28:36.698" v="182" actId="1076"/>
          <ac:picMkLst>
            <pc:docMk/>
            <pc:sldMk cId="223676957" sldId="269"/>
            <ac:picMk id="5" creationId="{4A76C6E3-085F-48C3-B0A3-0E1611A2421A}"/>
          </ac:picMkLst>
        </pc:picChg>
      </pc:sldChg>
      <pc:sldChg chg="del">
        <pc:chgData name="Kaminski, Bridget (RCO)" userId="299cdc75-7ea2-404a-87b3-b9a37b07a4c6" providerId="ADAL" clId="{F0EDA095-6E05-49A7-B2A7-116BBAC396D4}" dt="2023-02-03T23:14:10.927" v="0" actId="47"/>
        <pc:sldMkLst>
          <pc:docMk/>
          <pc:sldMk cId="4076369875" sldId="269"/>
        </pc:sldMkLst>
      </pc:sldChg>
      <pc:sldChg chg="addSp delSp modSp new mod">
        <pc:chgData name="Kaminski, Bridget (RCO)" userId="299cdc75-7ea2-404a-87b3-b9a37b07a4c6" providerId="ADAL" clId="{F0EDA095-6E05-49A7-B2A7-116BBAC396D4}" dt="2023-02-03T23:38:42.763" v="267" actId="20577"/>
        <pc:sldMkLst>
          <pc:docMk/>
          <pc:sldMk cId="1616729047" sldId="270"/>
        </pc:sldMkLst>
        <pc:spChg chg="mod">
          <ac:chgData name="Kaminski, Bridget (RCO)" userId="299cdc75-7ea2-404a-87b3-b9a37b07a4c6" providerId="ADAL" clId="{F0EDA095-6E05-49A7-B2A7-116BBAC396D4}" dt="2023-02-03T23:38:42.763" v="267" actId="20577"/>
          <ac:spMkLst>
            <pc:docMk/>
            <pc:sldMk cId="1616729047" sldId="270"/>
            <ac:spMk id="2" creationId="{28AE002E-824B-44BF-9BB3-9B9E430A71FC}"/>
          </ac:spMkLst>
        </pc:spChg>
        <pc:spChg chg="del">
          <ac:chgData name="Kaminski, Bridget (RCO)" userId="299cdc75-7ea2-404a-87b3-b9a37b07a4c6" providerId="ADAL" clId="{F0EDA095-6E05-49A7-B2A7-116BBAC396D4}" dt="2023-02-03T23:33:35.050" v="183"/>
          <ac:spMkLst>
            <pc:docMk/>
            <pc:sldMk cId="1616729047" sldId="270"/>
            <ac:spMk id="3" creationId="{EC94AC66-59A0-42EE-BD14-17ACC442E5CE}"/>
          </ac:spMkLst>
        </pc:spChg>
        <pc:picChg chg="add mod">
          <ac:chgData name="Kaminski, Bridget (RCO)" userId="299cdc75-7ea2-404a-87b3-b9a37b07a4c6" providerId="ADAL" clId="{F0EDA095-6E05-49A7-B2A7-116BBAC396D4}" dt="2023-02-03T23:33:59.126" v="193" actId="1076"/>
          <ac:picMkLst>
            <pc:docMk/>
            <pc:sldMk cId="1616729047" sldId="270"/>
            <ac:picMk id="5" creationId="{0410420B-6F84-498E-B65A-F02B8D1D7ABA}"/>
          </ac:picMkLst>
        </pc:picChg>
        <pc:picChg chg="add mod">
          <ac:chgData name="Kaminski, Bridget (RCO)" userId="299cdc75-7ea2-404a-87b3-b9a37b07a4c6" providerId="ADAL" clId="{F0EDA095-6E05-49A7-B2A7-116BBAC396D4}" dt="2023-02-03T23:36:28.980" v="199" actId="1076"/>
          <ac:picMkLst>
            <pc:docMk/>
            <pc:sldMk cId="1616729047" sldId="270"/>
            <ac:picMk id="7" creationId="{E7D480D5-685E-4C25-BDF1-41ED7640DF6E}"/>
          </ac:picMkLst>
        </pc:picChg>
        <pc:picChg chg="add mod">
          <ac:chgData name="Kaminski, Bridget (RCO)" userId="299cdc75-7ea2-404a-87b3-b9a37b07a4c6" providerId="ADAL" clId="{F0EDA095-6E05-49A7-B2A7-116BBAC396D4}" dt="2023-02-03T23:36:42.564" v="204" actId="14100"/>
          <ac:picMkLst>
            <pc:docMk/>
            <pc:sldMk cId="1616729047" sldId="270"/>
            <ac:picMk id="9" creationId="{581E0777-1AA0-4DBE-9852-730654FA9DEC}"/>
          </ac:picMkLst>
        </pc:picChg>
      </pc:sldChg>
      <pc:sldChg chg="addSp delSp modSp new mod">
        <pc:chgData name="Kaminski, Bridget (RCO)" userId="299cdc75-7ea2-404a-87b3-b9a37b07a4c6" providerId="ADAL" clId="{F0EDA095-6E05-49A7-B2A7-116BBAC396D4}" dt="2023-02-03T23:41:12.278" v="330" actId="20577"/>
        <pc:sldMkLst>
          <pc:docMk/>
          <pc:sldMk cId="1827483053" sldId="271"/>
        </pc:sldMkLst>
        <pc:spChg chg="mod">
          <ac:chgData name="Kaminski, Bridget (RCO)" userId="299cdc75-7ea2-404a-87b3-b9a37b07a4c6" providerId="ADAL" clId="{F0EDA095-6E05-49A7-B2A7-116BBAC396D4}" dt="2023-02-03T23:41:12.278" v="330" actId="20577"/>
          <ac:spMkLst>
            <pc:docMk/>
            <pc:sldMk cId="1827483053" sldId="271"/>
            <ac:spMk id="2" creationId="{228C2B16-A4F0-4547-85B2-7D289306020C}"/>
          </ac:spMkLst>
        </pc:spChg>
        <pc:spChg chg="del">
          <ac:chgData name="Kaminski, Bridget (RCO)" userId="299cdc75-7ea2-404a-87b3-b9a37b07a4c6" providerId="ADAL" clId="{F0EDA095-6E05-49A7-B2A7-116BBAC396D4}" dt="2023-02-03T23:39:50.480" v="268" actId="22"/>
          <ac:spMkLst>
            <pc:docMk/>
            <pc:sldMk cId="1827483053" sldId="271"/>
            <ac:spMk id="3" creationId="{E7272979-CCC5-4F06-93B0-69C7F3AE5126}"/>
          </ac:spMkLst>
        </pc:spChg>
        <pc:picChg chg="add mod ord">
          <ac:chgData name="Kaminski, Bridget (RCO)" userId="299cdc75-7ea2-404a-87b3-b9a37b07a4c6" providerId="ADAL" clId="{F0EDA095-6E05-49A7-B2A7-116BBAC396D4}" dt="2023-02-03T23:40:31.773" v="277" actId="1076"/>
          <ac:picMkLst>
            <pc:docMk/>
            <pc:sldMk cId="1827483053" sldId="271"/>
            <ac:picMk id="5" creationId="{597F5929-4C37-4F56-BDFD-FF9093F6D675}"/>
          </ac:picMkLst>
        </pc:picChg>
        <pc:picChg chg="add mod">
          <ac:chgData name="Kaminski, Bridget (RCO)" userId="299cdc75-7ea2-404a-87b3-b9a37b07a4c6" providerId="ADAL" clId="{F0EDA095-6E05-49A7-B2A7-116BBAC396D4}" dt="2023-02-03T23:40:23.979" v="275" actId="1076"/>
          <ac:picMkLst>
            <pc:docMk/>
            <pc:sldMk cId="1827483053" sldId="271"/>
            <ac:picMk id="7" creationId="{77E3D03E-E382-4C26-99BD-9E2C7F1BDBBB}"/>
          </ac:picMkLst>
        </pc:picChg>
      </pc:sldChg>
      <pc:sldChg chg="new del">
        <pc:chgData name="Kaminski, Bridget (RCO)" userId="299cdc75-7ea2-404a-87b3-b9a37b07a4c6" providerId="ADAL" clId="{F0EDA095-6E05-49A7-B2A7-116BBAC396D4}" dt="2023-02-03T23:41:26.663" v="331" actId="2696"/>
        <pc:sldMkLst>
          <pc:docMk/>
          <pc:sldMk cId="2124250075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6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2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2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5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27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2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3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8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0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66EA-D354-4625-BEA3-A1D1F21A25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39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6E139-8D2B-4C76-BAB3-EE29B997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6702"/>
          </a:xfrm>
        </p:spPr>
        <p:txBody>
          <a:bodyPr>
            <a:normAutofit fontScale="90000"/>
          </a:bodyPr>
          <a:lstStyle/>
          <a:p>
            <a:r>
              <a:rPr lang="en-US" sz="3200"/>
              <a:t>16-1306      Stairs</a:t>
            </a:r>
            <a:r>
              <a:rPr lang="en-US" sz="3200" dirty="0"/>
              <a:t>, and Rock wall on each side </a:t>
            </a:r>
            <a:r>
              <a:rPr lang="en-US" sz="3200"/>
              <a:t>of stairs     1/23/2023</a:t>
            </a:r>
            <a:endParaRPr lang="en-US" sz="32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CC33016-6726-48E9-A318-E47289AE3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673" y="1273021"/>
            <a:ext cx="7819508" cy="4903942"/>
          </a:xfrm>
        </p:spPr>
      </p:pic>
    </p:spTree>
    <p:extLst>
      <p:ext uri="{BB962C8B-B14F-4D97-AF65-F5344CB8AC3E}">
        <p14:creationId xmlns:p14="http://schemas.microsoft.com/office/powerpoint/2010/main" val="404392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6857-7C59-4CC4-B059-D95170338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4748"/>
          </a:xfrm>
        </p:spPr>
        <p:txBody>
          <a:bodyPr>
            <a:normAutofit/>
          </a:bodyPr>
          <a:lstStyle/>
          <a:p>
            <a:r>
              <a:rPr lang="en-US" sz="2800" dirty="0"/>
              <a:t>Same picture as page 1, but from higher up the hill. </a:t>
            </a:r>
          </a:p>
        </p:txBody>
      </p:sp>
      <p:pic>
        <p:nvPicPr>
          <p:cNvPr id="5" name="Content Placeholder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E0F65D29-D778-45C2-A564-B25EE2E36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7839" y="1771090"/>
            <a:ext cx="5630864" cy="4223147"/>
          </a:xfrm>
        </p:spPr>
      </p:pic>
    </p:spTree>
    <p:extLst>
      <p:ext uri="{BB962C8B-B14F-4D97-AF65-F5344CB8AC3E}">
        <p14:creationId xmlns:p14="http://schemas.microsoft.com/office/powerpoint/2010/main" val="792489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108E-58F9-49B9-9300-396C71BC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/>
          </a:bodyPr>
          <a:lstStyle/>
          <a:p>
            <a:r>
              <a:rPr lang="en-US" sz="2800" dirty="0"/>
              <a:t>Stairs and rock wall from the beach </a:t>
            </a:r>
          </a:p>
        </p:txBody>
      </p:sp>
      <p:pic>
        <p:nvPicPr>
          <p:cNvPr id="5" name="Content Placeholder 4" descr="A picture containing outdoor, tree, nature&#10;&#10;Description automatically generated">
            <a:extLst>
              <a:ext uri="{FF2B5EF4-FFF2-40B4-BE49-F238E27FC236}">
                <a16:creationId xmlns:a16="http://schemas.microsoft.com/office/drawing/2014/main" id="{4A76C6E3-085F-48C3-B0A3-0E1611A24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1308" y="1661991"/>
            <a:ext cx="5755553" cy="4316664"/>
          </a:xfrm>
        </p:spPr>
      </p:pic>
    </p:spTree>
    <p:extLst>
      <p:ext uri="{BB962C8B-B14F-4D97-AF65-F5344CB8AC3E}">
        <p14:creationId xmlns:p14="http://schemas.microsoft.com/office/powerpoint/2010/main" val="22367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002E-824B-44BF-9BB3-9B9E430A7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8884"/>
          </a:xfrm>
        </p:spPr>
        <p:txBody>
          <a:bodyPr>
            <a:normAutofit/>
          </a:bodyPr>
          <a:lstStyle/>
          <a:p>
            <a:r>
              <a:rPr lang="en-US" sz="2800" dirty="0"/>
              <a:t>Looking to the right of the stairs, as facing the water</a:t>
            </a:r>
          </a:p>
        </p:txBody>
      </p:sp>
      <p:pic>
        <p:nvPicPr>
          <p:cNvPr id="5" name="Content Placeholder 4" descr="A picture containing outdoor, tree, plant&#10;&#10;Description automatically generated">
            <a:extLst>
              <a:ext uri="{FF2B5EF4-FFF2-40B4-BE49-F238E27FC236}">
                <a16:creationId xmlns:a16="http://schemas.microsoft.com/office/drawing/2014/main" id="{0410420B-6F84-498E-B65A-F02B8D1D7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124" y="2292351"/>
            <a:ext cx="4800600" cy="3600449"/>
          </a:xfrm>
        </p:spPr>
      </p:pic>
      <p:pic>
        <p:nvPicPr>
          <p:cNvPr id="7" name="Picture 6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E7D480D5-685E-4C25-BDF1-41ED7640D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5892" y="2290763"/>
            <a:ext cx="4800600" cy="3600450"/>
          </a:xfrm>
          <a:prstGeom prst="rect">
            <a:avLst/>
          </a:prstGeom>
        </p:spPr>
      </p:pic>
      <p:pic>
        <p:nvPicPr>
          <p:cNvPr id="9" name="Picture 8" descr="A picture containing outdoor, tree, plant, dirt&#10;&#10;Description automatically generated">
            <a:extLst>
              <a:ext uri="{FF2B5EF4-FFF2-40B4-BE49-F238E27FC236}">
                <a16:creationId xmlns:a16="http://schemas.microsoft.com/office/drawing/2014/main" id="{581E0777-1AA0-4DBE-9852-730654FA9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1336" y="2290765"/>
            <a:ext cx="4800599" cy="360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2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2B16-A4F0-4547-85B2-7D289306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>
            <a:normAutofit/>
          </a:bodyPr>
          <a:lstStyle/>
          <a:p>
            <a:r>
              <a:rPr lang="en-US" sz="2800" dirty="0"/>
              <a:t>Looking to the left of stairs, as facing the water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7F5929-4C37-4F56-BDFD-FF9093F6D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98329"/>
            <a:ext cx="6673446" cy="2824667"/>
          </a:xfrm>
        </p:spPr>
      </p:pic>
      <p:pic>
        <p:nvPicPr>
          <p:cNvPr id="7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77E3D03E-E382-4C26-99BD-9E2C7F1BD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4333" y="2002848"/>
            <a:ext cx="4717473" cy="353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83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55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16-1306      Stairs, and Rock wall on each side of stairs     1/23/2023</vt:lpstr>
      <vt:lpstr>Same picture as page 1, but from higher up the hill. </vt:lpstr>
      <vt:lpstr>Stairs and rock wall from the beach </vt:lpstr>
      <vt:lpstr>Looking to the right of the stairs, as facing the water</vt:lpstr>
      <vt:lpstr>Looking to the left of stairs, as facing the water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Lambert, Josh (RCO)</dc:creator>
  <cp:lastModifiedBy>Kaminski, Bridget (RCO)</cp:lastModifiedBy>
  <cp:revision>1</cp:revision>
  <dcterms:created xsi:type="dcterms:W3CDTF">2022-11-14T20:01:38Z</dcterms:created>
  <dcterms:modified xsi:type="dcterms:W3CDTF">2023-02-03T23:42:19Z</dcterms:modified>
</cp:coreProperties>
</file>