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2D18F-7292-4310-B9DD-A194CE80CE8D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6C662-F88E-4DCB-B210-85A905E43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25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6C662-F88E-4DCB-B210-85A905E43B9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98931-CC5F-4196-857D-7B576DDA8800}" type="datetimeFigureOut">
              <a:rPr lang="en-US" smtClean="0"/>
              <a:pPr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2C11-8D35-4088-8CD0-3C513A4CF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owervault2\nr\miketk\My Documents\My Pictures\2012 Peshastin BRG-Ruby\2012 Peshastin BRG-Ruby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83466" y="-761999"/>
            <a:ext cx="13546665" cy="7619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Peshastin Creek-BRG Side Channel Reconnection Design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N:\Common\FUNDING\SRFB-RCO\2012\BRG\jpg\12-1447PeshBRG_Page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228600"/>
            <a:ext cx="9601200" cy="621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N:\Common\FUNDING\SRFB-RCO\2012\BRG\jpg\12-1447PeshBRG_Pag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9328" y="381000"/>
            <a:ext cx="9531928" cy="616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\\Powervault2\nr\miketk\My Documents\My Pictures\Historic_Air_Photos\7-24-46 CVZ-6B-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81350" y="-1885950"/>
            <a:ext cx="15508288" cy="10631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SR 97 Highway Construction 1956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33800"/>
            <a:ext cx="83058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Reduced length of stream by 0.8 miles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Disconnected 194 acres of flood plain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Increased channel confinement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Impaired riparian condition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BRG fits with UC Recovery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Reconnect side channel habitats and floodplains (35 acres floodplain, 6 acres channel)</a:t>
            </a:r>
          </a:p>
          <a:p>
            <a:r>
              <a:rPr lang="en-US" dirty="0" smtClean="0"/>
              <a:t>Biological Strategy Tier 1 action</a:t>
            </a:r>
          </a:p>
          <a:p>
            <a:r>
              <a:rPr lang="en-US" dirty="0" smtClean="0"/>
              <a:t>Top priority for addressing limiting habitat factors</a:t>
            </a:r>
          </a:p>
          <a:p>
            <a:r>
              <a:rPr lang="en-US" dirty="0" smtClean="0"/>
              <a:t>Directly benefits spring Chinook, steelhead and bull trout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of a Preferred Alternative</a:t>
            </a:r>
          </a:p>
          <a:p>
            <a:r>
              <a:rPr lang="en-US" dirty="0" smtClean="0"/>
              <a:t>Completion of Preliminary Design</a:t>
            </a:r>
          </a:p>
          <a:p>
            <a:pPr lvl="1"/>
            <a:r>
              <a:rPr lang="en-US" dirty="0" err="1" smtClean="0"/>
              <a:t>Topo</a:t>
            </a:r>
            <a:r>
              <a:rPr lang="en-US" dirty="0" smtClean="0"/>
              <a:t> and Boundary Survey</a:t>
            </a:r>
          </a:p>
          <a:p>
            <a:pPr lvl="1"/>
            <a:r>
              <a:rPr lang="en-US" dirty="0" err="1" smtClean="0"/>
              <a:t>Geotech</a:t>
            </a:r>
            <a:endParaRPr lang="en-US" dirty="0" smtClean="0"/>
          </a:p>
          <a:p>
            <a:pPr lvl="1"/>
            <a:r>
              <a:rPr lang="en-US" dirty="0" smtClean="0"/>
              <a:t>Analyze site hydraulics</a:t>
            </a:r>
          </a:p>
          <a:p>
            <a:pPr lvl="1"/>
            <a:r>
              <a:rPr lang="en-US" dirty="0" smtClean="0"/>
              <a:t>Plan view and cross-sections (permitting)</a:t>
            </a:r>
          </a:p>
          <a:p>
            <a:pPr lvl="1"/>
            <a:r>
              <a:rPr lang="en-US" dirty="0" smtClean="0"/>
              <a:t>Calculate quantities and cost</a:t>
            </a:r>
          </a:p>
          <a:p>
            <a:r>
              <a:rPr lang="en-US" dirty="0" smtClean="0"/>
              <a:t>Completion of Preliminary Design Report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Permitting</a:t>
            </a:r>
          </a:p>
          <a:p>
            <a:pPr lvl="1"/>
            <a:r>
              <a:rPr lang="en-US" dirty="0" smtClean="0"/>
              <a:t>Wetlands delineation and report</a:t>
            </a:r>
          </a:p>
          <a:p>
            <a:pPr lvl="1"/>
            <a:r>
              <a:rPr lang="en-US" dirty="0" smtClean="0"/>
              <a:t>Cultural Resources survey and report</a:t>
            </a:r>
          </a:p>
          <a:p>
            <a:pPr lvl="1"/>
            <a:r>
              <a:rPr lang="en-US" dirty="0" smtClean="0"/>
              <a:t>Impacts analysis to wetlands and waters of US</a:t>
            </a:r>
          </a:p>
          <a:p>
            <a:pPr lvl="1"/>
            <a:r>
              <a:rPr lang="en-US" dirty="0" smtClean="0"/>
              <a:t>Biological Assessment</a:t>
            </a:r>
          </a:p>
          <a:p>
            <a:pPr lvl="1"/>
            <a:r>
              <a:rPr lang="en-US" dirty="0" smtClean="0"/>
              <a:t>JARPA submittal</a:t>
            </a:r>
          </a:p>
          <a:p>
            <a:r>
              <a:rPr lang="en-US" dirty="0" smtClean="0"/>
              <a:t>Design review by stakeholders, permit agencies, HSC, etc.</a:t>
            </a:r>
          </a:p>
          <a:p>
            <a:r>
              <a:rPr lang="en-US" dirty="0" smtClean="0"/>
              <a:t>Complete Final design and technical specs.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N:\Common\FUNDING\SRFB-RCO\2012\BRG\jpg\12-1447PeshBRG_Pag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28600"/>
            <a:ext cx="9538854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N:\Common\FUNDING\SRFB-RCO\2012\BRG\jpg\12-1447PeshBRG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28600"/>
            <a:ext cx="9448800" cy="611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N:\Common\FUNDING\SRFB-RCO\2012\BRG\jpg\12-1447PeshBRG_Pag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677400" cy="6261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N:\Common\FUNDING\SRFB-RCO\2012\BRG\jpg\12-1447PeshBRG_Page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228600"/>
            <a:ext cx="9525000" cy="616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166</Words>
  <Application>Microsoft Office PowerPoint</Application>
  <PresentationFormat>On-screen Show (4:3)</PresentationFormat>
  <Paragraphs>40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Peshastin Creek-BRG Side Channel Reconnection Design</vt:lpstr>
      <vt:lpstr>SR 97 Highway Construction 1956</vt:lpstr>
      <vt:lpstr>How BRG fits with UC Recovery Plan:</vt:lpstr>
      <vt:lpstr>Project Design</vt:lpstr>
      <vt:lpstr>Project Design cont.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Peshastin Creek-BRG Side Channel Reconnection Design</dc:title>
  <dc:creator>miketk</dc:creator>
  <cp:lastModifiedBy>miketk</cp:lastModifiedBy>
  <cp:revision>14</cp:revision>
  <dcterms:created xsi:type="dcterms:W3CDTF">2012-06-12T20:48:19Z</dcterms:created>
  <dcterms:modified xsi:type="dcterms:W3CDTF">2012-06-13T14:00:31Z</dcterms:modified>
</cp:coreProperties>
</file>