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5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F7CC-0102-4896-ACEC-9485B6E76975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7E2E-CF6B-4214-A44A-6282290C5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8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F7CC-0102-4896-ACEC-9485B6E76975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7E2E-CF6B-4214-A44A-6282290C5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0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F7CC-0102-4896-ACEC-9485B6E76975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7E2E-CF6B-4214-A44A-6282290C5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6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F7CC-0102-4896-ACEC-9485B6E76975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7E2E-CF6B-4214-A44A-6282290C5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8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F7CC-0102-4896-ACEC-9485B6E76975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7E2E-CF6B-4214-A44A-6282290C5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4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F7CC-0102-4896-ACEC-9485B6E76975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7E2E-CF6B-4214-A44A-6282290C5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23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F7CC-0102-4896-ACEC-9485B6E76975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7E2E-CF6B-4214-A44A-6282290C5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1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F7CC-0102-4896-ACEC-9485B6E76975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7E2E-CF6B-4214-A44A-6282290C5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17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F7CC-0102-4896-ACEC-9485B6E76975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7E2E-CF6B-4214-A44A-6282290C5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34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F7CC-0102-4896-ACEC-9485B6E76975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7E2E-CF6B-4214-A44A-6282290C5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87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F7CC-0102-4896-ACEC-9485B6E76975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7E2E-CF6B-4214-A44A-6282290C5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4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FF7CC-0102-4896-ACEC-9485B6E76975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77E2E-CF6B-4214-A44A-6282290C5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407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99-1308R; City of Okanogan, Salmon Creek Riparian Restoration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Duboiski, Marc (RCO)</a:t>
            </a:r>
          </a:p>
          <a:p>
            <a:r>
              <a:rPr lang="en-US" dirty="0" smtClean="0"/>
              <a:t>February 25, 2015</a:t>
            </a:r>
          </a:p>
          <a:p>
            <a:r>
              <a:rPr lang="en-US" smtClean="0"/>
              <a:t>Compliance Inspection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43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401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1273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542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269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43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225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708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3820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364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380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1227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3071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686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32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593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3020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9413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2515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7313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581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2630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</Words>
  <Application>Microsoft Office PowerPoint</Application>
  <PresentationFormat>Widescreen</PresentationFormat>
  <Paragraphs>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99-1308R; City of Okanogan, Salmon Creek Riparian Restoration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99-1308R; City of Okanogan, Salmon Creek Riparian Restoration</dc:title>
  <dc:creator>Duboiski, Marc (RCO)</dc:creator>
  <cp:lastModifiedBy>Duboiski, Marc (RCO)</cp:lastModifiedBy>
  <cp:revision>1</cp:revision>
  <dcterms:created xsi:type="dcterms:W3CDTF">2015-11-10T19:48:44Z</dcterms:created>
  <dcterms:modified xsi:type="dcterms:W3CDTF">2015-11-10T19:49:04Z</dcterms:modified>
</cp:coreProperties>
</file>