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7558-B00D-4A7A-B1D2-5AF92F3E6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43B7B-3E31-46FD-BE4E-14F90D820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6659-9B51-4D22-92F5-0F380BD0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440A4-FC5C-4786-AA8F-D3EB2125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3E96-DBB0-4BBD-AF6E-FFA91981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A143-CCA5-446E-89E3-5514ABF7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857BB-79B0-466A-92F7-EEE0E34B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7456A-B4B6-4A6D-A859-2BE33F22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806E8-0CAC-441C-9AB4-43A714A6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58D5-4521-4919-A808-4FA1BF2E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28B70-7C84-4A5E-A8FE-040B2B611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8B9F-007F-484B-8B41-A497ED25D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181EB-EC48-4DC9-BBC4-949C276C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4A48-6D6C-40DA-B64A-3F061A0E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2804-3853-4261-96B5-B2119788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03BE-6A61-418D-A608-21F94584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A064-0CF4-4B07-AB1F-D0BD7ADC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A8102-4198-422D-840E-054D71C1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476D7-1615-4E51-BE60-4AD95F69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4A28-87B3-4229-B8CD-52BE98FC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7E28-FC98-4569-88CE-B60825CA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F43-238E-4646-BB4C-EC381398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3F49-C8A0-45EE-B3E2-167A8ACA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DA8F-35F4-43E5-9FBF-AF626086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C6AB-2FDF-4BB8-82BE-7012852C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2924-ACCD-4F27-8EA4-689ACC48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F207-0A4C-42F2-A21E-95DBAE1D4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79E26-E513-4169-928E-7B5A645E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94269-3FB3-439E-B470-47BF0AFC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FBD4D-DA07-4F07-B5BC-E43D766D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41318-7574-4E15-A983-0F20D033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7BBD-8FDC-407D-B4A5-25D2EB8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D21E7-A8C4-45AA-83BE-A5535F8C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09719-6C48-496E-B752-CCCACF70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F1735-818B-47B5-A1BD-D49347519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269B6-0667-4E32-9092-64A2CE5C4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29FFB-661C-48C0-B638-1B81539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8C08E-DBC0-470B-AD6E-128B8A5A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85CED-40FF-439D-9199-A5C31919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96EC-8A6C-4241-A7FE-540FB536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6A87C-E890-43A0-9303-F6875FF1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DF2-B7BA-46DD-9865-624435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EC3F3-665F-43EA-A3E8-B9DBFE93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7F533-1E7B-4508-8132-5CD7410D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08B73-A551-4863-AC39-E26F1C75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898F8-1F5B-47ED-AD96-B15481FA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3E91-21D0-4AA3-AC3F-F570BC96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A87F-E42E-4E9E-9A2C-073F8712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AE0F0-E06B-4143-82EC-AECAED30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A70C4-1390-4184-B9DF-8E0B3D9C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08B5-D628-4CFB-B616-E390A3CD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5A53E-63BB-4851-99FC-7B82A917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6966-44D6-4498-960C-EDAA0FC8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AFC4C-9E9F-452F-A8BA-0E7D295EA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717C3-3A07-41A7-A78E-F74D9A77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84356-49EC-4E76-851E-FF54B35E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78C8-9C56-4FA9-8B86-FBEEE71A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59B8E-829E-49A9-B2EB-151FA357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23B4E-51B6-49FA-8A13-46B909B8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04B1-F793-42C8-BED2-7396879E4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CE97-7D93-4720-ABD8-2C856780F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99C9-4B17-4402-824C-C045C7E0E57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B1B1F-9ABE-4361-B1BE-BA1AB31D2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74BE-C3AF-41E7-904B-BAA4DBDE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DFCC-F4DA-4DD2-B18B-0C9728C78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69">
            <a:extLst>
              <a:ext uri="{FF2B5EF4-FFF2-40B4-BE49-F238E27FC236}">
                <a16:creationId xmlns:a16="http://schemas.microsoft.com/office/drawing/2014/main" id="{A3F6A395-1D1C-4AAF-A929-85CED786A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75"/>
            <a:ext cx="12192000" cy="5048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D09E3-20C0-4198-B6A7-686C7412F5F0}"/>
              </a:ext>
            </a:extLst>
          </p:cNvPr>
          <p:cNvSpPr txBox="1"/>
          <p:nvPr/>
        </p:nvSpPr>
        <p:spPr>
          <a:xfrm>
            <a:off x="7990785" y="1058562"/>
            <a:ext cx="4201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16-1215 Bear Creek Reach 6 – Ph II Construction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Adopt-A-Stream Foundation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Friendly Village Mobile Home Park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King County Housing Authority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July 2, 2021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Elizabeth Butler</a:t>
            </a:r>
          </a:p>
        </p:txBody>
      </p:sp>
    </p:spTree>
    <p:extLst>
      <p:ext uri="{BB962C8B-B14F-4D97-AF65-F5344CB8AC3E}">
        <p14:creationId xmlns:p14="http://schemas.microsoft.com/office/powerpoint/2010/main" val="100662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8">
            <a:extLst>
              <a:ext uri="{FF2B5EF4-FFF2-40B4-BE49-F238E27FC236}">
                <a16:creationId xmlns:a16="http://schemas.microsoft.com/office/drawing/2014/main" id="{1BDECA77-0AD6-4289-9D6F-10A39B78B3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9">
            <a:extLst>
              <a:ext uri="{FF2B5EF4-FFF2-40B4-BE49-F238E27FC236}">
                <a16:creationId xmlns:a16="http://schemas.microsoft.com/office/drawing/2014/main" id="{1185AC58-1FD0-4942-AC0D-1FE765410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0838"/>
            <a:ext cx="1219200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0">
            <a:extLst>
              <a:ext uri="{FF2B5EF4-FFF2-40B4-BE49-F238E27FC236}">
                <a16:creationId xmlns:a16="http://schemas.microsoft.com/office/drawing/2014/main" id="{07A27A8F-1067-431B-A18A-648B59A27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1">
            <a:extLst>
              <a:ext uri="{FF2B5EF4-FFF2-40B4-BE49-F238E27FC236}">
                <a16:creationId xmlns:a16="http://schemas.microsoft.com/office/drawing/2014/main" id="{20BEF86D-4161-4DA3-87E8-53BAAF50D2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2">
            <a:extLst>
              <a:ext uri="{FF2B5EF4-FFF2-40B4-BE49-F238E27FC236}">
                <a16:creationId xmlns:a16="http://schemas.microsoft.com/office/drawing/2014/main" id="{26E69C38-35A8-45B3-8A9B-E7B0511F2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3">
            <a:extLst>
              <a:ext uri="{FF2B5EF4-FFF2-40B4-BE49-F238E27FC236}">
                <a16:creationId xmlns:a16="http://schemas.microsoft.com/office/drawing/2014/main" id="{CD4E8D17-8591-49CA-8E5E-9940AE6BAF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4">
            <a:extLst>
              <a:ext uri="{FF2B5EF4-FFF2-40B4-BE49-F238E27FC236}">
                <a16:creationId xmlns:a16="http://schemas.microsoft.com/office/drawing/2014/main" id="{61FB6C89-4DA6-4C55-85C1-C9416D551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5">
            <a:extLst>
              <a:ext uri="{FF2B5EF4-FFF2-40B4-BE49-F238E27FC236}">
                <a16:creationId xmlns:a16="http://schemas.microsoft.com/office/drawing/2014/main" id="{9CEB4175-5708-43F3-A29C-5F6F01DDA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6">
            <a:extLst>
              <a:ext uri="{FF2B5EF4-FFF2-40B4-BE49-F238E27FC236}">
                <a16:creationId xmlns:a16="http://schemas.microsoft.com/office/drawing/2014/main" id="{57BC740F-9DB4-45A7-B974-00675D8FE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77">
            <a:extLst>
              <a:ext uri="{FF2B5EF4-FFF2-40B4-BE49-F238E27FC236}">
                <a16:creationId xmlns:a16="http://schemas.microsoft.com/office/drawing/2014/main" id="{D16D0001-39DF-47BC-B894-846D9E0DB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Butler, Elizabeth (RCO)</dc:creator>
  <cp:lastModifiedBy>Butler, Elizabeth (RCO)</cp:lastModifiedBy>
  <cp:revision>2</cp:revision>
  <dcterms:created xsi:type="dcterms:W3CDTF">2021-06-30T00:14:14Z</dcterms:created>
  <dcterms:modified xsi:type="dcterms:W3CDTF">2021-08-13T22:08:24Z</dcterms:modified>
</cp:coreProperties>
</file>