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photoAlbum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2" d="100"/>
          <a:sy n="112" d="100"/>
        </p:scale>
        <p:origin x="51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510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39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00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263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131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505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8461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504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024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84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6420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FB1033-197F-42A1-A308-AF0BACA2C9EB}" type="datetimeFigureOut">
              <a:rPr lang="en-US" smtClean="0"/>
              <a:t>4/14/2016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CB6A6-4864-4C66-918C-0C52AC2324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9978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Ala Spit </a:t>
            </a:r>
            <a:r>
              <a:rPr lang="en-US" smtClean="0"/>
              <a:t>Flood Photos – </a:t>
            </a:r>
            <a:br>
              <a:rPr lang="en-US" smtClean="0"/>
            </a:br>
            <a:r>
              <a:rPr lang="en-US" smtClean="0"/>
              <a:t>96-010, 05-1491, 08-1864, 12-1260 &amp; 14-1108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Island County Staff</a:t>
            </a:r>
          </a:p>
          <a:p>
            <a:r>
              <a:rPr lang="en-US" dirty="0" smtClean="0"/>
              <a:t>March 10-11,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2391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20160315_085817888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77027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20160315_085831357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3611723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20160315_085931304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0878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IMG_20160315_085938202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222597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arking lot 03_11_2016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4125173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Potty 03_11_2016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2229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pit overwash 03_11_2016 (002)"/>
          <p:cNvPicPr>
            <a:picLocks noGrp="1" noChangeAspect="1"/>
          </p:cNvPicPr>
          <p:nvPr isPhoto="1"/>
        </p:nvPicPr>
        <p:blipFill>
          <a:blip r:embed="rId2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39176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</Words>
  <Application>Microsoft Office PowerPoint</Application>
  <PresentationFormat>Widescreen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Ala Spit Flood Photos –  96-010, 05-1491, 08-1864, 12-1260 &amp; 14-1108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Ala Spit Flood Photos –  96-010, 05-1491, 08-1864, 12-1260 &amp; 14-1108</dc:title>
  <dc:creator>Duboiski, Marc (RCO)</dc:creator>
  <cp:lastModifiedBy>Duboiski, Marc (RCO)</cp:lastModifiedBy>
  <cp:revision>1</cp:revision>
  <dcterms:created xsi:type="dcterms:W3CDTF">2016-04-14T15:37:53Z</dcterms:created>
  <dcterms:modified xsi:type="dcterms:W3CDTF">2016-04-14T15:38:11Z</dcterms:modified>
</cp:coreProperties>
</file>