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6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109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29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64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35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56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36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105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4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1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31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760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7D7D8-3A20-4C23-B1EC-9788C81B8FD7}" type="datetimeFigureOut">
              <a:rPr lang="en-US" smtClean="0"/>
              <a:t>11/25/2014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E55DB-3EC6-40EA-BA09-9720868213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77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Coulter Creek Barrier Replacement (11-1347)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Final Inspection</a:t>
            </a:r>
          </a:p>
          <a:p>
            <a:r>
              <a:rPr lang="en-US" dirty="0" smtClean="0"/>
              <a:t>by Duboiski, Marc (RCO)</a:t>
            </a:r>
          </a:p>
          <a:p>
            <a:r>
              <a:rPr lang="en-US" dirty="0" smtClean="0"/>
              <a:t>November 24, 2014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42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043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3262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069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330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3406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457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517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45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8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979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89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66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89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4621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8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797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0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65812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152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038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509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551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</Words>
  <Application>Microsoft Office PowerPoint</Application>
  <PresentationFormat>Widescreen</PresentationFormat>
  <Paragraphs>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Coulter Creek Barrier Replacement (11-1347)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RCO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Coulter Creek Barrier Replacement (11-1347)</dc:title>
  <dc:creator>Duboiski, Marc (RCO)</dc:creator>
  <cp:lastModifiedBy>Duboiski, Marc (RCO)</cp:lastModifiedBy>
  <cp:revision>1</cp:revision>
  <dcterms:created xsi:type="dcterms:W3CDTF">2014-11-25T18:09:54Z</dcterms:created>
  <dcterms:modified xsi:type="dcterms:W3CDTF">2014-11-25T18:10:09Z</dcterms:modified>
</cp:coreProperties>
</file>