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634-3ACE-45E5-8252-DADFBF46ED1B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A184-DE21-4518-8BF3-09A5E117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634-3ACE-45E5-8252-DADFBF46ED1B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A184-DE21-4518-8BF3-09A5E117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634-3ACE-45E5-8252-DADFBF46ED1B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A184-DE21-4518-8BF3-09A5E117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634-3ACE-45E5-8252-DADFBF46ED1B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A184-DE21-4518-8BF3-09A5E117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634-3ACE-45E5-8252-DADFBF46ED1B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A184-DE21-4518-8BF3-09A5E117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634-3ACE-45E5-8252-DADFBF46ED1B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A184-DE21-4518-8BF3-09A5E117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634-3ACE-45E5-8252-DADFBF46ED1B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A184-DE21-4518-8BF3-09A5E117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634-3ACE-45E5-8252-DADFBF46ED1B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A184-DE21-4518-8BF3-09A5E117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634-3ACE-45E5-8252-DADFBF46ED1B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A184-DE21-4518-8BF3-09A5E117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634-3ACE-45E5-8252-DADFBF46ED1B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A184-DE21-4518-8BF3-09A5E117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634-3ACE-45E5-8252-DADFBF46ED1B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A184-DE21-4518-8BF3-09A5E117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8E634-3ACE-45E5-8252-DADFBF46ED1B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6A184-DE21-4518-8BF3-09A5E11762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11-1553 Willow Creek </a:t>
            </a:r>
            <a:r>
              <a:rPr lang="en-US" dirty="0" err="1" smtClean="0"/>
              <a:t>Daylighting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Marc Duboiski</a:t>
            </a:r>
          </a:p>
          <a:p>
            <a:r>
              <a:rPr lang="en-US" dirty="0" smtClean="0"/>
              <a:t>Early Application Site Visit</a:t>
            </a:r>
          </a:p>
          <a:p>
            <a:r>
              <a:rPr lang="en-US" smtClean="0"/>
              <a:t>June 8, 2011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9018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901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901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9018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9018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9018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11-1553 Willow Creek Daylighting</vt:lpstr>
      <vt:lpstr>Slide 2</vt:lpstr>
      <vt:lpstr>Slide 3</vt:lpstr>
      <vt:lpstr>Slide 4</vt:lpstr>
      <vt:lpstr>Slide 5</vt:lpstr>
      <vt:lpstr>Slide 6</vt:lpstr>
      <vt:lpstr>Slide 7</vt:lpstr>
    </vt:vector>
  </TitlesOfParts>
  <Company>Recreation and Conservation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11-1553 Willow Creek Daylighting</dc:title>
  <dc:creator>marcd</dc:creator>
  <cp:lastModifiedBy>marcd</cp:lastModifiedBy>
  <cp:revision>1</cp:revision>
  <dcterms:created xsi:type="dcterms:W3CDTF">2011-07-27T19:47:11Z</dcterms:created>
  <dcterms:modified xsi:type="dcterms:W3CDTF">2011-07-27T19:49:39Z</dcterms:modified>
</cp:coreProperties>
</file>