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sldIdLst>
    <p:sldId id="294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2" r:id="rId20"/>
    <p:sldId id="273" r:id="rId21"/>
    <p:sldId id="275" r:id="rId22"/>
    <p:sldId id="276" r:id="rId23"/>
    <p:sldId id="278" r:id="rId24"/>
    <p:sldId id="279" r:id="rId25"/>
    <p:sldId id="280" r:id="rId26"/>
    <p:sldId id="282" r:id="rId27"/>
    <p:sldId id="283" r:id="rId28"/>
    <p:sldId id="284" r:id="rId29"/>
    <p:sldId id="292" r:id="rId30"/>
    <p:sldId id="293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8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8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4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2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2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62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4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1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B4B71-80AC-4B10-B34C-113C9D894D37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79452-DD9D-4784-8BC2-CD2CB4CF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Paradise Valley Conservation Area Acquisition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#99-1705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Snohomish County Parks </a:t>
            </a:r>
            <a:r>
              <a:rPr lang="en-US" dirty="0" err="1" smtClean="0"/>
              <a:t>Dept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Compliance </a:t>
            </a:r>
            <a:r>
              <a:rPr lang="en-US" dirty="0"/>
              <a:t>Inspection Photos</a:t>
            </a:r>
          </a:p>
          <a:p>
            <a:pPr marL="0" indent="0" algn="ctr">
              <a:buNone/>
            </a:pPr>
            <a:r>
              <a:rPr lang="en-US" dirty="0"/>
              <a:t>Josh Lambert</a:t>
            </a:r>
          </a:p>
          <a:p>
            <a:pPr marL="0" indent="0" algn="ctr">
              <a:buNone/>
            </a:pPr>
            <a:r>
              <a:rPr lang="en-US" dirty="0" smtClean="0"/>
              <a:t>8/15 &amp; 9/14/2017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69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15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53086" y="186431"/>
            <a:ext cx="715540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</a:p>
          <a:p>
            <a:r>
              <a:rPr lang="en-US" dirty="0" smtClean="0"/>
              <a:t>Existing parking lot (RCO #05-1159) - fence to the right of </a:t>
            </a:r>
            <a:r>
              <a:rPr lang="en-US" dirty="0" err="1" smtClean="0"/>
              <a:t>porta</a:t>
            </a:r>
            <a:r>
              <a:rPr lang="en-US" dirty="0" smtClean="0"/>
              <a:t>-potty will be the entrance to the new parking expansion area under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0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32986" y="284085"/>
            <a:ext cx="152696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8/15/2015</a:t>
            </a:r>
          </a:p>
          <a:p>
            <a:r>
              <a:rPr lang="en-US" smtClean="0"/>
              <a:t>Existing parking lot (RCO #05-1159)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9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32986" y="284085"/>
            <a:ext cx="152696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8/15/2015</a:t>
            </a:r>
          </a:p>
          <a:p>
            <a:r>
              <a:rPr lang="en-US" smtClean="0"/>
              <a:t>Existing parking lot (RCO #05-1159)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6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8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0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67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30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1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29651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9/14/2015</a:t>
            </a:r>
          </a:p>
          <a:p>
            <a:r>
              <a:rPr lang="en-US" dirty="0" smtClean="0"/>
              <a:t>Hydroponic hoop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62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65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78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55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35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28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7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47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64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16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0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06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42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36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43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8/15/2015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87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9/14/2015</a:t>
            </a:r>
          </a:p>
          <a:p>
            <a:r>
              <a:rPr lang="en-US" dirty="0" smtClean="0"/>
              <a:t>Original farmstead home – not registered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1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1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54420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9/14/2015</a:t>
            </a:r>
          </a:p>
          <a:p>
            <a:r>
              <a:rPr lang="en-US" dirty="0" smtClean="0"/>
              <a:t>Old farm outbuilding - Potential site of Historical Museum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9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9/14/2015</a:t>
            </a:r>
          </a:p>
          <a:p>
            <a:r>
              <a:rPr lang="en-US" dirty="0" smtClean="0"/>
              <a:t>Hay barn – listed on historical </a:t>
            </a:r>
            <a:r>
              <a:rPr lang="en-US" dirty="0" err="1" smtClean="0"/>
              <a:t>registery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3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4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2986" y="284085"/>
            <a:ext cx="1526960" cy="381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9/14/2015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83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922A7A5-4B58-49C8-A995-83CC6BDDF643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6C4E25B5-E0F8-468A-B446-5F23CE5625DB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94314CF6-EBA7-4C3F-B03A-53E3E1F1A8C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6B5F666B-1BCF-4D58-BBEC-29799021A84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119</Words>
  <Application>Microsoft Office PowerPoint</Application>
  <PresentationFormat>Widescreen</PresentationFormat>
  <Paragraphs>45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Lambert, Josh (RCO)</dc:creator>
  <cp:lastModifiedBy>Lambert, Josh (RCO)</cp:lastModifiedBy>
  <cp:revision>4</cp:revision>
  <dcterms:created xsi:type="dcterms:W3CDTF">2017-10-06T17:33:50Z</dcterms:created>
  <dcterms:modified xsi:type="dcterms:W3CDTF">2017-10-06T17:48:06Z</dcterms:modified>
</cp:coreProperties>
</file>