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0" d="100"/>
          <a:sy n="80" d="100"/>
        </p:scale>
        <p:origin x="-1445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9F98C-5082-45FB-88A9-2B3EC2EE5FD4}" type="datetimeFigureOut">
              <a:rPr lang="en-US" smtClean="0"/>
              <a:t>5/1/2013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FAAED-4135-41A2-9EED-AAE89248B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49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9F98C-5082-45FB-88A9-2B3EC2EE5FD4}" type="datetimeFigureOut">
              <a:rPr lang="en-US" smtClean="0"/>
              <a:t>5/1/2013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FAAED-4135-41A2-9EED-AAE89248B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080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9F98C-5082-45FB-88A9-2B3EC2EE5FD4}" type="datetimeFigureOut">
              <a:rPr lang="en-US" smtClean="0"/>
              <a:t>5/1/2013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FAAED-4135-41A2-9EED-AAE89248B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111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9F98C-5082-45FB-88A9-2B3EC2EE5FD4}" type="datetimeFigureOut">
              <a:rPr lang="en-US" smtClean="0"/>
              <a:t>5/1/2013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FAAED-4135-41A2-9EED-AAE89248B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246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9F98C-5082-45FB-88A9-2B3EC2EE5FD4}" type="datetimeFigureOut">
              <a:rPr lang="en-US" smtClean="0"/>
              <a:t>5/1/2013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FAAED-4135-41A2-9EED-AAE89248B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214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9F98C-5082-45FB-88A9-2B3EC2EE5FD4}" type="datetimeFigureOut">
              <a:rPr lang="en-US" smtClean="0"/>
              <a:t>5/1/2013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FAAED-4135-41A2-9EED-AAE89248B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972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9F98C-5082-45FB-88A9-2B3EC2EE5FD4}" type="datetimeFigureOut">
              <a:rPr lang="en-US" smtClean="0"/>
              <a:t>5/1/2013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FAAED-4135-41A2-9EED-AAE89248B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377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9F98C-5082-45FB-88A9-2B3EC2EE5FD4}" type="datetimeFigureOut">
              <a:rPr lang="en-US" smtClean="0"/>
              <a:t>5/1/2013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FAAED-4135-41A2-9EED-AAE89248B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351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9F98C-5082-45FB-88A9-2B3EC2EE5FD4}" type="datetimeFigureOut">
              <a:rPr lang="en-US" smtClean="0"/>
              <a:t>5/1/2013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FAAED-4135-41A2-9EED-AAE89248B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126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9F98C-5082-45FB-88A9-2B3EC2EE5FD4}" type="datetimeFigureOut">
              <a:rPr lang="en-US" smtClean="0"/>
              <a:t>5/1/2013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FAAED-4135-41A2-9EED-AAE89248B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95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9F98C-5082-45FB-88A9-2B3EC2EE5FD4}" type="datetimeFigureOut">
              <a:rPr lang="en-US" smtClean="0"/>
              <a:t>5/1/2013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FAAED-4135-41A2-9EED-AAE89248B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658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19F98C-5082-45FB-88A9-2B3EC2EE5FD4}" type="datetimeFigureOut">
              <a:rPr lang="en-US" smtClean="0"/>
              <a:t>5/1/2013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AFAAED-4135-41A2-9EED-AAE89248B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12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" y="0"/>
            <a:ext cx="8978900" cy="694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" y="762000"/>
            <a:ext cx="5486400" cy="83099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Riparian Restoration – IMW Study Area Vicinity Map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638800" y="1921906"/>
            <a:ext cx="1828800" cy="83099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Charley Creek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019800" y="4572000"/>
            <a:ext cx="1828800" cy="83099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North &amp; South Forks</a:t>
            </a:r>
            <a:endParaRPr lang="en-US" sz="2400" b="1" dirty="0"/>
          </a:p>
        </p:txBody>
      </p:sp>
      <p:cxnSp>
        <p:nvCxnSpPr>
          <p:cNvPr id="9" name="Straight Arrow Connector 8"/>
          <p:cNvCxnSpPr>
            <a:stCxn id="8" idx="0"/>
          </p:cNvCxnSpPr>
          <p:nvPr/>
        </p:nvCxnSpPr>
        <p:spPr>
          <a:xfrm flipH="1" flipV="1">
            <a:off x="6629400" y="3886200"/>
            <a:ext cx="304800" cy="685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68229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14</Words>
  <Application>Microsoft Office PowerPoint</Application>
  <PresentationFormat>On-screen Show (4:3)</PresentationFormat>
  <Paragraphs>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 Buelow</dc:creator>
  <cp:lastModifiedBy>Kris Buelow</cp:lastModifiedBy>
  <cp:revision>1</cp:revision>
  <dcterms:created xsi:type="dcterms:W3CDTF">2013-05-01T22:01:31Z</dcterms:created>
  <dcterms:modified xsi:type="dcterms:W3CDTF">2013-05-01T22:06:55Z</dcterms:modified>
</cp:coreProperties>
</file>