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9" r:id="rId6"/>
    <p:sldId id="270" r:id="rId7"/>
    <p:sldId id="260" r:id="rId8"/>
    <p:sldId id="261" r:id="rId9"/>
    <p:sldId id="265" r:id="rId10"/>
    <p:sldId id="263" r:id="rId11"/>
    <p:sldId id="262" r:id="rId12"/>
    <p:sldId id="264" r:id="rId13"/>
    <p:sldId id="266" r:id="rId14"/>
    <p:sldId id="267" r:id="rId15"/>
    <p:sldId id="268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6" autoAdjust="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9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5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6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9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0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1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6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5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9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E1D9B-4DE0-CF48-A86F-CD4EBF8C628D}" type="datetimeFigureOut">
              <a:rPr lang="en-US" smtClean="0"/>
              <a:t>3/13/20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01542-B912-784E-B6DB-8F5175044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6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de channel map.pdf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6" t="14133" r="19322" b="42151"/>
          <a:stretch/>
        </p:blipFill>
        <p:spPr>
          <a:xfrm rot="16200000">
            <a:off x="1355923" y="-1739820"/>
            <a:ext cx="8197907" cy="10909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8497"/>
            <a:ext cx="7772400" cy="3265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Wood Creek RR Bridge Removal and Restoration Phase II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Project 20-1135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Adopt A Stream Foundation </a:t>
            </a:r>
            <a:endParaRPr lang="en-US" dirty="0"/>
          </a:p>
        </p:txBody>
      </p:sp>
      <p:pic>
        <p:nvPicPr>
          <p:cNvPr id="5" name="Picture 4" descr="AASF Fish Logo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53" y="5995226"/>
            <a:ext cx="1122293" cy="7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5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  <p:pic>
        <p:nvPicPr>
          <p:cNvPr id="4" name="Picture 3" descr="Woods Creek RR Bridge Phase II_re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0031217073478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t="9462" r="16818" b="39824"/>
          <a:stretch/>
        </p:blipFill>
        <p:spPr>
          <a:xfrm rot="16200000">
            <a:off x="1065393" y="-894882"/>
            <a:ext cx="6692729" cy="8583879"/>
          </a:xfrm>
          <a:prstGeom prst="rect">
            <a:avLst/>
          </a:prstGeom>
        </p:spPr>
      </p:pic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9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  <p:pic>
        <p:nvPicPr>
          <p:cNvPr id="5" name="Picture 4" descr="DSCN04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7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N04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4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7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1" y="52166"/>
            <a:ext cx="8931995" cy="66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68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de channel map.pdf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6" t="14133" r="19322" b="42151"/>
          <a:stretch/>
        </p:blipFill>
        <p:spPr>
          <a:xfrm rot="16200000">
            <a:off x="1355923" y="-1739820"/>
            <a:ext cx="8197907" cy="10909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8497"/>
            <a:ext cx="7772400" cy="3265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Wood Creek RR Bridge Removal and Restoration Phase II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Project </a:t>
            </a:r>
            <a:r>
              <a:rPr lang="en-US" dirty="0" smtClean="0"/>
              <a:t>20-1135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Cost $95,036</a:t>
            </a:r>
            <a:endParaRPr lang="en-US" dirty="0"/>
          </a:p>
        </p:txBody>
      </p:sp>
      <p:pic>
        <p:nvPicPr>
          <p:cNvPr id="5" name="Picture 4" descr="AASF Fish Logo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53" y="5995226"/>
            <a:ext cx="1122293" cy="7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5702.tif"/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1" t="10757" b="34788"/>
          <a:stretch/>
        </p:blipFill>
        <p:spPr>
          <a:xfrm>
            <a:off x="-403104" y="0"/>
            <a:ext cx="10181837" cy="6743422"/>
          </a:xfrm>
          <a:prstGeom prst="rect">
            <a:avLst/>
          </a:prstGeom>
        </p:spPr>
      </p:pic>
      <p:pic>
        <p:nvPicPr>
          <p:cNvPr id="4" name="Picture 3" descr="AASF Fish Logo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17" y="5995226"/>
            <a:ext cx="1122293" cy="748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86" y="417100"/>
            <a:ext cx="89245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/>
          </a:p>
          <a:p>
            <a:r>
              <a:rPr lang="en-US" sz="3600" dirty="0" smtClean="0"/>
              <a:t>Two Major Project Elements:</a:t>
            </a:r>
          </a:p>
          <a:p>
            <a:endParaRPr lang="en-US" sz="3600" dirty="0"/>
          </a:p>
          <a:p>
            <a:r>
              <a:rPr lang="en-US" sz="3600" dirty="0" smtClean="0"/>
              <a:t>1. Railroad </a:t>
            </a:r>
            <a:r>
              <a:rPr lang="en-US" sz="3600" dirty="0"/>
              <a:t>B</a:t>
            </a:r>
            <a:r>
              <a:rPr lang="en-US" sz="3600" dirty="0" smtClean="0"/>
              <a:t>ridge Removal and Restoration </a:t>
            </a:r>
          </a:p>
          <a:p>
            <a:r>
              <a:rPr lang="en-US" sz="3600" dirty="0"/>
              <a:t>	</a:t>
            </a:r>
            <a:endParaRPr lang="en-US" sz="3600" dirty="0" smtClean="0"/>
          </a:p>
          <a:p>
            <a:r>
              <a:rPr lang="en-US" sz="3600" dirty="0" smtClean="0"/>
              <a:t>2. Side Channels and Railroad Grade breaching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025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884" y="476289"/>
            <a:ext cx="86829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Project Element:</a:t>
            </a:r>
            <a:endParaRPr lang="en-US" sz="3200" dirty="0"/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b="1" u="sng" dirty="0" smtClean="0"/>
              <a:t>Railroad </a:t>
            </a:r>
            <a:r>
              <a:rPr lang="en-US" sz="3200" b="1" u="sng" dirty="0"/>
              <a:t>Bridge Removal and </a:t>
            </a:r>
            <a:r>
              <a:rPr lang="en-US" sz="3200" b="1" u="sng" dirty="0" smtClean="0"/>
              <a:t>Restoration</a:t>
            </a:r>
          </a:p>
          <a:p>
            <a:endParaRPr lang="en-US" sz="3200" dirty="0"/>
          </a:p>
          <a:p>
            <a:r>
              <a:rPr lang="en-US" sz="3200" dirty="0"/>
              <a:t>A</a:t>
            </a:r>
            <a:r>
              <a:rPr lang="en-US" sz="3200" dirty="0" smtClean="0"/>
              <a:t>. Apply for project permits</a:t>
            </a:r>
          </a:p>
          <a:p>
            <a:r>
              <a:rPr lang="en-US" sz="3200" dirty="0" smtClean="0"/>
              <a:t> </a:t>
            </a:r>
          </a:p>
          <a:p>
            <a:r>
              <a:rPr lang="en-US" sz="3200" dirty="0"/>
              <a:t>B</a:t>
            </a:r>
            <a:r>
              <a:rPr lang="en-US" sz="3200" dirty="0" smtClean="0"/>
              <a:t>. Finalize Project Designs, </a:t>
            </a:r>
            <a:r>
              <a:rPr lang="en-US" sz="3200" dirty="0"/>
              <a:t>C</a:t>
            </a:r>
            <a:r>
              <a:rPr lang="en-US" sz="3200" dirty="0" smtClean="0"/>
              <a:t>urrently Preliminary</a:t>
            </a:r>
          </a:p>
          <a:p>
            <a:endParaRPr lang="en-US" sz="3200" dirty="0"/>
          </a:p>
          <a:p>
            <a:r>
              <a:rPr lang="en-US" sz="3200" dirty="0"/>
              <a:t>C</a:t>
            </a:r>
            <a:r>
              <a:rPr lang="en-US" sz="3200" dirty="0" smtClean="0"/>
              <a:t>. Refine Construction Cost Estimate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638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  <p:pic>
        <p:nvPicPr>
          <p:cNvPr id="5" name="Picture 4" descr="20200305_1136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-1143000"/>
            <a:ext cx="9144000" cy="9144000"/>
          </a:xfrm>
          <a:prstGeom prst="rect">
            <a:avLst/>
          </a:prstGeom>
        </p:spPr>
      </p:pic>
      <p:pic>
        <p:nvPicPr>
          <p:cNvPr id="6" name="Picture 5" descr="AASF Fish Log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6192578"/>
            <a:ext cx="1122293" cy="7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00212_0927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00212_092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7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  <p:pic>
        <p:nvPicPr>
          <p:cNvPr id="3" name="Picture 2" descr="2020031615561269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2220" y="-1100184"/>
            <a:ext cx="6173253" cy="951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974" y="378280"/>
            <a:ext cx="8899930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  <a:p>
            <a:r>
              <a:rPr lang="en-US" sz="2800" dirty="0" smtClean="0"/>
              <a:t>Project Element:</a:t>
            </a:r>
            <a:endParaRPr lang="en-US" sz="2800" dirty="0"/>
          </a:p>
          <a:p>
            <a:r>
              <a:rPr lang="en-US" sz="2800" dirty="0"/>
              <a:t>	</a:t>
            </a:r>
          </a:p>
          <a:p>
            <a:r>
              <a:rPr lang="en-US" sz="2800" b="1" u="sng" dirty="0"/>
              <a:t>2. Side Channels and Railroad Grade </a:t>
            </a:r>
            <a:r>
              <a:rPr lang="en-US" sz="2800" b="1" u="sng" dirty="0" smtClean="0"/>
              <a:t>breaching</a:t>
            </a:r>
          </a:p>
          <a:p>
            <a:endParaRPr lang="en-US" sz="2800" dirty="0"/>
          </a:p>
          <a:p>
            <a:r>
              <a:rPr lang="en-US" sz="2800" dirty="0" smtClean="0"/>
              <a:t>	A.  Continue to work with </a:t>
            </a:r>
            <a:r>
              <a:rPr lang="en-US" sz="2800" dirty="0"/>
              <a:t>City to develop restoration </a:t>
            </a:r>
            <a:r>
              <a:rPr lang="en-US" sz="2800" dirty="0" smtClean="0"/>
              <a:t>alternatives in park as identified in 16-1639 design report</a:t>
            </a:r>
          </a:p>
          <a:p>
            <a:endParaRPr lang="en-US" sz="2800" dirty="0"/>
          </a:p>
          <a:p>
            <a:r>
              <a:rPr lang="en-US" sz="2800" dirty="0" smtClean="0"/>
              <a:t>	B.  Secure LOA for agreed upon restoration option within park. </a:t>
            </a:r>
          </a:p>
          <a:p>
            <a:endParaRPr lang="en-US" sz="2800" dirty="0"/>
          </a:p>
          <a:p>
            <a:r>
              <a:rPr lang="en-US" sz="2800" dirty="0" smtClean="0"/>
              <a:t>	C. Develop Conceptual Level Designs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324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r grade and p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69878"/>
          </a:xfrm>
          <a:prstGeom prst="rect">
            <a:avLst/>
          </a:prstGeom>
        </p:spPr>
      </p:pic>
      <p:pic>
        <p:nvPicPr>
          <p:cNvPr id="2" name="Picture 1" descr="AASF Fish Logo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0" y="5995226"/>
            <a:ext cx="1122293" cy="74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6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7031</TotalTime>
  <Words>62</Words>
  <Application>Microsoft Macintosh PowerPoint</Application>
  <PresentationFormat>On-screen Show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Wood Creek RR Bridge Removal and Restoration Phase II    Project 20-1135    Adopt A Stream Foundation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Wood Creek RR Bridge Removal and Restoration Phase II   Project 20-1135   Cost $95,036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 Creek RR Bridge Removal and Restoration Phase II   Project 20-1135 </dc:title>
  <dc:creator>Adopt A Stream</dc:creator>
  <cp:lastModifiedBy>Adopt A Stream</cp:lastModifiedBy>
  <cp:revision>29</cp:revision>
  <dcterms:created xsi:type="dcterms:W3CDTF">2020-03-13T20:39:52Z</dcterms:created>
  <dcterms:modified xsi:type="dcterms:W3CDTF">2020-03-18T17:52:25Z</dcterms:modified>
</cp:coreProperties>
</file>