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2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4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1033-197F-42A1-A308-AF0BACA2C9EB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B6A6-4864-4C66-918C-0C52AC23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99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 Spit </a:t>
            </a:r>
            <a:r>
              <a:rPr lang="en-US" smtClean="0"/>
              <a:t>Flood Photos – </a:t>
            </a:r>
            <a:br>
              <a:rPr lang="en-US" smtClean="0"/>
            </a:br>
            <a:r>
              <a:rPr lang="en-US" smtClean="0"/>
              <a:t>96-010, 05-1491, 08-1864, 12-1260 &amp; 14-1108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Island County Staff</a:t>
            </a:r>
          </a:p>
          <a:p>
            <a:r>
              <a:rPr lang="en-US" dirty="0" smtClean="0"/>
              <a:t>March 10-11,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3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60315_085817888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70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60315_085831357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11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60315_085931304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7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60315_085938202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225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king lot 03_11_2016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25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y 03_11_2016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22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t overwash 03_11_2016 (00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17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Ala Spit Flood Photos –  96-010, 05-1491, 08-1864, 12-1260 &amp; 14-1108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 Spit Flood Photos –  96-010, 05-1491, 08-1864, 12-1260 &amp; 14-1108</dc:title>
  <dc:creator>Duboiski, Marc (RCO)</dc:creator>
  <cp:lastModifiedBy>Duboiski, Marc (RCO)</cp:lastModifiedBy>
  <cp:revision>1</cp:revision>
  <dcterms:created xsi:type="dcterms:W3CDTF">2016-04-14T15:37:53Z</dcterms:created>
  <dcterms:modified xsi:type="dcterms:W3CDTF">2016-04-14T15:38:11Z</dcterms:modified>
</cp:coreProperties>
</file>