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50F-6975-4668-8249-351E8D8006E0}" type="datetimeFigureOut">
              <a:rPr lang="en-US" smtClean="0"/>
              <a:t>10/3/2013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2EE-62CF-4271-91E7-CA0C32C2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4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50F-6975-4668-8249-351E8D8006E0}" type="datetimeFigureOut">
              <a:rPr lang="en-US" smtClean="0"/>
              <a:t>10/3/2013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2EE-62CF-4271-91E7-CA0C32C2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50F-6975-4668-8249-351E8D8006E0}" type="datetimeFigureOut">
              <a:rPr lang="en-US" smtClean="0"/>
              <a:t>10/3/2013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2EE-62CF-4271-91E7-CA0C32C2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97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50F-6975-4668-8249-351E8D8006E0}" type="datetimeFigureOut">
              <a:rPr lang="en-US" smtClean="0"/>
              <a:t>10/3/2013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2EE-62CF-4271-91E7-CA0C32C2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21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50F-6975-4668-8249-351E8D8006E0}" type="datetimeFigureOut">
              <a:rPr lang="en-US" smtClean="0"/>
              <a:t>10/3/2013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2EE-62CF-4271-91E7-CA0C32C2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6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50F-6975-4668-8249-351E8D8006E0}" type="datetimeFigureOut">
              <a:rPr lang="en-US" smtClean="0"/>
              <a:t>10/3/2013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2EE-62CF-4271-91E7-CA0C32C2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3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50F-6975-4668-8249-351E8D8006E0}" type="datetimeFigureOut">
              <a:rPr lang="en-US" smtClean="0"/>
              <a:t>10/3/2013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2EE-62CF-4271-91E7-CA0C32C2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0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50F-6975-4668-8249-351E8D8006E0}" type="datetimeFigureOut">
              <a:rPr lang="en-US" smtClean="0"/>
              <a:t>10/3/2013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2EE-62CF-4271-91E7-CA0C32C2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6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50F-6975-4668-8249-351E8D8006E0}" type="datetimeFigureOut">
              <a:rPr lang="en-US" smtClean="0"/>
              <a:t>10/3/2013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2EE-62CF-4271-91E7-CA0C32C2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75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50F-6975-4668-8249-351E8D8006E0}" type="datetimeFigureOut">
              <a:rPr lang="en-US" smtClean="0"/>
              <a:t>10/3/2013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2EE-62CF-4271-91E7-CA0C32C2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18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50F-6975-4668-8249-351E8D8006E0}" type="datetimeFigureOut">
              <a:rPr lang="en-US" smtClean="0"/>
              <a:t>10/3/2013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2EE-62CF-4271-91E7-CA0C32C2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55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50F-6975-4668-8249-351E8D8006E0}" type="datetimeFigureOut">
              <a:rPr lang="en-US" smtClean="0"/>
              <a:t>10/3/2013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C02EE-62CF-4271-91E7-CA0C32C23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5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06-2249R; Chelan County, Alder Creek Culvert #1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Marc Duboiski</a:t>
            </a:r>
          </a:p>
          <a:p>
            <a:r>
              <a:rPr lang="en-US" dirty="0" smtClean="0"/>
              <a:t>Compliance Inspection</a:t>
            </a:r>
          </a:p>
          <a:p>
            <a:r>
              <a:rPr lang="en-US" smtClean="0"/>
              <a:t>September 9,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324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200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708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20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48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200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539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200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809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20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738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200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515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20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571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20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284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20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885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</Words>
  <Application>Microsoft Office PowerPoint</Application>
  <PresentationFormat>On-screen Show (4:3)</PresentationFormat>
  <Paragraphs>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06-2249R; Chelan County, Alder Creek Culvert #1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Recreation and Conservation 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06-2249R; Chelan County, Alder Creek Culvert #1</dc:title>
  <dc:creator>Duboiski, Marc</dc:creator>
  <cp:lastModifiedBy>Duboiski, Marc</cp:lastModifiedBy>
  <cp:revision>1</cp:revision>
  <dcterms:created xsi:type="dcterms:W3CDTF">2013-10-03T16:40:13Z</dcterms:created>
  <dcterms:modified xsi:type="dcterms:W3CDTF">2013-10-03T16:41:39Z</dcterms:modified>
</cp:coreProperties>
</file>