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4" r:id="rId7"/>
    <p:sldId id="265" r:id="rId8"/>
    <p:sldId id="262" r:id="rId9"/>
    <p:sldId id="266" r:id="rId10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2105-0D39-4F1D-A349-8125237A4160}" type="datetimeFigureOut">
              <a:rPr lang="en-US" smtClean="0"/>
              <a:t>9/3/2012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65CB-2289-479A-B535-E0FC90544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48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2105-0D39-4F1D-A349-8125237A4160}" type="datetimeFigureOut">
              <a:rPr lang="en-US" smtClean="0"/>
              <a:t>9/3/2012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65CB-2289-479A-B535-E0FC90544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1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2105-0D39-4F1D-A349-8125237A4160}" type="datetimeFigureOut">
              <a:rPr lang="en-US" smtClean="0"/>
              <a:t>9/3/2012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65CB-2289-479A-B535-E0FC90544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37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2105-0D39-4F1D-A349-8125237A4160}" type="datetimeFigureOut">
              <a:rPr lang="en-US" smtClean="0"/>
              <a:t>9/3/2012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65CB-2289-479A-B535-E0FC90544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67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2105-0D39-4F1D-A349-8125237A4160}" type="datetimeFigureOut">
              <a:rPr lang="en-US" smtClean="0"/>
              <a:t>9/3/2012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65CB-2289-479A-B535-E0FC90544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9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2105-0D39-4F1D-A349-8125237A4160}" type="datetimeFigureOut">
              <a:rPr lang="en-US" smtClean="0"/>
              <a:t>9/3/2012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65CB-2289-479A-B535-E0FC90544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0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2105-0D39-4F1D-A349-8125237A4160}" type="datetimeFigureOut">
              <a:rPr lang="en-US" smtClean="0"/>
              <a:t>9/3/2012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65CB-2289-479A-B535-E0FC90544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79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2105-0D39-4F1D-A349-8125237A4160}" type="datetimeFigureOut">
              <a:rPr lang="en-US" smtClean="0"/>
              <a:t>9/3/2012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65CB-2289-479A-B535-E0FC90544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25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2105-0D39-4F1D-A349-8125237A4160}" type="datetimeFigureOut">
              <a:rPr lang="en-US" smtClean="0"/>
              <a:t>9/3/2012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65CB-2289-479A-B535-E0FC90544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28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2105-0D39-4F1D-A349-8125237A4160}" type="datetimeFigureOut">
              <a:rPr lang="en-US" smtClean="0"/>
              <a:t>9/3/2012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65CB-2289-479A-B535-E0FC90544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4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02105-0D39-4F1D-A349-8125237A4160}" type="datetimeFigureOut">
              <a:rPr lang="en-US" smtClean="0"/>
              <a:t>9/3/2012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65CB-2289-479A-B535-E0FC90544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49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02105-0D39-4F1D-A349-8125237A4160}" type="datetimeFigureOut">
              <a:rPr lang="en-US" smtClean="0"/>
              <a:t>9/3/2012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F65CB-2289-479A-B535-E0FC90544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5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N115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9144000" cy="684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7837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Bear Creek Reach 6 Restoration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943600"/>
            <a:ext cx="6400800" cy="9144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SRFB Application Site Visit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446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15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9144000" cy="684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8287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16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9144000" cy="684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7501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16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9144000" cy="684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6531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1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9144000" cy="684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6878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16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9144000" cy="684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1773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16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9144000" cy="684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5619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16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9144000" cy="684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8128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16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8"/>
            <a:ext cx="9144000" cy="684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487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</Words>
  <Application>Microsoft Office PowerPoint</Application>
  <PresentationFormat>On-screen Show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Bear Creek Reach 6 Restoration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Recreation and Conservation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Bear Creek Reach 6 Restoration</dc:title>
  <dc:creator>ElizabethB</dc:creator>
  <cp:lastModifiedBy>ElizabethB</cp:lastModifiedBy>
  <cp:revision>1</cp:revision>
  <dcterms:created xsi:type="dcterms:W3CDTF">2012-09-03T17:32:31Z</dcterms:created>
  <dcterms:modified xsi:type="dcterms:W3CDTF">2012-09-03T17:36:33Z</dcterms:modified>
</cp:coreProperties>
</file>