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B3BF-59CE-46FA-8B8F-9B63A4751C9F}" type="datetimeFigureOut">
              <a:rPr lang="en-US" smtClean="0"/>
              <a:t>11/17/2011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91137-F213-4B80-8921-A82BC5329C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08-1962 North Road Culvert Replacement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Marc Duboiski</a:t>
            </a:r>
          </a:p>
          <a:p>
            <a:r>
              <a:rPr lang="en-US" dirty="0" smtClean="0"/>
              <a:t>Final Inspection</a:t>
            </a:r>
          </a:p>
          <a:p>
            <a:r>
              <a:rPr lang="en-US" smtClean="0"/>
              <a:t>April 5, 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08-1962 North Road Culvert Replacement</vt:lpstr>
      <vt:lpstr>Slide 2</vt:lpstr>
      <vt:lpstr>Slide 3</vt:lpstr>
      <vt:lpstr>Slide 4</vt:lpstr>
      <vt:lpstr>Slide 5</vt:lpstr>
      <vt:lpstr>Slide 6</vt:lpstr>
    </vt:vector>
  </TitlesOfParts>
  <Company>Recreation and Conservation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08-1962 North Road Culvert Replacement</dc:title>
  <dc:creator>marcd</dc:creator>
  <cp:lastModifiedBy>marcd</cp:lastModifiedBy>
  <cp:revision>1</cp:revision>
  <dcterms:created xsi:type="dcterms:W3CDTF">2011-11-17T19:59:56Z</dcterms:created>
  <dcterms:modified xsi:type="dcterms:W3CDTF">2011-11-17T20:00:48Z</dcterms:modified>
</cp:coreProperties>
</file>