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2" d="100"/>
          <a:sy n="112" d="100"/>
        </p:scale>
        <p:origin x="51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7B4E3-CCA3-45E7-99E1-4C399DA607A8}" type="datetimeFigureOut">
              <a:rPr lang="en-US" smtClean="0"/>
              <a:t>11/10/2015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82F09-A56B-4174-A279-2E674A8626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754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7B4E3-CCA3-45E7-99E1-4C399DA607A8}" type="datetimeFigureOut">
              <a:rPr lang="en-US" smtClean="0"/>
              <a:t>11/10/2015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82F09-A56B-4174-A279-2E674A8626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133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7B4E3-CCA3-45E7-99E1-4C399DA607A8}" type="datetimeFigureOut">
              <a:rPr lang="en-US" smtClean="0"/>
              <a:t>11/10/2015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82F09-A56B-4174-A279-2E674A8626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985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7B4E3-CCA3-45E7-99E1-4C399DA607A8}" type="datetimeFigureOut">
              <a:rPr lang="en-US" smtClean="0"/>
              <a:t>11/10/2015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82F09-A56B-4174-A279-2E674A8626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690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7B4E3-CCA3-45E7-99E1-4C399DA607A8}" type="datetimeFigureOut">
              <a:rPr lang="en-US" smtClean="0"/>
              <a:t>11/10/2015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82F09-A56B-4174-A279-2E674A8626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93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7B4E3-CCA3-45E7-99E1-4C399DA607A8}" type="datetimeFigureOut">
              <a:rPr lang="en-US" smtClean="0"/>
              <a:t>11/10/2015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82F09-A56B-4174-A279-2E674A8626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754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7B4E3-CCA3-45E7-99E1-4C399DA607A8}" type="datetimeFigureOut">
              <a:rPr lang="en-US" smtClean="0"/>
              <a:t>11/10/2015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82F09-A56B-4174-A279-2E674A8626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46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7B4E3-CCA3-45E7-99E1-4C399DA607A8}" type="datetimeFigureOut">
              <a:rPr lang="en-US" smtClean="0"/>
              <a:t>11/10/2015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82F09-A56B-4174-A279-2E674A8626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57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7B4E3-CCA3-45E7-99E1-4C399DA607A8}" type="datetimeFigureOut">
              <a:rPr lang="en-US" smtClean="0"/>
              <a:t>11/10/2015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82F09-A56B-4174-A279-2E674A8626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608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7B4E3-CCA3-45E7-99E1-4C399DA607A8}" type="datetimeFigureOut">
              <a:rPr lang="en-US" smtClean="0"/>
              <a:t>11/10/2015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82F09-A56B-4174-A279-2E674A8626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620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7B4E3-CCA3-45E7-99E1-4C399DA607A8}" type="datetimeFigureOut">
              <a:rPr lang="en-US" smtClean="0"/>
              <a:t>11/10/2015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82F09-A56B-4174-A279-2E674A8626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51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07B4E3-CCA3-45E7-99E1-4C399DA607A8}" type="datetimeFigureOut">
              <a:rPr lang="en-US" smtClean="0"/>
              <a:t>11/10/2015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682F09-A56B-4174-A279-2E674A8626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7942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99-1611R; Colville Confederated Tribes, Omak Creek Restoration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by Duboiski, Marc (RCO)</a:t>
            </a:r>
          </a:p>
          <a:p>
            <a:r>
              <a:rPr lang="en-US" dirty="0" smtClean="0"/>
              <a:t>February 25, 2015</a:t>
            </a:r>
          </a:p>
          <a:p>
            <a:r>
              <a:rPr lang="en-US" smtClean="0"/>
              <a:t>Compliance Inspection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8474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608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51790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608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89890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608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25579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608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71416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608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95051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608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33952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608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27044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608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3711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608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48923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608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6971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608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49959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608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046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608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80120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608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22348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608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66638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608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68561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</Words>
  <Application>Microsoft Office PowerPoint</Application>
  <PresentationFormat>Widescreen</PresentationFormat>
  <Paragraphs>4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99-1611R; Colville Confederated Tribes, Omak Creek Restoration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99-1611R; Colville Confederated Tribes, Omak Creek Restoration</dc:title>
  <dc:creator>Duboiski, Marc (RCO)</dc:creator>
  <cp:lastModifiedBy>Duboiski, Marc (RCO)</cp:lastModifiedBy>
  <cp:revision>1</cp:revision>
  <dcterms:created xsi:type="dcterms:W3CDTF">2015-11-10T20:16:51Z</dcterms:created>
  <dcterms:modified xsi:type="dcterms:W3CDTF">2015-11-10T20:17:08Z</dcterms:modified>
</cp:coreProperties>
</file>