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1" r:id="rId2"/>
    <p:sldId id="267" r:id="rId3"/>
    <p:sldId id="269" r:id="rId4"/>
    <p:sldId id="268" r:id="rId5"/>
    <p:sldId id="27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C06D5B-F63A-48F6-9922-97E999759611}" v="16" dt="2023-02-17T17:01:56.9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minski, Bridget (RCO)" userId="299cdc75-7ea2-404a-87b3-b9a37b07a4c6" providerId="ADAL" clId="{E8C06D5B-F63A-48F6-9922-97E999759611}"/>
    <pc:docChg chg="undo custSel addSld delSld modSld sldOrd">
      <pc:chgData name="Kaminski, Bridget (RCO)" userId="299cdc75-7ea2-404a-87b3-b9a37b07a4c6" providerId="ADAL" clId="{E8C06D5B-F63A-48F6-9922-97E999759611}" dt="2023-02-17T17:04:16.484" v="417" actId="20577"/>
      <pc:docMkLst>
        <pc:docMk/>
      </pc:docMkLst>
      <pc:sldChg chg="addSp delSp modSp mod">
        <pc:chgData name="Kaminski, Bridget (RCO)" userId="299cdc75-7ea2-404a-87b3-b9a37b07a4c6" providerId="ADAL" clId="{E8C06D5B-F63A-48F6-9922-97E999759611}" dt="2023-02-17T17:03:07.048" v="311" actId="14100"/>
        <pc:sldMkLst>
          <pc:docMk/>
          <pc:sldMk cId="4043929626" sldId="267"/>
        </pc:sldMkLst>
        <pc:spChg chg="mod">
          <ac:chgData name="Kaminski, Bridget (RCO)" userId="299cdc75-7ea2-404a-87b3-b9a37b07a4c6" providerId="ADAL" clId="{E8C06D5B-F63A-48F6-9922-97E999759611}" dt="2023-02-17T17:00:49.829" v="208" actId="20577"/>
          <ac:spMkLst>
            <pc:docMk/>
            <pc:sldMk cId="4043929626" sldId="267"/>
            <ac:spMk id="2" creationId="{BC36E139-8D2B-4C76-BAB3-EE29B997AA1F}"/>
          </ac:spMkLst>
        </pc:spChg>
        <pc:spChg chg="add mod">
          <ac:chgData name="Kaminski, Bridget (RCO)" userId="299cdc75-7ea2-404a-87b3-b9a37b07a4c6" providerId="ADAL" clId="{E8C06D5B-F63A-48F6-9922-97E999759611}" dt="2023-02-17T17:01:37.657" v="248" actId="20577"/>
          <ac:spMkLst>
            <pc:docMk/>
            <pc:sldMk cId="4043929626" sldId="267"/>
            <ac:spMk id="3" creationId="{B37B44B9-86B2-4EDB-BA0E-613FB83316BD}"/>
          </ac:spMkLst>
        </pc:spChg>
        <pc:spChg chg="add del mod">
          <ac:chgData name="Kaminski, Bridget (RCO)" userId="299cdc75-7ea2-404a-87b3-b9a37b07a4c6" providerId="ADAL" clId="{E8C06D5B-F63A-48F6-9922-97E999759611}" dt="2023-02-15T21:28:03.248" v="54"/>
          <ac:spMkLst>
            <pc:docMk/>
            <pc:sldMk cId="4043929626" sldId="267"/>
            <ac:spMk id="4" creationId="{3C7DCC7F-962F-49D6-99A5-15E1BF4033BD}"/>
          </ac:spMkLst>
        </pc:spChg>
        <pc:spChg chg="add mod">
          <ac:chgData name="Kaminski, Bridget (RCO)" userId="299cdc75-7ea2-404a-87b3-b9a37b07a4c6" providerId="ADAL" clId="{E8C06D5B-F63A-48F6-9922-97E999759611}" dt="2023-02-17T17:03:07.048" v="311" actId="14100"/>
          <ac:spMkLst>
            <pc:docMk/>
            <pc:sldMk cId="4043929626" sldId="267"/>
            <ac:spMk id="4" creationId="{44FACC93-4020-4CE8-AD16-ABC0CC2B74BC}"/>
          </ac:spMkLst>
        </pc:spChg>
        <pc:spChg chg="add del mod">
          <ac:chgData name="Kaminski, Bridget (RCO)" userId="299cdc75-7ea2-404a-87b3-b9a37b07a4c6" providerId="ADAL" clId="{E8C06D5B-F63A-48F6-9922-97E999759611}" dt="2023-02-15T21:29:02.045" v="59"/>
          <ac:spMkLst>
            <pc:docMk/>
            <pc:sldMk cId="4043929626" sldId="267"/>
            <ac:spMk id="10" creationId="{697C0502-1993-4BA0-9D0C-BC719FEC5069}"/>
          </ac:spMkLst>
        </pc:spChg>
        <pc:picChg chg="add del mod">
          <ac:chgData name="Kaminski, Bridget (RCO)" userId="299cdc75-7ea2-404a-87b3-b9a37b07a4c6" providerId="ADAL" clId="{E8C06D5B-F63A-48F6-9922-97E999759611}" dt="2023-02-15T21:28:35.568" v="58" actId="478"/>
          <ac:picMkLst>
            <pc:docMk/>
            <pc:sldMk cId="4043929626" sldId="267"/>
            <ac:picMk id="6" creationId="{BDB31EB3-4257-4064-A641-0FCE6B7060F1}"/>
          </ac:picMkLst>
        </pc:picChg>
        <pc:picChg chg="add del mod">
          <ac:chgData name="Kaminski, Bridget (RCO)" userId="299cdc75-7ea2-404a-87b3-b9a37b07a4c6" providerId="ADAL" clId="{E8C06D5B-F63A-48F6-9922-97E999759611}" dt="2023-02-15T21:28:31.805" v="57" actId="478"/>
          <ac:picMkLst>
            <pc:docMk/>
            <pc:sldMk cId="4043929626" sldId="267"/>
            <ac:picMk id="8" creationId="{49FE141B-4F13-47EA-93B9-AD333539D389}"/>
          </ac:picMkLst>
        </pc:picChg>
        <pc:picChg chg="add mod">
          <ac:chgData name="Kaminski, Bridget (RCO)" userId="299cdc75-7ea2-404a-87b3-b9a37b07a4c6" providerId="ADAL" clId="{E8C06D5B-F63A-48F6-9922-97E999759611}" dt="2023-02-17T17:01:00.033" v="209" actId="14100"/>
          <ac:picMkLst>
            <pc:docMk/>
            <pc:sldMk cId="4043929626" sldId="267"/>
            <ac:picMk id="12" creationId="{E7126683-3E37-4C75-9730-FF09F53C967A}"/>
          </ac:picMkLst>
        </pc:picChg>
        <pc:picChg chg="del">
          <ac:chgData name="Kaminski, Bridget (RCO)" userId="299cdc75-7ea2-404a-87b3-b9a37b07a4c6" providerId="ADAL" clId="{E8C06D5B-F63A-48F6-9922-97E999759611}" dt="2023-02-15T21:27:53.180" v="53" actId="478"/>
          <ac:picMkLst>
            <pc:docMk/>
            <pc:sldMk cId="4043929626" sldId="267"/>
            <ac:picMk id="13" creationId="{ACC33016-6726-48E9-A318-E47289AE3D92}"/>
          </ac:picMkLst>
        </pc:picChg>
        <pc:picChg chg="add del mod">
          <ac:chgData name="Kaminski, Bridget (RCO)" userId="299cdc75-7ea2-404a-87b3-b9a37b07a4c6" providerId="ADAL" clId="{E8C06D5B-F63A-48F6-9922-97E999759611}" dt="2023-02-15T21:31:32.932" v="83"/>
          <ac:picMkLst>
            <pc:docMk/>
            <pc:sldMk cId="4043929626" sldId="267"/>
            <ac:picMk id="15" creationId="{5838D751-F7F3-41D0-A6BD-B96988A70B56}"/>
          </ac:picMkLst>
        </pc:picChg>
        <pc:picChg chg="add mod">
          <ac:chgData name="Kaminski, Bridget (RCO)" userId="299cdc75-7ea2-404a-87b3-b9a37b07a4c6" providerId="ADAL" clId="{E8C06D5B-F63A-48F6-9922-97E999759611}" dt="2023-02-17T17:01:43.710" v="249" actId="14100"/>
          <ac:picMkLst>
            <pc:docMk/>
            <pc:sldMk cId="4043929626" sldId="267"/>
            <ac:picMk id="16" creationId="{4B499C0D-BE6C-4048-AB22-A6B2F26BAD82}"/>
          </ac:picMkLst>
        </pc:picChg>
      </pc:sldChg>
      <pc:sldChg chg="addSp delSp modSp mod">
        <pc:chgData name="Kaminski, Bridget (RCO)" userId="299cdc75-7ea2-404a-87b3-b9a37b07a4c6" providerId="ADAL" clId="{E8C06D5B-F63A-48F6-9922-97E999759611}" dt="2023-02-17T17:04:16.484" v="417" actId="20577"/>
        <pc:sldMkLst>
          <pc:docMk/>
          <pc:sldMk cId="792489153" sldId="268"/>
        </pc:sldMkLst>
        <pc:spChg chg="mod">
          <ac:chgData name="Kaminski, Bridget (RCO)" userId="299cdc75-7ea2-404a-87b3-b9a37b07a4c6" providerId="ADAL" clId="{E8C06D5B-F63A-48F6-9922-97E999759611}" dt="2023-02-17T17:04:16.484" v="417" actId="20577"/>
          <ac:spMkLst>
            <pc:docMk/>
            <pc:sldMk cId="792489153" sldId="268"/>
            <ac:spMk id="2" creationId="{CA246857-7C59-4CC4-B059-D95170338C72}"/>
          </ac:spMkLst>
        </pc:spChg>
        <pc:spChg chg="add del mod">
          <ac:chgData name="Kaminski, Bridget (RCO)" userId="299cdc75-7ea2-404a-87b3-b9a37b07a4c6" providerId="ADAL" clId="{E8C06D5B-F63A-48F6-9922-97E999759611}" dt="2023-02-15T21:29:37.453" v="65"/>
          <ac:spMkLst>
            <pc:docMk/>
            <pc:sldMk cId="792489153" sldId="268"/>
            <ac:spMk id="4" creationId="{1DF12330-4B03-4653-B819-B9913EBBCB12}"/>
          </ac:spMkLst>
        </pc:spChg>
        <pc:spChg chg="add del mod">
          <ac:chgData name="Kaminski, Bridget (RCO)" userId="299cdc75-7ea2-404a-87b3-b9a37b07a4c6" providerId="ADAL" clId="{E8C06D5B-F63A-48F6-9922-97E999759611}" dt="2023-02-17T15:17:55.938" v="105"/>
          <ac:spMkLst>
            <pc:docMk/>
            <pc:sldMk cId="792489153" sldId="268"/>
            <ac:spMk id="9" creationId="{11AA9D11-8EF8-4623-8232-52791B34B20D}"/>
          </ac:spMkLst>
        </pc:spChg>
        <pc:picChg chg="add mod">
          <ac:chgData name="Kaminski, Bridget (RCO)" userId="299cdc75-7ea2-404a-87b3-b9a37b07a4c6" providerId="ADAL" clId="{E8C06D5B-F63A-48F6-9922-97E999759611}" dt="2023-02-17T15:18:23.952" v="116" actId="14100"/>
          <ac:picMkLst>
            <pc:docMk/>
            <pc:sldMk cId="792489153" sldId="268"/>
            <ac:picMk id="4" creationId="{D4BD37AC-B7F2-40D9-B18D-758585BE5403}"/>
          </ac:picMkLst>
        </pc:picChg>
        <pc:picChg chg="del">
          <ac:chgData name="Kaminski, Bridget (RCO)" userId="299cdc75-7ea2-404a-87b3-b9a37b07a4c6" providerId="ADAL" clId="{E8C06D5B-F63A-48F6-9922-97E999759611}" dt="2023-02-15T21:29:32.044" v="64" actId="478"/>
          <ac:picMkLst>
            <pc:docMk/>
            <pc:sldMk cId="792489153" sldId="268"/>
            <ac:picMk id="5" creationId="{E0F65D29-D778-45C2-A564-B25EE2E36182}"/>
          </ac:picMkLst>
        </pc:picChg>
        <pc:picChg chg="add mod">
          <ac:chgData name="Kaminski, Bridget (RCO)" userId="299cdc75-7ea2-404a-87b3-b9a37b07a4c6" providerId="ADAL" clId="{E8C06D5B-F63A-48F6-9922-97E999759611}" dt="2023-02-17T15:27:58.344" v="136" actId="1076"/>
          <ac:picMkLst>
            <pc:docMk/>
            <pc:sldMk cId="792489153" sldId="268"/>
            <ac:picMk id="6" creationId="{E3316857-F0D5-45A9-B284-ABCDF0D3B5A9}"/>
          </ac:picMkLst>
        </pc:picChg>
        <pc:picChg chg="add del mod">
          <ac:chgData name="Kaminski, Bridget (RCO)" userId="299cdc75-7ea2-404a-87b3-b9a37b07a4c6" providerId="ADAL" clId="{E8C06D5B-F63A-48F6-9922-97E999759611}" dt="2023-02-15T21:36:35.774" v="96" actId="21"/>
          <ac:picMkLst>
            <pc:docMk/>
            <pc:sldMk cId="792489153" sldId="268"/>
            <ac:picMk id="7" creationId="{28E85DE5-8BF8-410B-8913-1C90D8C8932E}"/>
          </ac:picMkLst>
        </pc:picChg>
      </pc:sldChg>
      <pc:sldChg chg="addSp delSp modSp mod ord">
        <pc:chgData name="Kaminski, Bridget (RCO)" userId="299cdc75-7ea2-404a-87b3-b9a37b07a4c6" providerId="ADAL" clId="{E8C06D5B-F63A-48F6-9922-97E999759611}" dt="2023-02-17T17:03:32.672" v="343" actId="20577"/>
        <pc:sldMkLst>
          <pc:docMk/>
          <pc:sldMk cId="223676957" sldId="269"/>
        </pc:sldMkLst>
        <pc:spChg chg="mod">
          <ac:chgData name="Kaminski, Bridget (RCO)" userId="299cdc75-7ea2-404a-87b3-b9a37b07a4c6" providerId="ADAL" clId="{E8C06D5B-F63A-48F6-9922-97E999759611}" dt="2023-02-17T17:03:32.672" v="343" actId="20577"/>
          <ac:spMkLst>
            <pc:docMk/>
            <pc:sldMk cId="223676957" sldId="269"/>
            <ac:spMk id="2" creationId="{859B108E-58F9-49B9-9300-396C71BCEFE2}"/>
          </ac:spMkLst>
        </pc:spChg>
        <pc:spChg chg="add del mod">
          <ac:chgData name="Kaminski, Bridget (RCO)" userId="299cdc75-7ea2-404a-87b3-b9a37b07a4c6" providerId="ADAL" clId="{E8C06D5B-F63A-48F6-9922-97E999759611}" dt="2023-02-15T21:30:36.367" v="75"/>
          <ac:spMkLst>
            <pc:docMk/>
            <pc:sldMk cId="223676957" sldId="269"/>
            <ac:spMk id="4" creationId="{F9DF9B8B-427F-420C-90DE-96D6BF715085}"/>
          </ac:spMkLst>
        </pc:spChg>
        <pc:spChg chg="add del mod">
          <ac:chgData name="Kaminski, Bridget (RCO)" userId="299cdc75-7ea2-404a-87b3-b9a37b07a4c6" providerId="ADAL" clId="{E8C06D5B-F63A-48F6-9922-97E999759611}" dt="2023-02-15T21:36:39.731" v="97"/>
          <ac:spMkLst>
            <pc:docMk/>
            <pc:sldMk cId="223676957" sldId="269"/>
            <ac:spMk id="9" creationId="{35212C95-2C39-4A07-AA30-DD3598399AFB}"/>
          </ac:spMkLst>
        </pc:spChg>
        <pc:picChg chg="del">
          <ac:chgData name="Kaminski, Bridget (RCO)" userId="299cdc75-7ea2-404a-87b3-b9a37b07a4c6" providerId="ADAL" clId="{E8C06D5B-F63A-48F6-9922-97E999759611}" dt="2023-02-15T21:30:29.364" v="74" actId="478"/>
          <ac:picMkLst>
            <pc:docMk/>
            <pc:sldMk cId="223676957" sldId="269"/>
            <ac:picMk id="5" creationId="{4A76C6E3-085F-48C3-B0A3-0E1611A2421A}"/>
          </ac:picMkLst>
        </pc:picChg>
        <pc:picChg chg="add del mod">
          <ac:chgData name="Kaminski, Bridget (RCO)" userId="299cdc75-7ea2-404a-87b3-b9a37b07a4c6" providerId="ADAL" clId="{E8C06D5B-F63A-48F6-9922-97E999759611}" dt="2023-02-15T21:31:43.448" v="86" actId="21"/>
          <ac:picMkLst>
            <pc:docMk/>
            <pc:sldMk cId="223676957" sldId="269"/>
            <ac:picMk id="7" creationId="{8AC5D6F6-8180-476F-879D-8D1712177D13}"/>
          </ac:picMkLst>
        </pc:picChg>
        <pc:picChg chg="add mod">
          <ac:chgData name="Kaminski, Bridget (RCO)" userId="299cdc75-7ea2-404a-87b3-b9a37b07a4c6" providerId="ADAL" clId="{E8C06D5B-F63A-48F6-9922-97E999759611}" dt="2023-02-15T21:36:46.685" v="99" actId="14100"/>
          <ac:picMkLst>
            <pc:docMk/>
            <pc:sldMk cId="223676957" sldId="269"/>
            <ac:picMk id="10" creationId="{F0AF192C-1A08-4339-AAFA-AC597564B6BA}"/>
          </ac:picMkLst>
        </pc:picChg>
        <pc:picChg chg="add mod">
          <ac:chgData name="Kaminski, Bridget (RCO)" userId="299cdc75-7ea2-404a-87b3-b9a37b07a4c6" providerId="ADAL" clId="{E8C06D5B-F63A-48F6-9922-97E999759611}" dt="2023-02-15T21:37:14.566" v="104" actId="1076"/>
          <ac:picMkLst>
            <pc:docMk/>
            <pc:sldMk cId="223676957" sldId="269"/>
            <ac:picMk id="12" creationId="{C08DDFB1-98A7-4D19-B15F-928FA1A9C9D8}"/>
          </ac:picMkLst>
        </pc:picChg>
      </pc:sldChg>
      <pc:sldChg chg="addSp delSp modSp mod">
        <pc:chgData name="Kaminski, Bridget (RCO)" userId="299cdc75-7ea2-404a-87b3-b9a37b07a4c6" providerId="ADAL" clId="{E8C06D5B-F63A-48F6-9922-97E999759611}" dt="2023-02-17T15:19:31.384" v="132" actId="14100"/>
        <pc:sldMkLst>
          <pc:docMk/>
          <pc:sldMk cId="1616729047" sldId="270"/>
        </pc:sldMkLst>
        <pc:spChg chg="add del mod">
          <ac:chgData name="Kaminski, Bridget (RCO)" userId="299cdc75-7ea2-404a-87b3-b9a37b07a4c6" providerId="ADAL" clId="{E8C06D5B-F63A-48F6-9922-97E999759611}" dt="2023-02-17T15:19:04.997" v="121"/>
          <ac:spMkLst>
            <pc:docMk/>
            <pc:sldMk cId="1616729047" sldId="270"/>
            <ac:spMk id="4" creationId="{43806CED-1451-4757-A32F-F913B1C68C80}"/>
          </ac:spMkLst>
        </pc:spChg>
        <pc:picChg chg="del">
          <ac:chgData name="Kaminski, Bridget (RCO)" userId="299cdc75-7ea2-404a-87b3-b9a37b07a4c6" providerId="ADAL" clId="{E8C06D5B-F63A-48F6-9922-97E999759611}" dt="2023-02-17T15:18:48.915" v="118" actId="478"/>
          <ac:picMkLst>
            <pc:docMk/>
            <pc:sldMk cId="1616729047" sldId="270"/>
            <ac:picMk id="5" creationId="{0410420B-6F84-498E-B65A-F02B8D1D7ABA}"/>
          </ac:picMkLst>
        </pc:picChg>
        <pc:picChg chg="del">
          <ac:chgData name="Kaminski, Bridget (RCO)" userId="299cdc75-7ea2-404a-87b3-b9a37b07a4c6" providerId="ADAL" clId="{E8C06D5B-F63A-48F6-9922-97E999759611}" dt="2023-02-17T15:18:53.673" v="120" actId="478"/>
          <ac:picMkLst>
            <pc:docMk/>
            <pc:sldMk cId="1616729047" sldId="270"/>
            <ac:picMk id="7" creationId="{E7D480D5-685E-4C25-BDF1-41ED7640DF6E}"/>
          </ac:picMkLst>
        </pc:picChg>
        <pc:picChg chg="add mod">
          <ac:chgData name="Kaminski, Bridget (RCO)" userId="299cdc75-7ea2-404a-87b3-b9a37b07a4c6" providerId="ADAL" clId="{E8C06D5B-F63A-48F6-9922-97E999759611}" dt="2023-02-17T15:19:31.384" v="132" actId="14100"/>
          <ac:picMkLst>
            <pc:docMk/>
            <pc:sldMk cId="1616729047" sldId="270"/>
            <ac:picMk id="8" creationId="{78B9DE25-EBCF-4F0D-A431-22BC931E43D7}"/>
          </ac:picMkLst>
        </pc:picChg>
        <pc:picChg chg="del">
          <ac:chgData name="Kaminski, Bridget (RCO)" userId="299cdc75-7ea2-404a-87b3-b9a37b07a4c6" providerId="ADAL" clId="{E8C06D5B-F63A-48F6-9922-97E999759611}" dt="2023-02-17T15:18:52.746" v="119" actId="478"/>
          <ac:picMkLst>
            <pc:docMk/>
            <pc:sldMk cId="1616729047" sldId="270"/>
            <ac:picMk id="9" creationId="{581E0777-1AA0-4DBE-9852-730654FA9DEC}"/>
          </ac:picMkLst>
        </pc:picChg>
        <pc:picChg chg="add mod">
          <ac:chgData name="Kaminski, Bridget (RCO)" userId="299cdc75-7ea2-404a-87b3-b9a37b07a4c6" providerId="ADAL" clId="{E8C06D5B-F63A-48F6-9922-97E999759611}" dt="2023-02-17T15:19:28.419" v="131" actId="1076"/>
          <ac:picMkLst>
            <pc:docMk/>
            <pc:sldMk cId="1616729047" sldId="270"/>
            <ac:picMk id="11" creationId="{A7D512CD-C5F1-40F2-873A-67B1BCA02B6D}"/>
          </ac:picMkLst>
        </pc:picChg>
      </pc:sldChg>
      <pc:sldChg chg="addSp delSp modSp del mod">
        <pc:chgData name="Kaminski, Bridget (RCO)" userId="299cdc75-7ea2-404a-87b3-b9a37b07a4c6" providerId="ADAL" clId="{E8C06D5B-F63A-48F6-9922-97E999759611}" dt="2023-02-17T15:27:16.145" v="135" actId="2696"/>
        <pc:sldMkLst>
          <pc:docMk/>
          <pc:sldMk cId="1827483053" sldId="271"/>
        </pc:sldMkLst>
        <pc:spChg chg="add mod">
          <ac:chgData name="Kaminski, Bridget (RCO)" userId="299cdc75-7ea2-404a-87b3-b9a37b07a4c6" providerId="ADAL" clId="{E8C06D5B-F63A-48F6-9922-97E999759611}" dt="2023-02-17T15:19:38.173" v="133" actId="478"/>
          <ac:spMkLst>
            <pc:docMk/>
            <pc:sldMk cId="1827483053" sldId="271"/>
            <ac:spMk id="4" creationId="{5F4F6BAE-FA9F-47E9-BC50-46256C2A7001}"/>
          </ac:spMkLst>
        </pc:spChg>
        <pc:picChg chg="del">
          <ac:chgData name="Kaminski, Bridget (RCO)" userId="299cdc75-7ea2-404a-87b3-b9a37b07a4c6" providerId="ADAL" clId="{E8C06D5B-F63A-48F6-9922-97E999759611}" dt="2023-02-17T15:19:38.173" v="133" actId="478"/>
          <ac:picMkLst>
            <pc:docMk/>
            <pc:sldMk cId="1827483053" sldId="271"/>
            <ac:picMk id="5" creationId="{597F5929-4C37-4F56-BDFD-FF9093F6D675}"/>
          </ac:picMkLst>
        </pc:picChg>
        <pc:picChg chg="del">
          <ac:chgData name="Kaminski, Bridget (RCO)" userId="299cdc75-7ea2-404a-87b3-b9a37b07a4c6" providerId="ADAL" clId="{E8C06D5B-F63A-48F6-9922-97E999759611}" dt="2023-02-17T15:19:40.353" v="134" actId="478"/>
          <ac:picMkLst>
            <pc:docMk/>
            <pc:sldMk cId="1827483053" sldId="271"/>
            <ac:picMk id="7" creationId="{77E3D03E-E382-4C26-99BD-9E2C7F1BDBBB}"/>
          </ac:picMkLst>
        </pc:picChg>
      </pc:sldChg>
      <pc:sldChg chg="addSp delSp modSp new mod ord">
        <pc:chgData name="Kaminski, Bridget (RCO)" userId="299cdc75-7ea2-404a-87b3-b9a37b07a4c6" providerId="ADAL" clId="{E8C06D5B-F63A-48F6-9922-97E999759611}" dt="2023-02-17T17:00:35.179" v="201" actId="14100"/>
        <pc:sldMkLst>
          <pc:docMk/>
          <pc:sldMk cId="2837792235" sldId="271"/>
        </pc:sldMkLst>
        <pc:spChg chg="mod">
          <ac:chgData name="Kaminski, Bridget (RCO)" userId="299cdc75-7ea2-404a-87b3-b9a37b07a4c6" providerId="ADAL" clId="{E8C06D5B-F63A-48F6-9922-97E999759611}" dt="2023-02-17T15:29:24.671" v="180" actId="20577"/>
          <ac:spMkLst>
            <pc:docMk/>
            <pc:sldMk cId="2837792235" sldId="271"/>
            <ac:spMk id="2" creationId="{93FB7E8E-531F-4604-9254-32ED1BCF5665}"/>
          </ac:spMkLst>
        </pc:spChg>
        <pc:spChg chg="del">
          <ac:chgData name="Kaminski, Bridget (RCO)" userId="299cdc75-7ea2-404a-87b3-b9a37b07a4c6" providerId="ADAL" clId="{E8C06D5B-F63A-48F6-9922-97E999759611}" dt="2023-02-17T16:26:24.132" v="187" actId="22"/>
          <ac:spMkLst>
            <pc:docMk/>
            <pc:sldMk cId="2837792235" sldId="271"/>
            <ac:spMk id="3" creationId="{D7755C32-5413-4604-884F-E7E636E23210}"/>
          </ac:spMkLst>
        </pc:spChg>
        <pc:picChg chg="add mod">
          <ac:chgData name="Kaminski, Bridget (RCO)" userId="299cdc75-7ea2-404a-87b3-b9a37b07a4c6" providerId="ADAL" clId="{E8C06D5B-F63A-48F6-9922-97E999759611}" dt="2023-02-17T17:00:18.485" v="198" actId="1076"/>
          <ac:picMkLst>
            <pc:docMk/>
            <pc:sldMk cId="2837792235" sldId="271"/>
            <ac:picMk id="5" creationId="{FE3426D1-FBFC-4BCF-806F-1B6D0A0294FE}"/>
          </ac:picMkLst>
        </pc:picChg>
        <pc:picChg chg="add mod ord">
          <ac:chgData name="Kaminski, Bridget (RCO)" userId="299cdc75-7ea2-404a-87b3-b9a37b07a4c6" providerId="ADAL" clId="{E8C06D5B-F63A-48F6-9922-97E999759611}" dt="2023-02-17T17:00:22.735" v="199" actId="1076"/>
          <ac:picMkLst>
            <pc:docMk/>
            <pc:sldMk cId="2837792235" sldId="271"/>
            <ac:picMk id="7" creationId="{6F454CD8-6593-4679-A348-5BD368F56F32}"/>
          </ac:picMkLst>
        </pc:picChg>
        <pc:picChg chg="add mod">
          <ac:chgData name="Kaminski, Bridget (RCO)" userId="299cdc75-7ea2-404a-87b3-b9a37b07a4c6" providerId="ADAL" clId="{E8C06D5B-F63A-48F6-9922-97E999759611}" dt="2023-02-17T17:00:35.179" v="201" actId="14100"/>
          <ac:picMkLst>
            <pc:docMk/>
            <pc:sldMk cId="2837792235" sldId="271"/>
            <ac:picMk id="9" creationId="{724797DB-2B8C-482A-8CB9-F64E14DE1B3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66EA-D354-4625-BEA3-A1D1F21A25A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F42B-A501-4F97-A440-C5CD3037E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9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66EA-D354-4625-BEA3-A1D1F21A25A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F42B-A501-4F97-A440-C5CD3037E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62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66EA-D354-4625-BEA3-A1D1F21A25A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F42B-A501-4F97-A440-C5CD3037E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26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66EA-D354-4625-BEA3-A1D1F21A25A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F42B-A501-4F97-A440-C5CD3037E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24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66EA-D354-4625-BEA3-A1D1F21A25A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F42B-A501-4F97-A440-C5CD3037E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2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66EA-D354-4625-BEA3-A1D1F21A25A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F42B-A501-4F97-A440-C5CD3037E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54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66EA-D354-4625-BEA3-A1D1F21A25A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F42B-A501-4F97-A440-C5CD3037E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27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66EA-D354-4625-BEA3-A1D1F21A25A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F42B-A501-4F97-A440-C5CD3037E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2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66EA-D354-4625-BEA3-A1D1F21A25A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F42B-A501-4F97-A440-C5CD3037E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34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66EA-D354-4625-BEA3-A1D1F21A25A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F42B-A501-4F97-A440-C5CD3037E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82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66EA-D354-4625-BEA3-A1D1F21A25A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9F42B-A501-4F97-A440-C5CD3037E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05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D66EA-D354-4625-BEA3-A1D1F21A25A7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9F42B-A501-4F97-A440-C5CD3037E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392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B7E8E-531F-4604-9254-32ED1BCF5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18-1366 Crescent Harbor Creek Restoration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454CD8-6593-4679-A348-5BD368F56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4118" y="1418837"/>
            <a:ext cx="3960016" cy="519457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3426D1-FBFC-4BCF-806F-1B6D0A029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65" y="1408334"/>
            <a:ext cx="3317188" cy="5215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797DB-2B8C-482A-8CB9-F64E14DE1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46" y="1690688"/>
            <a:ext cx="4045489" cy="418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92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6E139-8D2B-4C76-BAB3-EE29B997A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6702"/>
          </a:xfrm>
        </p:spPr>
        <p:txBody>
          <a:bodyPr>
            <a:normAutofit/>
          </a:bodyPr>
          <a:lstStyle/>
          <a:p>
            <a:r>
              <a:rPr lang="en-US" sz="3200" dirty="0"/>
              <a:t>      Photos for Close out field Inspection      1/23/2023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7126683-3E37-4C75-9730-FF09F53C9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1076" y="1291718"/>
            <a:ext cx="5051210" cy="4322893"/>
          </a:xfrm>
        </p:spPr>
      </p:pic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4B499C0D-BE6C-4048-AB22-A6B2F26BA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0387" y="1386490"/>
            <a:ext cx="5051211" cy="42416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7B44B9-86B2-4EDB-BA0E-613FB83316BD}"/>
              </a:ext>
            </a:extLst>
          </p:cNvPr>
          <p:cNvSpPr txBox="1"/>
          <p:nvPr/>
        </p:nvSpPr>
        <p:spPr>
          <a:xfrm>
            <a:off x="1445234" y="6310365"/>
            <a:ext cx="4322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Roughened channel, raised streambed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FACC93-4020-4CE8-AD16-ABC0CC2B74BC}"/>
              </a:ext>
            </a:extLst>
          </p:cNvPr>
          <p:cNvSpPr txBox="1"/>
          <p:nvPr/>
        </p:nvSpPr>
        <p:spPr>
          <a:xfrm>
            <a:off x="6293929" y="6310365"/>
            <a:ext cx="445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Riparian planting adjacent and west of stream</a:t>
            </a:r>
          </a:p>
        </p:txBody>
      </p:sp>
    </p:spTree>
    <p:extLst>
      <p:ext uri="{BB962C8B-B14F-4D97-AF65-F5344CB8AC3E}">
        <p14:creationId xmlns:p14="http://schemas.microsoft.com/office/powerpoint/2010/main" val="4043929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B108E-58F9-49B9-9300-396C71BCE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</p:spPr>
        <p:txBody>
          <a:bodyPr>
            <a:normAutofit/>
          </a:bodyPr>
          <a:lstStyle/>
          <a:p>
            <a:r>
              <a:rPr lang="en-US" sz="2800" dirty="0"/>
              <a:t>Instream structures and meander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F0AF192C-1A08-4339-AAFA-AC597564B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802" y="1720737"/>
            <a:ext cx="5368410" cy="40259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8DDFB1-98A7-4D19-B15F-928FA1A9C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3672" y="1720533"/>
            <a:ext cx="5368411" cy="402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6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6857-7C59-4CC4-B059-D95170338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4748"/>
          </a:xfrm>
        </p:spPr>
        <p:txBody>
          <a:bodyPr>
            <a:normAutofit/>
          </a:bodyPr>
          <a:lstStyle/>
          <a:p>
            <a:r>
              <a:rPr lang="en-US" sz="2800" dirty="0"/>
              <a:t>Instream structures, pools, meander and connection to estuary</a:t>
            </a:r>
          </a:p>
        </p:txBody>
      </p:sp>
      <p:pic>
        <p:nvPicPr>
          <p:cNvPr id="4" name="Content Placeholder 3" descr="A picture containing nature&#10;&#10;Description automatically generated">
            <a:extLst>
              <a:ext uri="{FF2B5EF4-FFF2-40B4-BE49-F238E27FC236}">
                <a16:creationId xmlns:a16="http://schemas.microsoft.com/office/drawing/2014/main" id="{D4BD37AC-B7F2-40D9-B18D-758585BE5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274" y="1654500"/>
            <a:ext cx="4955478" cy="3716608"/>
          </a:xfrm>
        </p:spPr>
      </p:pic>
      <p:pic>
        <p:nvPicPr>
          <p:cNvPr id="6" name="Picture 5" descr="A picture containing nature&#10;&#10;Description automatically generated">
            <a:extLst>
              <a:ext uri="{FF2B5EF4-FFF2-40B4-BE49-F238E27FC236}">
                <a16:creationId xmlns:a16="http://schemas.microsoft.com/office/drawing/2014/main" id="{E3316857-F0D5-45A9-B284-ABCDF0D3B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9782" y="1679309"/>
            <a:ext cx="4955476" cy="371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89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E002E-824B-44BF-9BB3-9B9E430A7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8884"/>
          </a:xfrm>
        </p:spPr>
        <p:txBody>
          <a:bodyPr>
            <a:normAutofit/>
          </a:bodyPr>
          <a:lstStyle/>
          <a:p>
            <a:r>
              <a:rPr lang="en-US" sz="2800" dirty="0"/>
              <a:t>Looking to the right of the stairs, as facing the water</a:t>
            </a:r>
          </a:p>
        </p:txBody>
      </p:sp>
      <p:pic>
        <p:nvPicPr>
          <p:cNvPr id="8" name="Content Placeholder 7" descr="A picture containing nature, outdoor, waterfall&#10;&#10;Description automatically generated">
            <a:extLst>
              <a:ext uri="{FF2B5EF4-FFF2-40B4-BE49-F238E27FC236}">
                <a16:creationId xmlns:a16="http://schemas.microsoft.com/office/drawing/2014/main" id="{78B9DE25-EBCF-4F0D-A431-22BC931E4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850" y="1590678"/>
            <a:ext cx="5208832" cy="3906623"/>
          </a:xfrm>
        </p:spPr>
      </p:pic>
      <p:pic>
        <p:nvPicPr>
          <p:cNvPr id="11" name="Picture 10" descr="A picture containing nature, outdoor, water, waterfall&#10;&#10;Description automatically generated">
            <a:extLst>
              <a:ext uri="{FF2B5EF4-FFF2-40B4-BE49-F238E27FC236}">
                <a16:creationId xmlns:a16="http://schemas.microsoft.com/office/drawing/2014/main" id="{A7D512CD-C5F1-40F2-873A-67B1BCA02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1866" y="1738368"/>
            <a:ext cx="5305531" cy="397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29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1584</TotalTime>
  <Words>51</Words>
  <Application>Microsoft Office PowerPoint</Application>
  <PresentationFormat>Widescreen</PresentationFormat>
  <Paragraphs>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18-1366 Crescent Harbor Creek Restoration</vt:lpstr>
      <vt:lpstr>      Photos for Close out field Inspection      1/23/2023</vt:lpstr>
      <vt:lpstr>Instream structures and meander</vt:lpstr>
      <vt:lpstr>Instream structures, pools, meander and connection to estuary</vt:lpstr>
      <vt:lpstr>Looking to the right of the stairs, as facing the water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Lambert, Josh (RCO)</dc:creator>
  <cp:lastModifiedBy>Kaminski, Bridget (RCO)</cp:lastModifiedBy>
  <cp:revision>2</cp:revision>
  <dcterms:created xsi:type="dcterms:W3CDTF">2022-11-14T20:01:38Z</dcterms:created>
  <dcterms:modified xsi:type="dcterms:W3CDTF">2023-02-17T17:04:22Z</dcterms:modified>
</cp:coreProperties>
</file>