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8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29A58-559D-4A6B-B2F7-75D8938324C7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668C-6043-45A7-8725-595D3F5D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651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8"/>
            <a:ext cx="785812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97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9538"/>
            <a:ext cx="79152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7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80962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5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805815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7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8100"/>
            <a:ext cx="82677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8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2863"/>
            <a:ext cx="80295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7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1438"/>
            <a:ext cx="832485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3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8058150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6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Sellers, Kim</dc:creator>
  <cp:lastModifiedBy>Sellers, Kim</cp:lastModifiedBy>
  <cp:revision>1</cp:revision>
  <dcterms:created xsi:type="dcterms:W3CDTF">2013-07-10T16:46:44Z</dcterms:created>
  <dcterms:modified xsi:type="dcterms:W3CDTF">2013-07-10T16:49:53Z</dcterms:modified>
</cp:coreProperties>
</file>