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5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8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FA18-F49B-8C40-8A42-FADAA50AC1D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E93D-3E9F-4E40-9CCB-5F81C365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SCN11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51970" y="624944"/>
            <a:ext cx="8577539" cy="5261622"/>
          </a:xfrm>
        </p:spPr>
      </p:pic>
    </p:spTree>
    <p:extLst>
      <p:ext uri="{BB962C8B-B14F-4D97-AF65-F5344CB8AC3E}">
        <p14:creationId xmlns:p14="http://schemas.microsoft.com/office/powerpoint/2010/main" val="342848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133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06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SCN11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2852"/>
            <a:ext cx="8278828" cy="62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9603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7856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10797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9304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5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292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59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Adopt A Stream</dc:creator>
  <cp:lastModifiedBy>Adopt A Stream</cp:lastModifiedBy>
  <cp:revision>2</cp:revision>
  <dcterms:created xsi:type="dcterms:W3CDTF">2015-10-30T19:01:28Z</dcterms:created>
  <dcterms:modified xsi:type="dcterms:W3CDTF">2015-10-30T20:19:54Z</dcterms:modified>
</cp:coreProperties>
</file>