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6" r:id="rId9"/>
    <p:sldId id="267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80" r:id="rId19"/>
    <p:sldId id="281" r:id="rId20"/>
    <p:sldId id="282" r:id="rId21"/>
    <p:sldId id="283" r:id="rId22"/>
  </p:sldIdLst>
  <p:sldSz cx="12192000" cy="6858000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3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2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0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8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6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3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1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6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9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6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5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EB25-2830-46F8-BACD-919DFAAA4B4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E5FF1-766D-4E0D-9838-47DC0EF46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4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2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3" y="1304925"/>
            <a:ext cx="12200863" cy="3816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" y="352425"/>
            <a:ext cx="5561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15-1058 Lower Bear Creek Natural Area Additions</a:t>
            </a:r>
          </a:p>
          <a:p>
            <a:r>
              <a:rPr lang="en-US" dirty="0" smtClean="0"/>
              <a:t>Little Bit Riding Center: Bear Creek + Riparian Acquisition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07227" y="5572125"/>
            <a:ext cx="2684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Tom Beavers (King County)</a:t>
            </a:r>
          </a:p>
          <a:p>
            <a:pPr algn="r"/>
            <a:r>
              <a:rPr lang="en-US" dirty="0" smtClean="0"/>
              <a:t>Elizabeth Butler (RCO)</a:t>
            </a:r>
          </a:p>
          <a:p>
            <a:pPr algn="r"/>
            <a:r>
              <a:rPr lang="en-US" dirty="0" smtClean="0"/>
              <a:t>February 22,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147" y="2414884"/>
            <a:ext cx="12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Bear Creek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3765488" y="2784216"/>
            <a:ext cx="2062844" cy="30616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28331" y="2784216"/>
            <a:ext cx="909926" cy="20935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29571" y="2784216"/>
            <a:ext cx="3113316" cy="41721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58147" y="2045552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Avondale Rd NE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4708" y="2414884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 106</a:t>
            </a:r>
            <a:r>
              <a:rPr lang="en-US" baseline="30000" dirty="0" smtClean="0"/>
              <a:t>th</a:t>
            </a:r>
            <a:r>
              <a:rPr lang="en-US" dirty="0" smtClean="0"/>
              <a:t> 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29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41" y="1628774"/>
            <a:ext cx="12252980" cy="407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03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5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4800" y="857250"/>
            <a:ext cx="6858000" cy="5143500"/>
          </a:xfrm>
          <a:prstGeom prst="rect">
            <a:avLst/>
          </a:prstGeom>
        </p:spPr>
      </p:pic>
      <p:pic>
        <p:nvPicPr>
          <p:cNvPr id="3" name="Picture 2" descr="IMG_0016"/>
          <p:cNvPicPr>
            <a:picLocks noGrp="1" noChangeAspect="1"/>
          </p:cNvPicPr>
          <p:nvPr isPhoto="1"/>
        </p:nvPicPr>
        <p:blipFill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15668" y="847726"/>
            <a:ext cx="6868885" cy="515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35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7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9871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2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886" y="0"/>
            <a:ext cx="9133114" cy="6849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47" y="1045029"/>
            <a:ext cx="2672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looking downstream </a:t>
            </a:r>
          </a:p>
          <a:p>
            <a:r>
              <a:rPr lang="en-US" dirty="0" smtClean="0"/>
              <a:t>from the NE 106</a:t>
            </a:r>
            <a:r>
              <a:rPr lang="en-US" baseline="30000" dirty="0" smtClean="0"/>
              <a:t>th</a:t>
            </a:r>
            <a:r>
              <a:rPr lang="en-US" dirty="0" smtClean="0"/>
              <a:t> Street </a:t>
            </a:r>
          </a:p>
          <a:p>
            <a:r>
              <a:rPr lang="en-US" dirty="0"/>
              <a:t>c</a:t>
            </a:r>
            <a:r>
              <a:rPr lang="en-US" dirty="0" smtClean="0"/>
              <a:t>rossing to the north.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7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343" y="-1"/>
            <a:ext cx="9176657" cy="68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3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16328"/>
            <a:ext cx="9122229" cy="68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00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1" y="947058"/>
            <a:ext cx="32207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of upstream property,</a:t>
            </a:r>
          </a:p>
          <a:p>
            <a:r>
              <a:rPr lang="en-US" dirty="0"/>
              <a:t>n</a:t>
            </a:r>
            <a:r>
              <a:rPr lang="en-US" dirty="0" smtClean="0"/>
              <a:t>orth of NE 106</a:t>
            </a:r>
            <a:r>
              <a:rPr lang="en-US" baseline="30000" dirty="0" smtClean="0"/>
              <a:t>th</a:t>
            </a:r>
            <a:r>
              <a:rPr lang="en-US" dirty="0" smtClean="0"/>
              <a:t> St which had a</a:t>
            </a:r>
          </a:p>
          <a:p>
            <a:r>
              <a:rPr lang="en-US" dirty="0" smtClean="0"/>
              <a:t>For Sale sign posted (with an </a:t>
            </a:r>
          </a:p>
          <a:p>
            <a:r>
              <a:rPr lang="en-US" dirty="0"/>
              <a:t>e</a:t>
            </a:r>
            <a:r>
              <a:rPr lang="en-US" dirty="0" smtClean="0"/>
              <a:t>xpensive residence fronting </a:t>
            </a:r>
          </a:p>
          <a:p>
            <a:r>
              <a:rPr lang="en-US" dirty="0" smtClean="0"/>
              <a:t>on Avondale Rd).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7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3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9714" y="863599"/>
            <a:ext cx="6879772" cy="5159829"/>
          </a:xfrm>
          <a:prstGeom prst="rect">
            <a:avLst/>
          </a:prstGeom>
        </p:spPr>
      </p:pic>
      <p:pic>
        <p:nvPicPr>
          <p:cNvPr id="3" name="Picture 2" descr="IMG_0024"/>
          <p:cNvPicPr>
            <a:picLocks noGrp="1" noChangeAspect="1"/>
          </p:cNvPicPr>
          <p:nvPr isPhoto="1"/>
        </p:nvPicPr>
        <p:blipFill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56803" y="860425"/>
            <a:ext cx="6883400" cy="5162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3113" y="674915"/>
            <a:ext cx="21267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of adjacent </a:t>
            </a:r>
          </a:p>
          <a:p>
            <a:r>
              <a:rPr lang="en-US" dirty="0" smtClean="0"/>
              <a:t>property </a:t>
            </a:r>
          </a:p>
          <a:p>
            <a:r>
              <a:rPr lang="en-US" dirty="0" smtClean="0"/>
              <a:t>(immediately </a:t>
            </a:r>
          </a:p>
          <a:p>
            <a:r>
              <a:rPr lang="en-US" dirty="0" smtClean="0"/>
              <a:t>upstream) </a:t>
            </a:r>
          </a:p>
          <a:p>
            <a:r>
              <a:rPr lang="en-US" dirty="0" smtClean="0"/>
              <a:t>where King County </a:t>
            </a:r>
          </a:p>
          <a:p>
            <a:r>
              <a:rPr lang="en-US" dirty="0" smtClean="0"/>
              <a:t>completed riparian</a:t>
            </a:r>
          </a:p>
          <a:p>
            <a:r>
              <a:rPr lang="en-US" dirty="0" smtClean="0"/>
              <a:t>restoration plantings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33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6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34743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629" y="892629"/>
            <a:ext cx="5976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following pictures are of another King County floodplain</a:t>
            </a:r>
          </a:p>
          <a:p>
            <a:r>
              <a:rPr lang="en-US" dirty="0"/>
              <a:t>r</a:t>
            </a:r>
            <a:r>
              <a:rPr lang="en-US" dirty="0" smtClean="0"/>
              <a:t>estoration project just downstream which represents what</a:t>
            </a:r>
          </a:p>
          <a:p>
            <a:r>
              <a:rPr lang="en-US" dirty="0"/>
              <a:t>t</a:t>
            </a:r>
            <a:r>
              <a:rPr lang="en-US" dirty="0" smtClean="0"/>
              <a:t>hey hope to be able to accomplish on the property acquired </a:t>
            </a:r>
          </a:p>
          <a:p>
            <a:r>
              <a:rPr lang="en-US" dirty="0" smtClean="0"/>
              <a:t>from the Little Bit Riding Center.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71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57" y="1910467"/>
            <a:ext cx="12264057" cy="30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3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2876" y="857250"/>
            <a:ext cx="6858001" cy="514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34283" y="320635"/>
            <a:ext cx="6772277" cy="61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66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46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429" y="40821"/>
            <a:ext cx="9089571" cy="681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7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425" y="-21431"/>
            <a:ext cx="9172575" cy="68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0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5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79699" y="866775"/>
            <a:ext cx="6832601" cy="512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7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525" y="0"/>
            <a:ext cx="9134475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5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75" y="-14289"/>
            <a:ext cx="9210675" cy="6908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800" y="2324100"/>
            <a:ext cx="190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Avondale Road NE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458200" y="2693432"/>
            <a:ext cx="1057275" cy="4688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87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0" y="1493692"/>
            <a:ext cx="12170100" cy="3862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9258" y="2797628"/>
            <a:ext cx="12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Bear Creek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444343" y="3166960"/>
            <a:ext cx="1350646" cy="25777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168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" y="1334496"/>
            <a:ext cx="12183671" cy="4184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8286" y="6139543"/>
            <a:ext cx="416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from Avondale Road NE looking east.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563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142</Words>
  <Application>Microsoft Office PowerPoint</Application>
  <PresentationFormat>Widescreen</PresentationFormat>
  <Paragraphs>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Butler, Elizabeth (RCO)</dc:creator>
  <cp:lastModifiedBy>Butler, Elizabeth (RCO)</cp:lastModifiedBy>
  <cp:revision>5</cp:revision>
  <dcterms:created xsi:type="dcterms:W3CDTF">2019-03-14T20:19:26Z</dcterms:created>
  <dcterms:modified xsi:type="dcterms:W3CDTF">2019-03-14T20:51:07Z</dcterms:modified>
</cp:coreProperties>
</file>