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8EACE-5A9F-43AD-B6D1-0F8C9880B51C}" type="datetimeFigureOut">
              <a:rPr lang="en-US" smtClean="0"/>
              <a:t>8/31/2012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B1580-243A-47C0-9C16-4CAFDE2FCE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8EACE-5A9F-43AD-B6D1-0F8C9880B51C}" type="datetimeFigureOut">
              <a:rPr lang="en-US" smtClean="0"/>
              <a:t>8/31/2012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B1580-243A-47C0-9C16-4CAFDE2FCE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8EACE-5A9F-43AD-B6D1-0F8C9880B51C}" type="datetimeFigureOut">
              <a:rPr lang="en-US" smtClean="0"/>
              <a:t>8/31/2012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B1580-243A-47C0-9C16-4CAFDE2FCE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8EACE-5A9F-43AD-B6D1-0F8C9880B51C}" type="datetimeFigureOut">
              <a:rPr lang="en-US" smtClean="0"/>
              <a:t>8/31/2012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B1580-243A-47C0-9C16-4CAFDE2FCE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8EACE-5A9F-43AD-B6D1-0F8C9880B51C}" type="datetimeFigureOut">
              <a:rPr lang="en-US" smtClean="0"/>
              <a:t>8/31/2012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B1580-243A-47C0-9C16-4CAFDE2FCE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8EACE-5A9F-43AD-B6D1-0F8C9880B51C}" type="datetimeFigureOut">
              <a:rPr lang="en-US" smtClean="0"/>
              <a:t>8/31/2012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B1580-243A-47C0-9C16-4CAFDE2FCE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8EACE-5A9F-43AD-B6D1-0F8C9880B51C}" type="datetimeFigureOut">
              <a:rPr lang="en-US" smtClean="0"/>
              <a:t>8/31/2012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B1580-243A-47C0-9C16-4CAFDE2FCE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8EACE-5A9F-43AD-B6D1-0F8C9880B51C}" type="datetimeFigureOut">
              <a:rPr lang="en-US" smtClean="0"/>
              <a:t>8/31/2012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B1580-243A-47C0-9C16-4CAFDE2FCE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8EACE-5A9F-43AD-B6D1-0F8C9880B51C}" type="datetimeFigureOut">
              <a:rPr lang="en-US" smtClean="0"/>
              <a:t>8/31/2012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B1580-243A-47C0-9C16-4CAFDE2FCE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8EACE-5A9F-43AD-B6D1-0F8C9880B51C}" type="datetimeFigureOut">
              <a:rPr lang="en-US" smtClean="0"/>
              <a:t>8/31/2012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B1580-243A-47C0-9C16-4CAFDE2FCE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8EACE-5A9F-43AD-B6D1-0F8C9880B51C}" type="datetimeFigureOut">
              <a:rPr lang="en-US" smtClean="0"/>
              <a:t>8/31/2012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B1580-243A-47C0-9C16-4CAFDE2FCE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8EACE-5A9F-43AD-B6D1-0F8C9880B51C}" type="datetimeFigureOut">
              <a:rPr lang="en-US" smtClean="0"/>
              <a:t>8/31/2012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B1580-243A-47C0-9C16-4CAFDE2FCEB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12-1438, Lower Nason RM 3.7-4.7, Chelan County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Marc Duboiski</a:t>
            </a:r>
          </a:p>
          <a:p>
            <a:r>
              <a:rPr lang="en-US" dirty="0" smtClean="0"/>
              <a:t>Early Application Review</a:t>
            </a:r>
          </a:p>
          <a:p>
            <a:r>
              <a:rPr lang="en-US" smtClean="0"/>
              <a:t>May 21, 2012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26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26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27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27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27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27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27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27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28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28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25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28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28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28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26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26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26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26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26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26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26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19</Words>
  <Application>Microsoft Office PowerPoint</Application>
  <PresentationFormat>On-screen Show (4:3)</PresentationFormat>
  <Paragraphs>4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12-1438, Lower Nason RM 3.7-4.7, Chelan County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>Recreation and Conservation Office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12-1438, Lower Nason RM 3.7-4.7, Chelan County</dc:title>
  <dc:creator>marcd</dc:creator>
  <cp:lastModifiedBy>marcd</cp:lastModifiedBy>
  <cp:revision>1</cp:revision>
  <dcterms:created xsi:type="dcterms:W3CDTF">2012-08-31T22:45:20Z</dcterms:created>
  <dcterms:modified xsi:type="dcterms:W3CDTF">2012-08-31T22:46:47Z</dcterms:modified>
</cp:coreProperties>
</file>