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2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6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7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5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9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4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7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3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7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0E22A-DA19-4158-90E0-031C3E842D6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F7185-194E-47B0-9894-92F70F5F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9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Photos</a:t>
            </a:r>
            <a:br>
              <a:rPr lang="en-US" dirty="0" smtClean="0"/>
            </a:br>
            <a:r>
              <a:rPr lang="en-US" sz="2800" dirty="0" smtClean="0"/>
              <a:t>November 8, 2016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Kay Caromile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48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55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85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47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35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83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95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55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25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66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21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333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7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41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164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366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06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60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72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95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29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1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80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34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70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312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Widescreen</PresentationFormat>
  <Paragraphs>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Project Photos November 8,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Washington  State 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Photos November 8, 2016</dc:title>
  <dc:creator>Caromile, Kay (RCO)</dc:creator>
  <cp:lastModifiedBy>Caromile, Kay (RCO)</cp:lastModifiedBy>
  <cp:revision>1</cp:revision>
  <dcterms:created xsi:type="dcterms:W3CDTF">2018-04-26T15:52:36Z</dcterms:created>
  <dcterms:modified xsi:type="dcterms:W3CDTF">2018-04-26T15:53:53Z</dcterms:modified>
</cp:coreProperties>
</file>