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0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78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0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2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5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9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7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3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9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7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D4B2C-8F22-4BE8-A263-FE9986E28D24}" type="datetimeFigureOut">
              <a:rPr lang="en-US" smtClean="0"/>
              <a:t>7/19/2016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B2117-C3E4-4BC4-8078-D94FC51B1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84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14-1739P; Upper Peshastin Barrier Conceptual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Duboiski, Marc (RCO)</a:t>
            </a:r>
          </a:p>
          <a:p>
            <a:r>
              <a:rPr lang="en-US" dirty="0" smtClean="0"/>
              <a:t>Interim Inspection Photos</a:t>
            </a:r>
          </a:p>
          <a:p>
            <a:r>
              <a:rPr lang="en-US" smtClean="0"/>
              <a:t>March 22,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09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35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911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880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809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963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3857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6603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5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464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5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425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5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3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589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5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478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5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898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39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14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35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304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040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819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904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45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Widescreen</PresentationFormat>
  <Paragraphs>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14-1739P; Upper Peshastin Barrier Conceptual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14-1739P; Upper Peshastin Barrier Conceptual Design</dc:title>
  <dc:creator>Duboiski, Marc (RCO)</dc:creator>
  <cp:lastModifiedBy>Duboiski, Marc (RCO)</cp:lastModifiedBy>
  <cp:revision>1</cp:revision>
  <dcterms:created xsi:type="dcterms:W3CDTF">2016-07-19T16:46:23Z</dcterms:created>
  <dcterms:modified xsi:type="dcterms:W3CDTF">2016-07-19T16:46:41Z</dcterms:modified>
</cp:coreProperties>
</file>